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79" r:id="rId18"/>
    <p:sldId id="280" r:id="rId19"/>
    <p:sldId id="282" r:id="rId20"/>
    <p:sldId id="281" r:id="rId21"/>
    <p:sldId id="283" r:id="rId22"/>
    <p:sldId id="285" r:id="rId23"/>
    <p:sldId id="284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sort of no guarantees of the result when doing something; can also refers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similar to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</a:t>
            </a:r>
            <a:r>
              <a:rPr lang="en-US" dirty="0" err="1"/>
              <a:t>stdd</a:t>
            </a:r>
            <a:r>
              <a:rPr lang="en-US" dirty="0"/>
              <a:t>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5"/>
            <a:ext cx="10842171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compiler’s 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A479-1E79-3549-B098-153A549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F827-E52B-6D4E-AA7E-0D0A8BC8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They come in two flavors: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Synthesized</a:t>
            </a:r>
            <a:r>
              <a:rPr lang="en-US" dirty="0"/>
              <a:t>: compute somewhere in the tree, and push up to parent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Inherited</a:t>
            </a:r>
            <a:r>
              <a:rPr lang="en-US" dirty="0"/>
              <a:t>: some node computes it, and then passes it to its children or younger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71E18-0F2C-6143-BFD5-B1BB3FA8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42119-4397-C448-AC27-4EF197EA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1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flow: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 (We’ll come back to this)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flow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(top-down,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semantic analysis?</a:t>
            </a:r>
          </a:p>
          <a:p>
            <a:r>
              <a:rPr lang="en-US" dirty="0"/>
              <a:t>Dynamic and static checks</a:t>
            </a:r>
          </a:p>
          <a:p>
            <a:r>
              <a:rPr lang="en-US" dirty="0"/>
              <a:t>Attribute grammars</a:t>
            </a:r>
          </a:p>
          <a:p>
            <a:r>
              <a:rPr lang="en-US" dirty="0"/>
              <a:t>Synthesized and inherited grammars</a:t>
            </a:r>
          </a:p>
          <a:p>
            <a:r>
              <a:rPr lang="en-US" dirty="0"/>
              <a:t>Explicit AST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5974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NUM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 - NUM 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</p:cNvCxnSpPr>
          <p:nvPr/>
        </p:nvCxnSpPr>
        <p:spPr>
          <a:xfrm>
            <a:off x="10953064" y="4829297"/>
            <a:ext cx="268360" cy="55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101760"/>
            <a:ext cx="815651" cy="194483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>
            <a:extLst>
              <a:ext uri="{FF2B5EF4-FFF2-40B4-BE49-F238E27FC236}">
                <a16:creationId xmlns:a16="http://schemas.microsoft.com/office/drawing/2014/main" id="{15B10861-1F29-0242-9A48-340115BF0BB1}"/>
              </a:ext>
            </a:extLst>
          </p:cNvPr>
          <p:cNvSpPr/>
          <p:nvPr/>
        </p:nvSpPr>
        <p:spPr>
          <a:xfrm>
            <a:off x="11726542" y="5714555"/>
            <a:ext cx="225972" cy="196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334D429-4CF3-C748-ACDA-2DBE38B3F1E2}"/>
              </a:ext>
            </a:extLst>
          </p:cNvPr>
          <p:cNvSpPr/>
          <p:nvPr/>
        </p:nvSpPr>
        <p:spPr>
          <a:xfrm rot="19345095">
            <a:off x="11226504" y="4750247"/>
            <a:ext cx="134587" cy="795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E32-E0C5-464C-822D-C29548B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07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LL(1) grammar with inherit attributes:</a:t>
            </a:r>
          </a:p>
          <a:p>
            <a:pPr marL="0" indent="0">
              <a:buNone/>
            </a:pPr>
            <a:r>
              <a:rPr lang="en-US" sz="2000" dirty="0"/>
              <a:t>Main source of problem: left associative operators</a:t>
            </a:r>
          </a:p>
          <a:p>
            <a:pPr marL="0" indent="0">
              <a:buNone/>
            </a:pPr>
            <a:r>
              <a:rPr lang="en-US" sz="2000" dirty="0"/>
              <a:t>Left and right operands appear in separate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3276600" y="1622862"/>
            <a:ext cx="410561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+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–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*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814810" y="1622862"/>
            <a:ext cx="3919990" cy="3416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/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 -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9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Attribute grammars do not specify the order in which attribute rules are or should be invoked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Annotations are declarative: define set of trees, but not how to annotate them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S-attribute grammars: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Strictly bottom-up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Evaluation of attributes follows visiting order of parse tree (of an LR-parser)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Attributes can be evaluated on the fly, interleaving semantic and syntactic analysis (and lexical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869730"/>
            <a:ext cx="46264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L-attribute (Left—</a:t>
            </a:r>
            <a:r>
              <a:rPr lang="en-US" sz="2100" dirty="0" err="1"/>
              <a:t>ttributed</a:t>
            </a:r>
            <a:r>
              <a:rPr lang="en-US" sz="2100" dirty="0"/>
              <a:t>) grammars (formally):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Synthesized attributes of left-hand side (</a:t>
            </a:r>
            <a:r>
              <a:rPr lang="en-US" sz="2100" dirty="0" err="1"/>
              <a:t>lhs</a:t>
            </a:r>
            <a:r>
              <a:rPr lang="en-US" sz="2100" dirty="0"/>
              <a:t>) symbols depend only on: </a:t>
            </a:r>
            <a:r>
              <a:rPr lang="en-US" sz="2100" dirty="0" err="1"/>
              <a:t>i</a:t>
            </a:r>
            <a:r>
              <a:rPr lang="en-US" sz="2100" dirty="0"/>
              <a:t>) symbol’s own inherited attributes or ii) on attributes (synthesized or inherited) of symbols on the right-hand side (</a:t>
            </a:r>
            <a:r>
              <a:rPr lang="en-US" sz="2100" dirty="0" err="1"/>
              <a:t>rhs</a:t>
            </a:r>
            <a:r>
              <a:rPr lang="en-US" sz="2100" dirty="0"/>
              <a:t>) of the production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Inherited attributes of </a:t>
            </a:r>
            <a:r>
              <a:rPr lang="en-US" sz="2100" dirty="0" err="1"/>
              <a:t>rhs</a:t>
            </a:r>
            <a:r>
              <a:rPr lang="en-US" sz="2100" dirty="0"/>
              <a:t> symbols depend only on inherited attributes of the </a:t>
            </a:r>
            <a:r>
              <a:rPr lang="en-US" sz="2100" dirty="0" err="1"/>
              <a:t>lhs</a:t>
            </a:r>
            <a:r>
              <a:rPr lang="en-US" sz="2100" dirty="0"/>
              <a:t> or on attributes (any kind) of symbols to its left in the </a:t>
            </a:r>
            <a:r>
              <a:rPr lang="en-US" sz="2100" dirty="0" err="1"/>
              <a:t>rhs</a:t>
            </a:r>
            <a:r>
              <a:rPr lang="en-US" sz="2100" dirty="0"/>
              <a:t> of the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030D-7B22-3E41-BA81-BC31A961B74F}"/>
              </a:ext>
            </a:extLst>
          </p:cNvPr>
          <p:cNvSpPr txBox="1"/>
          <p:nvPr/>
        </p:nvSpPr>
        <p:spPr>
          <a:xfrm>
            <a:off x="6373584" y="1690688"/>
            <a:ext cx="54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syn(</a:t>
            </a:r>
            <a:r>
              <a:rPr lang="en-US" dirty="0" err="1">
                <a:latin typeface="Courier" pitchFamily="2" charset="0"/>
              </a:rPr>
              <a:t>sym</a:t>
            </a:r>
            <a:r>
              <a:rPr lang="en-US" baseline="-25000" dirty="0" err="1">
                <a:latin typeface="Courier" pitchFamily="2" charset="0"/>
              </a:rPr>
              <a:t>lhs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syn(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 := 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fsyn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</a:p>
          <a:p>
            <a:endParaRPr lang="en-US" dirty="0">
              <a:latin typeface="Courier" pitchFamily="2" charset="0"/>
              <a:sym typeface="Wingdings" pitchFamily="2" charset="2"/>
            </a:endParaRPr>
          </a:p>
          <a:p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rhsj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46FB3-345F-E144-93CC-80F5A8E0D67B}"/>
              </a:ext>
            </a:extLst>
          </p:cNvPr>
          <p:cNvSpPr txBox="1">
            <a:spLocks/>
          </p:cNvSpPr>
          <p:nvPr/>
        </p:nvSpPr>
        <p:spPr>
          <a:xfrm>
            <a:off x="5638800" y="3970732"/>
            <a:ext cx="6161313" cy="154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dirty="0"/>
              <a:t>Every S-attribute grammar is also an L-attribute grammar</a:t>
            </a:r>
          </a:p>
          <a:p>
            <a:r>
              <a:rPr lang="en-US" sz="2000" dirty="0"/>
              <a:t>Compiler that interleaves semantic analysis and code generation is a one-pass compiler (not too common nowadays)</a:t>
            </a:r>
          </a:p>
          <a:p>
            <a:r>
              <a:rPr lang="en-US" sz="2000" dirty="0"/>
              <a:t>Avoids the need for explicit construction and representation of the parse tree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1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3D0-7AD8-5E4B-BDE4-2B88BFFC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Syntax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AA3-0AFE-4840-BFD3-DCFED2CF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8" y="1748519"/>
            <a:ext cx="1828801" cy="39741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Often, we want to construct an explicit representation of the syntax tree</a:t>
            </a:r>
          </a:p>
          <a:p>
            <a:r>
              <a:rPr lang="en-US" sz="2400" dirty="0"/>
              <a:t>Useful in multi-pass compilers</a:t>
            </a:r>
          </a:p>
          <a:p>
            <a:r>
              <a:rPr lang="en-US" sz="2400" dirty="0"/>
              <a:t>Example of bottom-up parsing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205B-BDA4-6B4F-B882-09D9D07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01F-8CBA-4B40-92BB-D266DAA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396E5-C1B1-F74E-B98B-4473E63728C2}"/>
              </a:ext>
            </a:extLst>
          </p:cNvPr>
          <p:cNvSpPr txBox="1">
            <a:spLocks/>
          </p:cNvSpPr>
          <p:nvPr/>
        </p:nvSpPr>
        <p:spPr>
          <a:xfrm>
            <a:off x="3091543" y="1727654"/>
            <a:ext cx="2383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200" dirty="0"/>
              <a:t>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- F</a:t>
            </a:r>
            <a:r>
              <a:rPr lang="en-US" sz="2200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 const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9447B-A5D7-9949-B230-DE19D534A4FD}"/>
              </a:ext>
            </a:extLst>
          </p:cNvPr>
          <p:cNvSpPr txBox="1">
            <a:spLocks/>
          </p:cNvSpPr>
          <p:nvPr/>
        </p:nvSpPr>
        <p:spPr>
          <a:xfrm>
            <a:off x="6422573" y="1727654"/>
            <a:ext cx="5584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(“+”,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(“-”,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(E) := </a:t>
            </a:r>
            <a:r>
              <a:rPr lang="en-US" dirty="0" err="1"/>
              <a:t>ptr</a:t>
            </a:r>
            <a:r>
              <a:rPr lang="en-US" dirty="0"/>
              <a:t>(T)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(“*”,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(“/”,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(T) := </a:t>
            </a:r>
            <a:r>
              <a:rPr lang="en-US" dirty="0" err="1"/>
              <a:t>ptr</a:t>
            </a:r>
            <a:r>
              <a:rPr lang="en-US" dirty="0"/>
              <a:t>(F)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make_un_op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ptr</a:t>
            </a:r>
            <a:r>
              <a:rPr lang="en-US" dirty="0"/>
              <a:t>(E)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make_leaf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(const))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CD6A75-E217-834B-8717-54F20FDF4052}"/>
              </a:ext>
            </a:extLst>
          </p:cNvPr>
          <p:cNvSpPr/>
          <p:nvPr/>
        </p:nvSpPr>
        <p:spPr>
          <a:xfrm>
            <a:off x="2797628" y="1447800"/>
            <a:ext cx="2492829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0C5ABC-800D-E645-8C4F-0F6A6967EDED}"/>
              </a:ext>
            </a:extLst>
          </p:cNvPr>
          <p:cNvSpPr/>
          <p:nvPr/>
        </p:nvSpPr>
        <p:spPr>
          <a:xfrm>
            <a:off x="6237515" y="1447800"/>
            <a:ext cx="5769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A9D087-3F5B-CB46-A23D-281C6986DB1E}"/>
              </a:ext>
            </a:extLst>
          </p:cNvPr>
          <p:cNvSpPr/>
          <p:nvPr/>
        </p:nvSpPr>
        <p:spPr>
          <a:xfrm>
            <a:off x="5431971" y="3346903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522757" y="1545041"/>
            <a:ext cx="644920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(“+”,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(“-”,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(“*”,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151915" y="1545041"/>
            <a:ext cx="4867963" cy="36933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(“/”,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make_un_op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(”-”,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make_leaf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85F9-E8BC-9D48-B42C-465B10F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95F-9C4D-EC4A-AAA8-2B8D26B1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Commonly used in parsing-driven translation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action is a semantic function invoked during specific points of the parsing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Compiler designer  decided what to call when, for instance, adding new variables to the symbol table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will normally have several semantic actions in each production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During the compiler design and implementation process, we might notice that we want to change the structure of the productions /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AD63-5A4B-C44F-908E-78A983D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CF48-C291-9C4E-AE5B-EC0C6A2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programs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2788</Words>
  <Application>Microsoft Macintosh PowerPoint</Application>
  <PresentationFormat>Widescreen</PresentationFormat>
  <Paragraphs>401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Attributes</vt:lpstr>
      <vt:lpstr>Synthesized Attributes</vt:lpstr>
      <vt:lpstr>Inherited Attributes</vt:lpstr>
      <vt:lpstr>Inherited Attributes</vt:lpstr>
      <vt:lpstr>Inherited Attributes</vt:lpstr>
      <vt:lpstr>Inherited Attributes</vt:lpstr>
      <vt:lpstr>Attribute Flow</vt:lpstr>
      <vt:lpstr>Attribute Flow</vt:lpstr>
      <vt:lpstr>Explicit Syntax Tree Construction</vt:lpstr>
      <vt:lpstr>Inherited Attributes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146</cp:revision>
  <dcterms:created xsi:type="dcterms:W3CDTF">2020-01-12T18:20:31Z</dcterms:created>
  <dcterms:modified xsi:type="dcterms:W3CDTF">2020-02-26T20:39:40Z</dcterms:modified>
</cp:coreProperties>
</file>