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D3F-4219-644C-87DF-6C788D08C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39970-D4E0-9E4F-909C-7731BD3A9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4932-1862-554A-AD40-0AE8C12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A374-D7B1-9443-BE11-78333FA5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0376-AD9E-EB49-A86A-6A0C29EE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6E2E-0BE8-EA49-BD8D-0A1BDE67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568F-69D6-BE40-BEBC-3D6AA61E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D373-0CD1-C345-AC7B-221B38A8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E671-139B-3145-80F4-6BAB94C6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FCE7-DFA9-9342-86F3-40782188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A2B30-8465-CF4D-9B5A-8CB7EF207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EBCD1-1BCD-0345-B910-4D194252F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BF76-EC97-8840-8D30-6ABFE995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2876-0B1A-484C-8F7E-053AD067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5B611-88E4-B54E-BAD9-6C2F5AA9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CB87-36A0-1C4E-82B0-B2E4AFBF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B3C0-FCD0-FA4E-8613-D7D1D029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D6D7-C039-FF46-8ADD-696D07D2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A877-4CCE-5745-854A-03E9ED2C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2117-6FB3-D141-8340-B9E353BD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A81F-1029-7A4E-8D93-B07350CE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3D21-D449-0343-93D4-7759BA47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D945-457B-8844-BCD5-01C01C60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9C5C-F1F6-2F4D-A9CD-204D7CB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7756-85AB-6549-8190-7615E06F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FF39-9C8D-EE4E-8142-0B3E7A8B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1A1F-BA6D-3745-B88E-CD4F33A2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000F2-6D3D-3542-A840-986EC84C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E701C-EEAB-2E40-9D30-CD6701B5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0F20C-0CF8-2F46-97E7-FFA3EA68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B12C-F444-1F4F-9C2B-8AB15A95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001-EDF1-2441-9E50-E48321E1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EFEC-D4AD-0A4D-AC7A-CEEC7574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C0724-CFEE-1749-89C1-E5B00E0D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C1BB4-8F51-9048-B770-C08F881BE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AAE81-EE47-1448-9202-67F9A6FA2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EC639-2944-E543-AE86-A4A19FA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BB71B-7F94-894E-99F8-69543EB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89CC5-2B87-F541-BBFB-11BD51F8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25DD-C706-9347-BCFB-22FF3125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40B3-211E-6545-8E05-2EDFB342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105E1-68C2-6043-BB7B-249BA2E0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C73E6-0AD3-DC4D-941D-07A2C2CC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705E0-5077-3E47-A959-684E84E3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61520-35FA-A340-9A9B-728F0232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8154-127A-7B4F-8F90-BC601313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9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F622-0A40-5C43-A1F2-89DBC66A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7BB5-A777-2441-8DD8-718E3935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AACAF-7432-2643-854C-E1B35FD3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9CBC2-9CB8-9F4A-A2B7-4B7B8A35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DEA3E-0FE2-6941-BB67-062F207C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C870-4C58-B840-A7F3-FA4C2745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BD5F-734A-D54D-A25A-0F6F68D4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2E803-4BEA-DF41-9A86-F8B1E462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8C882-E3AD-5E4A-B476-E0C549D5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EC651-9F17-F94F-9F16-E57BD74A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A45D8-71B8-244D-8FD1-201D8C78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365B-8BE4-AF4B-ACFC-D05B42B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AC9B4-3B08-BC4B-8052-8913A61E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E5EE-E06E-6B44-8E7C-1FC43D37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DC6A-A4A6-5B44-9126-A7007A727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BF3D4-4F99-0447-ACC9-66ED56B0BB9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7C66-6F49-9247-8AB2-F38D9DA7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D971-7939-F54B-B6BE-78DA49086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B081-BC85-7744-9268-88931A16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livia.black@ou.edu" TargetMode="External"/><Relationship Id="rId2" Type="http://schemas.openxmlformats.org/officeDocument/2006/relationships/hyperlink" Target="mailto:egawati.panjei@o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A42A-0BAF-E940-9ED7-9B6216ACE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73089-5154-D44E-8E71-D51F8917D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5DA9-7A6D-5F4A-8B49-B62975B5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(Published on 01/22/2020)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46D1-3409-6345-96DD-58D80B89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Martin (@DEH-230):</a:t>
            </a:r>
          </a:p>
          <a:p>
            <a:r>
              <a:rPr lang="en-US" dirty="0"/>
              <a:t>Mondays, 11am – 12:30pm</a:t>
            </a:r>
          </a:p>
          <a:p>
            <a:r>
              <a:rPr lang="en-US" dirty="0"/>
              <a:t>Wednesdays, 9am – 10:30am</a:t>
            </a:r>
          </a:p>
          <a:p>
            <a:pPr marL="0" indent="0">
              <a:buNone/>
            </a:pPr>
            <a:r>
              <a:rPr lang="en-US" b="1" dirty="0" err="1"/>
              <a:t>Egawati</a:t>
            </a:r>
            <a:r>
              <a:rPr lang="en-US" b="1" dirty="0"/>
              <a:t> </a:t>
            </a:r>
            <a:r>
              <a:rPr lang="en-US" b="1" dirty="0" err="1"/>
              <a:t>Panjei</a:t>
            </a:r>
            <a:r>
              <a:rPr lang="en-US" b="1" dirty="0"/>
              <a:t> (</a:t>
            </a:r>
            <a:r>
              <a:rPr lang="en-US" b="1" dirty="0">
                <a:hlinkClick r:id="rId2"/>
              </a:rPr>
              <a:t>egawati.panjei@ou.edu</a:t>
            </a:r>
            <a:r>
              <a:rPr lang="en-US" b="1" dirty="0"/>
              <a:t>, @DEH-TBD):</a:t>
            </a:r>
          </a:p>
          <a:p>
            <a:r>
              <a:rPr lang="en-US" dirty="0"/>
              <a:t>Tuesdays, 10am – 12pm</a:t>
            </a:r>
          </a:p>
          <a:p>
            <a:r>
              <a:rPr lang="en-US" dirty="0"/>
              <a:t>Thursdays, 11am – 1pm</a:t>
            </a:r>
          </a:p>
          <a:p>
            <a:pPr marL="0" indent="0">
              <a:buNone/>
            </a:pPr>
            <a:r>
              <a:rPr lang="en-US" b="1" dirty="0"/>
              <a:t>Olivia Black(</a:t>
            </a:r>
            <a:r>
              <a:rPr lang="en-US" b="1" dirty="0">
                <a:hlinkClick r:id="rId3"/>
              </a:rPr>
              <a:t>olivia.black@ou.edu</a:t>
            </a:r>
            <a:r>
              <a:rPr lang="en-US" b="1" dirty="0"/>
              <a:t>, @DEH-150):</a:t>
            </a:r>
          </a:p>
          <a:p>
            <a:r>
              <a:rPr lang="en-US" dirty="0"/>
              <a:t>Wednesdays, 11am – 1pm</a:t>
            </a:r>
          </a:p>
          <a:p>
            <a:r>
              <a:rPr lang="en-US" dirty="0"/>
              <a:t>Fridays, 9am – 11am</a:t>
            </a:r>
          </a:p>
        </p:txBody>
      </p:sp>
    </p:spTree>
    <p:extLst>
      <p:ext uri="{BB962C8B-B14F-4D97-AF65-F5344CB8AC3E}">
        <p14:creationId xmlns:p14="http://schemas.microsoft.com/office/powerpoint/2010/main" val="32031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5132-15EF-7247-8614-96979AEE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Groups/Teams for Project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490A-4C05-7546-9421-4A3A4FB5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01255"/>
          </a:xfrm>
        </p:spPr>
        <p:txBody>
          <a:bodyPr>
            <a:noAutofit/>
          </a:bodyPr>
          <a:lstStyle/>
          <a:p>
            <a:r>
              <a:rPr lang="en-US" sz="2200" dirty="0"/>
              <a:t>Deadline to define your groups is Friday, January 24</a:t>
            </a:r>
            <a:r>
              <a:rPr lang="en-US" sz="2200" baseline="30000" dirty="0"/>
              <a:t>th</a:t>
            </a:r>
            <a:r>
              <a:rPr lang="en-US" sz="2200" dirty="0"/>
              <a:t> 2020</a:t>
            </a:r>
          </a:p>
          <a:p>
            <a:r>
              <a:rPr lang="en-US" sz="2200" dirty="0"/>
              <a:t>Up to 3 students per group</a:t>
            </a:r>
          </a:p>
          <a:p>
            <a:r>
              <a:rPr lang="en-US" sz="2200" dirty="0"/>
              <a:t>Groups fixed for whole semester</a:t>
            </a:r>
          </a:p>
          <a:p>
            <a:r>
              <a:rPr lang="en-US" sz="2200" dirty="0"/>
              <a:t>Upload your group members as an assignment (either directly or as a .txt, plain text)</a:t>
            </a:r>
          </a:p>
          <a:p>
            <a:r>
              <a:rPr lang="en-US" sz="2200" dirty="0"/>
              <a:t>ALL students must upload the list of group members, not just one</a:t>
            </a:r>
          </a:p>
          <a:p>
            <a:r>
              <a:rPr lang="en-US" sz="2200" dirty="0"/>
              <a:t>Format (single line, each member ending with a ;):</a:t>
            </a:r>
          </a:p>
          <a:p>
            <a:pPr marL="0" indent="0">
              <a:buNone/>
            </a:pPr>
            <a:r>
              <a:rPr lang="en-US" sz="2200" dirty="0"/>
              <a:t> 	</a:t>
            </a:r>
            <a:r>
              <a:rPr lang="en-US" sz="2200" dirty="0" err="1"/>
              <a:t>Last_Name</a:t>
            </a:r>
            <a:r>
              <a:rPr lang="en-US" sz="2200" dirty="0"/>
              <a:t>(s), </a:t>
            </a:r>
            <a:r>
              <a:rPr lang="en-US" sz="2200" dirty="0" err="1"/>
              <a:t>First_Name</a:t>
            </a:r>
            <a:r>
              <a:rPr lang="en-US" sz="2200" dirty="0"/>
              <a:t>, </a:t>
            </a:r>
            <a:r>
              <a:rPr lang="en-US" sz="2200" dirty="0" err="1"/>
              <a:t>StudentID</a:t>
            </a:r>
            <a:r>
              <a:rPr lang="en-US" sz="2200" dirty="0"/>
              <a:t>;</a:t>
            </a:r>
          </a:p>
          <a:p>
            <a:r>
              <a:rPr lang="en-US" sz="2200" dirty="0"/>
              <a:t>Example 1:</a:t>
            </a:r>
          </a:p>
          <a:p>
            <a:pPr marL="457200" lvl="1" indent="0">
              <a:buNone/>
            </a:pPr>
            <a:r>
              <a:rPr lang="en-US" sz="2200" dirty="0"/>
              <a:t>	Smith, Alan, 12345678;</a:t>
            </a:r>
          </a:p>
          <a:p>
            <a:r>
              <a:rPr lang="en-US" sz="2200" dirty="0"/>
              <a:t>Example 2:</a:t>
            </a:r>
          </a:p>
          <a:p>
            <a:pPr marL="457200" lvl="1" indent="0">
              <a:buNone/>
            </a:pPr>
            <a:r>
              <a:rPr lang="en-US" sz="2200" dirty="0"/>
              <a:t>	Smith, Alan, 12345678; Doe </a:t>
            </a:r>
            <a:r>
              <a:rPr lang="en-US" sz="2200" dirty="0" err="1"/>
              <a:t>Foobar</a:t>
            </a:r>
            <a:r>
              <a:rPr lang="en-US" sz="2200" dirty="0"/>
              <a:t>, Jane, 98765432;</a:t>
            </a:r>
          </a:p>
          <a:p>
            <a:r>
              <a:rPr lang="en-US" sz="2200" dirty="0"/>
              <a:t>Let me know if something doesn’t work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897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190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Announcements </vt:lpstr>
      <vt:lpstr>Office Hours (Published on 01/22/2020)</vt:lpstr>
      <vt:lpstr>Groups/Teams for Project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 January 22, 2020</dc:title>
  <dc:creator>Kong Moreno, Martin R.</dc:creator>
  <cp:lastModifiedBy>Kong Moreno, Martin R.</cp:lastModifiedBy>
  <cp:revision>12</cp:revision>
  <dcterms:created xsi:type="dcterms:W3CDTF">2020-01-22T17:02:06Z</dcterms:created>
  <dcterms:modified xsi:type="dcterms:W3CDTF">2020-01-22T19:38:24Z</dcterms:modified>
</cp:coreProperties>
</file>