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9" r:id="rId15"/>
    <p:sldId id="268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745BC-58BB-2E47-9BEA-73F0A5CD877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0FAB4-3887-BD40-A6AC-F0F03F0C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88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EE46-EA02-CB4B-9C43-32EE796EA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3D620-540B-004B-81B8-22BF2466B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9E2BB-093F-5643-BB21-2EDB9F8B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37FB-A4FE-8244-AEA8-E1A9ABC1E54D}" type="datetime1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EA722-6F9D-4240-A2A9-540DAF68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7A3CB-0510-824E-8711-B191F738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50B-0054-084C-991F-54587389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9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DF6E-F14A-4E4F-8D73-AF9505F6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B0D17-1906-464E-A058-731DBB8E0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F1DFC-D791-1649-88F1-58FDF72D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FC97-0430-804D-98C7-3CD19C9D0844}" type="datetime1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5E0E3-D17B-C744-A472-D426E0D8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29E68-D2E9-9A43-918C-BE7AF5B9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50B-0054-084C-991F-54587389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6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19F4C-0898-0E46-B689-BC66837E5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A17BE-74D2-B34F-9258-3CAB75DF1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8CE13-C91E-4940-ADF8-F649AB66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2324-03EB-034C-9623-E00A11EDDFBE}" type="datetime1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82EA4-C39E-7849-BECA-7C8D899C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6CA7C-2E00-5947-AC0F-4206FF60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50B-0054-084C-991F-54587389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6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FCB2-6ED6-AC4E-942A-36CC9BB0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36485-D60C-3E4C-86A8-7DEB74F2A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368EE-A06E-4A46-9F49-E8C1CAEF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362B-F227-3148-866D-ECE8AF87B5D9}" type="datetime1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72AE9-8567-0F4A-8836-2B996C60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AFCE6-65EA-2542-8FB2-1D71AA99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50B-0054-084C-991F-54587389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11AF-9D3C-E344-876F-D40CFC7D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93C06-D52F-2443-BB5F-179445F04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CEE1C-4533-8540-8059-67DAF13A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50A-33AC-014B-9FB8-BD03A5981420}" type="datetime1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9EC1C-4101-6F44-92CD-A9FC1DEE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F7523-F784-3343-859E-EE4504FB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50B-0054-084C-991F-54587389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1A09-E488-CB46-A23A-4411D2D8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6A809-65CA-7948-96F2-C3826A22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76A43-50AE-1B41-97F4-DD175F9BE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FB21F-23E3-A64B-ABB5-F8124B14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2F81-B825-DA4F-A072-8DFFAC48D94B}" type="datetime1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4D35D-BBAD-7144-9FD9-22423618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007E8-6D29-B340-A05A-4323D389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50B-0054-084C-991F-54587389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8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D5A7-62EC-5B4E-8A9C-439CFBC46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6664E-3E86-9947-BCC1-EED671B9E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9096-ED04-5A48-BA79-9EF9D87E8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B00F7-5A42-C94D-B2C6-63F181BD5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53409-A27F-A947-99DF-6812DC562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696320-35D0-214D-98EF-9EB88B0C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35C2-A260-4146-BEFB-3E4DF94C7C4E}" type="datetime1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9AD98-B8EF-6F4F-90F2-52997B94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CBC61-A682-E947-B071-D3692F09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50B-0054-084C-991F-54587389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7757-5E55-5E46-BC97-A1E8633A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8C779-7DF9-5246-BCA2-754B8C9BD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57D8-C451-EC4B-B16A-3179E51EE903}" type="datetime1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ECFDD-D25D-4243-84AE-284C0F8B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EC616-D914-0148-B75C-A933C38B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50B-0054-084C-991F-54587389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3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149BE-660F-CC48-AF8D-7790E812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F46A-280F-7748-982A-E45F9D1705A8}" type="datetime1">
              <a:rPr lang="en-US" smtClean="0"/>
              <a:t>4/28/20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632FBB-E757-2644-B830-7A0E188A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D94CE-6221-994C-BD41-87936747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50B-0054-084C-991F-54587389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9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F807-413B-F643-8997-4C16B347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72467-2D49-3F4E-AF61-E06B5DEA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9B0FC-20A4-A14A-ACBA-808AFDC1F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2C755-34F9-A24B-BDB4-393BEE8E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489B-66C3-AE44-B16F-178B8A1382C4}" type="datetime1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E7F28-25E5-1141-8D41-A80B593F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3184B-CCE9-C142-8539-93E3F15E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50B-0054-084C-991F-54587389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62B3-155B-904A-9679-4A0814941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A51E4-973E-CD49-B369-FD100D927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90095-5955-F34A-A5B5-8DA7502AC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785B9-726E-A740-B9E5-D179EBE6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C78A-DE01-7949-80E5-A8B9E069A19E}" type="datetime1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99680-217E-314E-AACE-5CC491F1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87470-FC3D-EF4F-AFC7-9A81C374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50B-0054-084C-991F-54587389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7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5345F-6865-7748-BBE7-38AFA545F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A1CBD-3805-9B4A-B8CC-9BBA9CD0A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62D34-DB4B-CB46-ACB0-35DD52B8D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3DBA-DA34-6C4F-85E4-53EA22987ECD}" type="datetime1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D3EBD-7DF5-1746-8D16-4E49EB145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B89FC-9C1B-1748-9629-3CE0146E2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6F50B-0054-084C-991F-54587389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bash/manual/html_node/Redirection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ash_(Unix_shell)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0FD4-396A-5A4C-9CA8-0EFC47EEF2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Scripting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ADDDC-31FC-F14A-9DB6-14308877D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E7F60-38F4-9E49-8115-7265F6ED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9BB1D-A506-A741-9104-00C344AF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50B-0054-084C-991F-545873894B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2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13AF-CBB4-4F4B-84B7-D1B7DA4D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101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4551A-31CA-F74C-9537-58265687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DFD28-FB79-C841-B487-31B65979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50B-0054-084C-991F-545873894BA8}" type="slidenum">
              <a:rPr lang="en-US" smtClean="0"/>
              <a:t>10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18BB5F-1CE5-2A49-AD2A-C84F14F76998}"/>
              </a:ext>
            </a:extLst>
          </p:cNvPr>
          <p:cNvSpPr txBox="1">
            <a:spLocks/>
          </p:cNvSpPr>
          <p:nvPr/>
        </p:nvSpPr>
        <p:spPr>
          <a:xfrm>
            <a:off x="838200" y="1510490"/>
            <a:ext cx="65640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Now try this: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touch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emptyfile.txt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emptyfile.txt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[ -s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emptyfile.txt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echo “File exists and has size GT zero”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echo “File doesn’t exist or size not GT zero”</a:t>
            </a:r>
          </a:p>
          <a:p>
            <a:pPr marL="0" indent="0">
              <a:buNone/>
            </a:pPr>
            <a:r>
              <a:rPr lang="en-US" sz="2000" dirty="0"/>
              <a:t>The above:</a:t>
            </a:r>
          </a:p>
          <a:p>
            <a:r>
              <a:rPr lang="en-US" sz="2000" dirty="0"/>
              <a:t>Creates a file with size 0</a:t>
            </a:r>
          </a:p>
          <a:p>
            <a:r>
              <a:rPr lang="en-US" sz="2000" dirty="0"/>
              <a:t>Shows that it exists (but has size 0 bytes)</a:t>
            </a:r>
          </a:p>
          <a:p>
            <a:r>
              <a:rPr lang="en-US" sz="2000" dirty="0"/>
              <a:t>The IF uses the -s option for file test: must exist and have size 0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190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13AF-CBB4-4F4B-84B7-D1B7DA4D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101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4551A-31CA-F74C-9537-58265687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DFD28-FB79-C841-B487-31B65979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50B-0054-084C-991F-545873894BA8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0ED77-A671-054E-83D9-F33525D09D87}"/>
              </a:ext>
            </a:extLst>
          </p:cNvPr>
          <p:cNvSpPr txBox="1"/>
          <p:nvPr/>
        </p:nvSpPr>
        <p:spPr>
          <a:xfrm>
            <a:off x="2220685" y="1584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18BB5F-1CE5-2A49-AD2A-C84F14F76998}"/>
              </a:ext>
            </a:extLst>
          </p:cNvPr>
          <p:cNvSpPr txBox="1">
            <a:spLocks/>
          </p:cNvSpPr>
          <p:nvPr/>
        </p:nvSpPr>
        <p:spPr>
          <a:xfrm>
            <a:off x="571498" y="1127890"/>
            <a:ext cx="10368645" cy="46022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Now try this: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myfile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`ls *.c`;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echo “$c : $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myfile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c=$(($c+1))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“Final count: $c”</a:t>
            </a:r>
          </a:p>
          <a:p>
            <a:r>
              <a:rPr lang="en-US" sz="2000" dirty="0"/>
              <a:t>The above:</a:t>
            </a:r>
          </a:p>
          <a:p>
            <a:r>
              <a:rPr lang="en-US" sz="2000" dirty="0"/>
              <a:t>Collects the files with .c extension in the current directory and captures it in a sub-shell</a:t>
            </a:r>
          </a:p>
          <a:p>
            <a:r>
              <a:rPr lang="en-US" sz="2000" dirty="0"/>
              <a:t>Iterates over the files collected, increments the counter</a:t>
            </a:r>
          </a:p>
          <a:p>
            <a:r>
              <a:rPr lang="en-US" sz="2000" dirty="0"/>
              <a:t>For each file, shows a number and its name</a:t>
            </a:r>
          </a:p>
          <a:p>
            <a:r>
              <a:rPr lang="en-US" sz="2000" dirty="0"/>
              <a:t>Print the final count of files collected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229C24-A467-9D4D-A3FD-246ABBD8B5C0}"/>
              </a:ext>
            </a:extLst>
          </p:cNvPr>
          <p:cNvCxnSpPr/>
          <p:nvPr/>
        </p:nvCxnSpPr>
        <p:spPr>
          <a:xfrm flipH="1" flipV="1">
            <a:off x="3788229" y="2667000"/>
            <a:ext cx="5410200" cy="21553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ABCFCB1-37DF-0543-ACCD-6BD423C6A411}"/>
              </a:ext>
            </a:extLst>
          </p:cNvPr>
          <p:cNvSpPr/>
          <p:nvPr/>
        </p:nvSpPr>
        <p:spPr>
          <a:xfrm>
            <a:off x="2536370" y="2275114"/>
            <a:ext cx="1251859" cy="47897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6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91EF-D6E1-D044-9BF0-1A07DB4E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C3C5-C230-EF40-AE0C-4B9F87DD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5625"/>
            <a:ext cx="10744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myfile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`ls *.c`; do </a:t>
            </a:r>
            <a:b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has=`grep switch $</a:t>
            </a:r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myfile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`; </a:t>
            </a:r>
            <a:b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[ ! "</a:t>
            </a:r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x$has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== "x" ]; then </a:t>
            </a:r>
            <a:b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"File $</a:t>
            </a:r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myfile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 a switch"; </a:t>
            </a:r>
            <a:b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  <a:b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"File $</a:t>
            </a:r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myfile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not matched"; </a:t>
            </a:r>
            <a:b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fi; </a:t>
            </a:r>
            <a:b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r>
              <a:rPr lang="en-US" sz="1900" dirty="0"/>
              <a:t>The above program uses grep, a regular expression matcher/search utility</a:t>
            </a:r>
          </a:p>
          <a:p>
            <a:r>
              <a:rPr lang="en-US" sz="1900" dirty="0"/>
              <a:t>It will return a non-empty string if a file matches the regular expression provided, which is “switch”</a:t>
            </a:r>
          </a:p>
          <a:p>
            <a:r>
              <a:rPr lang="en-US" sz="1900" dirty="0"/>
              <a:t>The IF, checks that variable $has is not empty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54EB9-32FB-FB40-834D-BB35F03B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CE530-3ACD-1C4D-8FF3-D45AB270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50B-0054-084C-991F-545873894B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0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DB7B-0C64-8E40-9D7C-79450AF3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A6787-4CB3-B44E-BC4F-6073B287F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0824"/>
            <a:ext cx="7293428" cy="435133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My personal favorites: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(utility for regular expressions):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“programming languages” | sed –e ‘s/a/A/g’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#list processes running, quit with ‘q’</a:t>
            </a:r>
          </a:p>
          <a:p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ax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#somewhat similar to top, different format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-10 filename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#shows first 10 lines of a file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filename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shows contents of file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 N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try with N=5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switch *.c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search for ‘switch’ in all *.c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16013-A89C-1940-A4B9-9E13C0A8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0727A-1305-DD48-8A15-90932EB1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50B-0054-084C-991F-545873894BA8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7060D8-E059-1946-98A1-17CD797CD9BA}"/>
              </a:ext>
            </a:extLst>
          </p:cNvPr>
          <p:cNvSpPr txBox="1">
            <a:spLocks/>
          </p:cNvSpPr>
          <p:nvPr/>
        </p:nvSpPr>
        <p:spPr>
          <a:xfrm>
            <a:off x="8131628" y="1858056"/>
            <a:ext cx="3907972" cy="41726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“word count”, but counts many things, try with –w and –l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 |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-l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tail -10 filename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#shows last 10 lines of a file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(finds a file in some directory):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.  -name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grammar.y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you know the exact name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. | grep gram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try it</a:t>
            </a:r>
          </a:p>
        </p:txBody>
      </p:sp>
    </p:spTree>
    <p:extLst>
      <p:ext uri="{BB962C8B-B14F-4D97-AF65-F5344CB8AC3E}">
        <p14:creationId xmlns:p14="http://schemas.microsoft.com/office/powerpoint/2010/main" val="329728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91EF-D6E1-D044-9BF0-1A07DB4E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C3C5-C230-EF40-AE0C-4B9F87DD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5625"/>
            <a:ext cx="10744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about:</a:t>
            </a:r>
          </a:p>
          <a:p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Redirections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&gt; &gt;&gt; &lt; |</a:t>
            </a:r>
          </a:p>
          <a:p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 commands: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 from to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 from to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afile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anycommandyouknow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NEVER DO: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 *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54EB9-32FB-FB40-834D-BB35F03B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CE530-3ACD-1C4D-8FF3-D45AB270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50B-0054-084C-991F-545873894B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3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EF3D-1EA2-8B41-A8BE-A5DA045C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E11AD-D40C-2E4D-BD32-71C927C4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476794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200" dirty="0"/>
              <a:t>BASH is cool, but if you need to compute a few statistics from files, or to plot, Python is much much better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 dirty="0"/>
              <a:t>So I personally like Python for two things: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Plotting figures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Searching files with strings and regular expressions: import 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42402-82AD-594F-ACED-606E47DE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14594-E87E-C444-98BD-7C64C38C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50B-0054-084C-991F-545873894BA8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9065A8-24CD-9641-AFB4-592BFC485E01}"/>
              </a:ext>
            </a:extLst>
          </p:cNvPr>
          <p:cNvSpPr txBox="1">
            <a:spLocks/>
          </p:cNvSpPr>
          <p:nvPr/>
        </p:nvSpPr>
        <p:spPr>
          <a:xfrm>
            <a:off x="6770914" y="1690688"/>
            <a:ext cx="4767944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rgbClr val="7030A0"/>
                </a:solidFill>
              </a:rPr>
              <a:t>Some Python features: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</a:rPr>
              <a:t>Syntax and block scoping: indentation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</a:rPr>
              <a:t>Has Lambda support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</a:rPr>
              <a:t>Interpreted and cross platform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</a:rPr>
              <a:t>Automatic garbage collection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</a:rPr>
              <a:t>Support object oriented features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</a:rPr>
              <a:t>C/C++ bindings (i.e. you can call C/C++ code from it)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D8F756E-7831-604C-8089-EC171A783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086" y="300434"/>
            <a:ext cx="1454943" cy="145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72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10E5-B0F1-214E-A10B-7B445FC0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Example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77208-02E7-9E40-8F10-2688E129C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575253"/>
            <a:ext cx="6796012" cy="4530725"/>
          </a:xfrm>
          <a:custGeom>
            <a:avLst/>
            <a:gdLst>
              <a:gd name="connsiteX0" fmla="*/ 0 w 6796012"/>
              <a:gd name="connsiteY0" fmla="*/ 0 h 4530725"/>
              <a:gd name="connsiteX1" fmla="*/ 634294 w 6796012"/>
              <a:gd name="connsiteY1" fmla="*/ 0 h 4530725"/>
              <a:gd name="connsiteX2" fmla="*/ 996748 w 6796012"/>
              <a:gd name="connsiteY2" fmla="*/ 0 h 4530725"/>
              <a:gd name="connsiteX3" fmla="*/ 1699003 w 6796012"/>
              <a:gd name="connsiteY3" fmla="*/ 0 h 4530725"/>
              <a:gd name="connsiteX4" fmla="*/ 2265337 w 6796012"/>
              <a:gd name="connsiteY4" fmla="*/ 0 h 4530725"/>
              <a:gd name="connsiteX5" fmla="*/ 2627791 w 6796012"/>
              <a:gd name="connsiteY5" fmla="*/ 0 h 4530725"/>
              <a:gd name="connsiteX6" fmla="*/ 3194126 w 6796012"/>
              <a:gd name="connsiteY6" fmla="*/ 0 h 4530725"/>
              <a:gd name="connsiteX7" fmla="*/ 3896380 w 6796012"/>
              <a:gd name="connsiteY7" fmla="*/ 0 h 4530725"/>
              <a:gd name="connsiteX8" fmla="*/ 4394754 w 6796012"/>
              <a:gd name="connsiteY8" fmla="*/ 0 h 4530725"/>
              <a:gd name="connsiteX9" fmla="*/ 4893129 w 6796012"/>
              <a:gd name="connsiteY9" fmla="*/ 0 h 4530725"/>
              <a:gd name="connsiteX10" fmla="*/ 5459463 w 6796012"/>
              <a:gd name="connsiteY10" fmla="*/ 0 h 4530725"/>
              <a:gd name="connsiteX11" fmla="*/ 6093757 w 6796012"/>
              <a:gd name="connsiteY11" fmla="*/ 0 h 4530725"/>
              <a:gd name="connsiteX12" fmla="*/ 6796012 w 6796012"/>
              <a:gd name="connsiteY12" fmla="*/ 0 h 4530725"/>
              <a:gd name="connsiteX13" fmla="*/ 6796012 w 6796012"/>
              <a:gd name="connsiteY13" fmla="*/ 611648 h 4530725"/>
              <a:gd name="connsiteX14" fmla="*/ 6796012 w 6796012"/>
              <a:gd name="connsiteY14" fmla="*/ 1132681 h 4530725"/>
              <a:gd name="connsiteX15" fmla="*/ 6796012 w 6796012"/>
              <a:gd name="connsiteY15" fmla="*/ 1608407 h 4530725"/>
              <a:gd name="connsiteX16" fmla="*/ 6796012 w 6796012"/>
              <a:gd name="connsiteY16" fmla="*/ 2174748 h 4530725"/>
              <a:gd name="connsiteX17" fmla="*/ 6796012 w 6796012"/>
              <a:gd name="connsiteY17" fmla="*/ 2786396 h 4530725"/>
              <a:gd name="connsiteX18" fmla="*/ 6796012 w 6796012"/>
              <a:gd name="connsiteY18" fmla="*/ 3443351 h 4530725"/>
              <a:gd name="connsiteX19" fmla="*/ 6796012 w 6796012"/>
              <a:gd name="connsiteY19" fmla="*/ 4530725 h 4530725"/>
              <a:gd name="connsiteX20" fmla="*/ 6093757 w 6796012"/>
              <a:gd name="connsiteY20" fmla="*/ 4530725 h 4530725"/>
              <a:gd name="connsiteX21" fmla="*/ 5595383 w 6796012"/>
              <a:gd name="connsiteY21" fmla="*/ 4530725 h 4530725"/>
              <a:gd name="connsiteX22" fmla="*/ 5097009 w 6796012"/>
              <a:gd name="connsiteY22" fmla="*/ 4530725 h 4530725"/>
              <a:gd name="connsiteX23" fmla="*/ 4598635 w 6796012"/>
              <a:gd name="connsiteY23" fmla="*/ 4530725 h 4530725"/>
              <a:gd name="connsiteX24" fmla="*/ 3964340 w 6796012"/>
              <a:gd name="connsiteY24" fmla="*/ 4530725 h 4530725"/>
              <a:gd name="connsiteX25" fmla="*/ 3398006 w 6796012"/>
              <a:gd name="connsiteY25" fmla="*/ 4530725 h 4530725"/>
              <a:gd name="connsiteX26" fmla="*/ 3035552 w 6796012"/>
              <a:gd name="connsiteY26" fmla="*/ 4530725 h 4530725"/>
              <a:gd name="connsiteX27" fmla="*/ 2537178 w 6796012"/>
              <a:gd name="connsiteY27" fmla="*/ 4530725 h 4530725"/>
              <a:gd name="connsiteX28" fmla="*/ 1902883 w 6796012"/>
              <a:gd name="connsiteY28" fmla="*/ 4530725 h 4530725"/>
              <a:gd name="connsiteX29" fmla="*/ 1472469 w 6796012"/>
              <a:gd name="connsiteY29" fmla="*/ 4530725 h 4530725"/>
              <a:gd name="connsiteX30" fmla="*/ 770215 w 6796012"/>
              <a:gd name="connsiteY30" fmla="*/ 4530725 h 4530725"/>
              <a:gd name="connsiteX31" fmla="*/ 0 w 6796012"/>
              <a:gd name="connsiteY31" fmla="*/ 4530725 h 4530725"/>
              <a:gd name="connsiteX32" fmla="*/ 0 w 6796012"/>
              <a:gd name="connsiteY32" fmla="*/ 3964384 h 4530725"/>
              <a:gd name="connsiteX33" fmla="*/ 0 w 6796012"/>
              <a:gd name="connsiteY33" fmla="*/ 3533966 h 4530725"/>
              <a:gd name="connsiteX34" fmla="*/ 0 w 6796012"/>
              <a:gd name="connsiteY34" fmla="*/ 2967625 h 4530725"/>
              <a:gd name="connsiteX35" fmla="*/ 0 w 6796012"/>
              <a:gd name="connsiteY35" fmla="*/ 2491899 h 4530725"/>
              <a:gd name="connsiteX36" fmla="*/ 0 w 6796012"/>
              <a:gd name="connsiteY36" fmla="*/ 2016173 h 4530725"/>
              <a:gd name="connsiteX37" fmla="*/ 0 w 6796012"/>
              <a:gd name="connsiteY37" fmla="*/ 1540447 h 4530725"/>
              <a:gd name="connsiteX38" fmla="*/ 0 w 6796012"/>
              <a:gd name="connsiteY38" fmla="*/ 1064720 h 4530725"/>
              <a:gd name="connsiteX39" fmla="*/ 0 w 6796012"/>
              <a:gd name="connsiteY39" fmla="*/ 543687 h 4530725"/>
              <a:gd name="connsiteX40" fmla="*/ 0 w 6796012"/>
              <a:gd name="connsiteY40" fmla="*/ 0 h 453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796012" h="4530725" fill="none" extrusionOk="0">
                <a:moveTo>
                  <a:pt x="0" y="0"/>
                </a:moveTo>
                <a:cubicBezTo>
                  <a:pt x="298911" y="-7556"/>
                  <a:pt x="465212" y="52368"/>
                  <a:pt x="634294" y="0"/>
                </a:cubicBezTo>
                <a:cubicBezTo>
                  <a:pt x="803376" y="-52368"/>
                  <a:pt x="847948" y="7805"/>
                  <a:pt x="996748" y="0"/>
                </a:cubicBezTo>
                <a:cubicBezTo>
                  <a:pt x="1145548" y="-7805"/>
                  <a:pt x="1357894" y="76288"/>
                  <a:pt x="1699003" y="0"/>
                </a:cubicBezTo>
                <a:cubicBezTo>
                  <a:pt x="2040112" y="-76288"/>
                  <a:pt x="2127091" y="23921"/>
                  <a:pt x="2265337" y="0"/>
                </a:cubicBezTo>
                <a:cubicBezTo>
                  <a:pt x="2403583" y="-23921"/>
                  <a:pt x="2501260" y="12210"/>
                  <a:pt x="2627791" y="0"/>
                </a:cubicBezTo>
                <a:cubicBezTo>
                  <a:pt x="2754322" y="-12210"/>
                  <a:pt x="3025683" y="12712"/>
                  <a:pt x="3194126" y="0"/>
                </a:cubicBezTo>
                <a:cubicBezTo>
                  <a:pt x="3362569" y="-12712"/>
                  <a:pt x="3735404" y="68357"/>
                  <a:pt x="3896380" y="0"/>
                </a:cubicBezTo>
                <a:cubicBezTo>
                  <a:pt x="4057356" y="-68357"/>
                  <a:pt x="4290688" y="3565"/>
                  <a:pt x="4394754" y="0"/>
                </a:cubicBezTo>
                <a:cubicBezTo>
                  <a:pt x="4498820" y="-3565"/>
                  <a:pt x="4646508" y="44685"/>
                  <a:pt x="4893129" y="0"/>
                </a:cubicBezTo>
                <a:cubicBezTo>
                  <a:pt x="5139751" y="-44685"/>
                  <a:pt x="5276937" y="7098"/>
                  <a:pt x="5459463" y="0"/>
                </a:cubicBezTo>
                <a:cubicBezTo>
                  <a:pt x="5641989" y="-7098"/>
                  <a:pt x="5901096" y="32201"/>
                  <a:pt x="6093757" y="0"/>
                </a:cubicBezTo>
                <a:cubicBezTo>
                  <a:pt x="6286418" y="-32201"/>
                  <a:pt x="6508917" y="310"/>
                  <a:pt x="6796012" y="0"/>
                </a:cubicBezTo>
                <a:cubicBezTo>
                  <a:pt x="6849041" y="216919"/>
                  <a:pt x="6731757" y="461007"/>
                  <a:pt x="6796012" y="611648"/>
                </a:cubicBezTo>
                <a:cubicBezTo>
                  <a:pt x="6860267" y="762289"/>
                  <a:pt x="6752873" y="924161"/>
                  <a:pt x="6796012" y="1132681"/>
                </a:cubicBezTo>
                <a:cubicBezTo>
                  <a:pt x="6839151" y="1341201"/>
                  <a:pt x="6783965" y="1402371"/>
                  <a:pt x="6796012" y="1608407"/>
                </a:cubicBezTo>
                <a:cubicBezTo>
                  <a:pt x="6808059" y="1814443"/>
                  <a:pt x="6735028" y="2008016"/>
                  <a:pt x="6796012" y="2174748"/>
                </a:cubicBezTo>
                <a:cubicBezTo>
                  <a:pt x="6856996" y="2341480"/>
                  <a:pt x="6757858" y="2630056"/>
                  <a:pt x="6796012" y="2786396"/>
                </a:cubicBezTo>
                <a:cubicBezTo>
                  <a:pt x="6834166" y="2942736"/>
                  <a:pt x="6771638" y="3223509"/>
                  <a:pt x="6796012" y="3443351"/>
                </a:cubicBezTo>
                <a:cubicBezTo>
                  <a:pt x="6820386" y="3663194"/>
                  <a:pt x="6700358" y="4240315"/>
                  <a:pt x="6796012" y="4530725"/>
                </a:cubicBezTo>
                <a:cubicBezTo>
                  <a:pt x="6653257" y="4557281"/>
                  <a:pt x="6406466" y="4452651"/>
                  <a:pt x="6093757" y="4530725"/>
                </a:cubicBezTo>
                <a:cubicBezTo>
                  <a:pt x="5781049" y="4608799"/>
                  <a:pt x="5746208" y="4513405"/>
                  <a:pt x="5595383" y="4530725"/>
                </a:cubicBezTo>
                <a:cubicBezTo>
                  <a:pt x="5444558" y="4548045"/>
                  <a:pt x="5237645" y="4481142"/>
                  <a:pt x="5097009" y="4530725"/>
                </a:cubicBezTo>
                <a:cubicBezTo>
                  <a:pt x="4956373" y="4580308"/>
                  <a:pt x="4798320" y="4530036"/>
                  <a:pt x="4598635" y="4530725"/>
                </a:cubicBezTo>
                <a:cubicBezTo>
                  <a:pt x="4398950" y="4531414"/>
                  <a:pt x="4222459" y="4530359"/>
                  <a:pt x="3964340" y="4530725"/>
                </a:cubicBezTo>
                <a:cubicBezTo>
                  <a:pt x="3706222" y="4531091"/>
                  <a:pt x="3525215" y="4528195"/>
                  <a:pt x="3398006" y="4530725"/>
                </a:cubicBezTo>
                <a:cubicBezTo>
                  <a:pt x="3270797" y="4533255"/>
                  <a:pt x="3121474" y="4524837"/>
                  <a:pt x="3035552" y="4530725"/>
                </a:cubicBezTo>
                <a:cubicBezTo>
                  <a:pt x="2949630" y="4536613"/>
                  <a:pt x="2732002" y="4489374"/>
                  <a:pt x="2537178" y="4530725"/>
                </a:cubicBezTo>
                <a:cubicBezTo>
                  <a:pt x="2342354" y="4572076"/>
                  <a:pt x="2134275" y="4469075"/>
                  <a:pt x="1902883" y="4530725"/>
                </a:cubicBezTo>
                <a:cubicBezTo>
                  <a:pt x="1671491" y="4592375"/>
                  <a:pt x="1630722" y="4514430"/>
                  <a:pt x="1472469" y="4530725"/>
                </a:cubicBezTo>
                <a:cubicBezTo>
                  <a:pt x="1314216" y="4547020"/>
                  <a:pt x="965390" y="4520308"/>
                  <a:pt x="770215" y="4530725"/>
                </a:cubicBezTo>
                <a:cubicBezTo>
                  <a:pt x="575040" y="4541142"/>
                  <a:pt x="167421" y="4486449"/>
                  <a:pt x="0" y="4530725"/>
                </a:cubicBezTo>
                <a:cubicBezTo>
                  <a:pt x="-44287" y="4291149"/>
                  <a:pt x="47387" y="4147022"/>
                  <a:pt x="0" y="3964384"/>
                </a:cubicBezTo>
                <a:cubicBezTo>
                  <a:pt x="-47387" y="3781746"/>
                  <a:pt x="24442" y="3700074"/>
                  <a:pt x="0" y="3533966"/>
                </a:cubicBezTo>
                <a:cubicBezTo>
                  <a:pt x="-24442" y="3367858"/>
                  <a:pt x="4114" y="3173327"/>
                  <a:pt x="0" y="2967625"/>
                </a:cubicBezTo>
                <a:cubicBezTo>
                  <a:pt x="-4114" y="2761923"/>
                  <a:pt x="16641" y="2685814"/>
                  <a:pt x="0" y="2491899"/>
                </a:cubicBezTo>
                <a:cubicBezTo>
                  <a:pt x="-16641" y="2297984"/>
                  <a:pt x="8193" y="2191767"/>
                  <a:pt x="0" y="2016173"/>
                </a:cubicBezTo>
                <a:cubicBezTo>
                  <a:pt x="-8193" y="1840579"/>
                  <a:pt x="24686" y="1748357"/>
                  <a:pt x="0" y="1540447"/>
                </a:cubicBezTo>
                <a:cubicBezTo>
                  <a:pt x="-24686" y="1332537"/>
                  <a:pt x="13325" y="1272173"/>
                  <a:pt x="0" y="1064720"/>
                </a:cubicBezTo>
                <a:cubicBezTo>
                  <a:pt x="-13325" y="857267"/>
                  <a:pt x="11090" y="761038"/>
                  <a:pt x="0" y="543687"/>
                </a:cubicBezTo>
                <a:cubicBezTo>
                  <a:pt x="-11090" y="326336"/>
                  <a:pt x="10338" y="203810"/>
                  <a:pt x="0" y="0"/>
                </a:cubicBezTo>
                <a:close/>
              </a:path>
              <a:path w="6796012" h="4530725" stroke="0" extrusionOk="0">
                <a:moveTo>
                  <a:pt x="0" y="0"/>
                </a:moveTo>
                <a:cubicBezTo>
                  <a:pt x="160666" y="-45691"/>
                  <a:pt x="264322" y="54298"/>
                  <a:pt x="498374" y="0"/>
                </a:cubicBezTo>
                <a:cubicBezTo>
                  <a:pt x="732426" y="-54298"/>
                  <a:pt x="754925" y="24862"/>
                  <a:pt x="860828" y="0"/>
                </a:cubicBezTo>
                <a:cubicBezTo>
                  <a:pt x="966731" y="-24862"/>
                  <a:pt x="1355318" y="35029"/>
                  <a:pt x="1563083" y="0"/>
                </a:cubicBezTo>
                <a:cubicBezTo>
                  <a:pt x="1770848" y="-35029"/>
                  <a:pt x="1869525" y="44544"/>
                  <a:pt x="2061457" y="0"/>
                </a:cubicBezTo>
                <a:cubicBezTo>
                  <a:pt x="2253389" y="-44544"/>
                  <a:pt x="2363495" y="23541"/>
                  <a:pt x="2559831" y="0"/>
                </a:cubicBezTo>
                <a:cubicBezTo>
                  <a:pt x="2756167" y="-23541"/>
                  <a:pt x="2954134" y="78818"/>
                  <a:pt x="3262086" y="0"/>
                </a:cubicBezTo>
                <a:cubicBezTo>
                  <a:pt x="3570038" y="-78818"/>
                  <a:pt x="3575818" y="30697"/>
                  <a:pt x="3692500" y="0"/>
                </a:cubicBezTo>
                <a:cubicBezTo>
                  <a:pt x="3809182" y="-30697"/>
                  <a:pt x="4178824" y="30679"/>
                  <a:pt x="4394754" y="0"/>
                </a:cubicBezTo>
                <a:cubicBezTo>
                  <a:pt x="4610684" y="-30679"/>
                  <a:pt x="4821117" y="78722"/>
                  <a:pt x="5097009" y="0"/>
                </a:cubicBezTo>
                <a:cubicBezTo>
                  <a:pt x="5372902" y="-78722"/>
                  <a:pt x="5496072" y="52024"/>
                  <a:pt x="5663343" y="0"/>
                </a:cubicBezTo>
                <a:cubicBezTo>
                  <a:pt x="5830614" y="-52024"/>
                  <a:pt x="6376232" y="118423"/>
                  <a:pt x="6796012" y="0"/>
                </a:cubicBezTo>
                <a:cubicBezTo>
                  <a:pt x="6831081" y="243184"/>
                  <a:pt x="6766793" y="411268"/>
                  <a:pt x="6796012" y="521033"/>
                </a:cubicBezTo>
                <a:cubicBezTo>
                  <a:pt x="6825231" y="630798"/>
                  <a:pt x="6751433" y="809357"/>
                  <a:pt x="6796012" y="951452"/>
                </a:cubicBezTo>
                <a:cubicBezTo>
                  <a:pt x="6840591" y="1093547"/>
                  <a:pt x="6747981" y="1305822"/>
                  <a:pt x="6796012" y="1517793"/>
                </a:cubicBezTo>
                <a:cubicBezTo>
                  <a:pt x="6844043" y="1729764"/>
                  <a:pt x="6774199" y="1875025"/>
                  <a:pt x="6796012" y="2084134"/>
                </a:cubicBezTo>
                <a:cubicBezTo>
                  <a:pt x="6817825" y="2293243"/>
                  <a:pt x="6785072" y="2409116"/>
                  <a:pt x="6796012" y="2650474"/>
                </a:cubicBezTo>
                <a:cubicBezTo>
                  <a:pt x="6806952" y="2891832"/>
                  <a:pt x="6762912" y="3137741"/>
                  <a:pt x="6796012" y="3262122"/>
                </a:cubicBezTo>
                <a:cubicBezTo>
                  <a:pt x="6829112" y="3386503"/>
                  <a:pt x="6724049" y="3718053"/>
                  <a:pt x="6796012" y="3873770"/>
                </a:cubicBezTo>
                <a:cubicBezTo>
                  <a:pt x="6867975" y="4029487"/>
                  <a:pt x="6795273" y="4250155"/>
                  <a:pt x="6796012" y="4530725"/>
                </a:cubicBezTo>
                <a:cubicBezTo>
                  <a:pt x="6646848" y="4551640"/>
                  <a:pt x="6585956" y="4509108"/>
                  <a:pt x="6433558" y="4530725"/>
                </a:cubicBezTo>
                <a:cubicBezTo>
                  <a:pt x="6281160" y="4552342"/>
                  <a:pt x="5901380" y="4496327"/>
                  <a:pt x="5731303" y="4530725"/>
                </a:cubicBezTo>
                <a:cubicBezTo>
                  <a:pt x="5561227" y="4565123"/>
                  <a:pt x="5352327" y="4508946"/>
                  <a:pt x="5164969" y="4530725"/>
                </a:cubicBezTo>
                <a:cubicBezTo>
                  <a:pt x="4977611" y="4552504"/>
                  <a:pt x="4942851" y="4525800"/>
                  <a:pt x="4734555" y="4530725"/>
                </a:cubicBezTo>
                <a:cubicBezTo>
                  <a:pt x="4526259" y="4535650"/>
                  <a:pt x="4381629" y="4528946"/>
                  <a:pt x="4168221" y="4530725"/>
                </a:cubicBezTo>
                <a:cubicBezTo>
                  <a:pt x="3954813" y="4532504"/>
                  <a:pt x="3930267" y="4520841"/>
                  <a:pt x="3805767" y="4530725"/>
                </a:cubicBezTo>
                <a:cubicBezTo>
                  <a:pt x="3681267" y="4540609"/>
                  <a:pt x="3571188" y="4524161"/>
                  <a:pt x="3443313" y="4530725"/>
                </a:cubicBezTo>
                <a:cubicBezTo>
                  <a:pt x="3315438" y="4537289"/>
                  <a:pt x="3149514" y="4511682"/>
                  <a:pt x="2876978" y="4530725"/>
                </a:cubicBezTo>
                <a:cubicBezTo>
                  <a:pt x="2604443" y="4549768"/>
                  <a:pt x="2571911" y="4524602"/>
                  <a:pt x="2446564" y="4530725"/>
                </a:cubicBezTo>
                <a:cubicBezTo>
                  <a:pt x="2321217" y="4536848"/>
                  <a:pt x="1970093" y="4530524"/>
                  <a:pt x="1812270" y="4530725"/>
                </a:cubicBezTo>
                <a:cubicBezTo>
                  <a:pt x="1654447" y="4530926"/>
                  <a:pt x="1556672" y="4524572"/>
                  <a:pt x="1381856" y="4530725"/>
                </a:cubicBezTo>
                <a:cubicBezTo>
                  <a:pt x="1207040" y="4536878"/>
                  <a:pt x="961509" y="4458999"/>
                  <a:pt x="747561" y="4530725"/>
                </a:cubicBezTo>
                <a:cubicBezTo>
                  <a:pt x="533614" y="4602451"/>
                  <a:pt x="206350" y="4446161"/>
                  <a:pt x="0" y="4530725"/>
                </a:cubicBezTo>
                <a:cubicBezTo>
                  <a:pt x="-43271" y="4271625"/>
                  <a:pt x="58864" y="4119182"/>
                  <a:pt x="0" y="3919077"/>
                </a:cubicBezTo>
                <a:cubicBezTo>
                  <a:pt x="-58864" y="3718972"/>
                  <a:pt x="44658" y="3500809"/>
                  <a:pt x="0" y="3307429"/>
                </a:cubicBezTo>
                <a:cubicBezTo>
                  <a:pt x="-44658" y="3114049"/>
                  <a:pt x="71161" y="2789048"/>
                  <a:pt x="0" y="2650474"/>
                </a:cubicBezTo>
                <a:cubicBezTo>
                  <a:pt x="-71161" y="2511901"/>
                  <a:pt x="8043" y="2352693"/>
                  <a:pt x="0" y="2129441"/>
                </a:cubicBezTo>
                <a:cubicBezTo>
                  <a:pt x="-8043" y="1906189"/>
                  <a:pt x="50243" y="1615588"/>
                  <a:pt x="0" y="1472486"/>
                </a:cubicBezTo>
                <a:cubicBezTo>
                  <a:pt x="-50243" y="1329385"/>
                  <a:pt x="45792" y="1210028"/>
                  <a:pt x="0" y="996759"/>
                </a:cubicBezTo>
                <a:cubicBezTo>
                  <a:pt x="-45792" y="783490"/>
                  <a:pt x="42426" y="703449"/>
                  <a:pt x="0" y="566341"/>
                </a:cubicBezTo>
                <a:cubicBezTo>
                  <a:pt x="-42426" y="429233"/>
                  <a:pt x="46946" y="252532"/>
                  <a:pt x="0" y="0"/>
                </a:cubicBezTo>
                <a:close/>
              </a:path>
            </a:pathLst>
          </a:custGeom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#!/usr/bin/python</a:t>
            </a:r>
          </a:p>
          <a:p>
            <a:pPr marL="457200" lvl="1" indent="0">
              <a:buNone/>
            </a:pPr>
            <a:endParaRPr 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numpy as np</a:t>
            </a:r>
          </a:p>
          <a:p>
            <a:pPr marL="457200" lvl="1" indent="0">
              <a:buNone/>
            </a:pP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matplotlib.pyplot as plt</a:t>
            </a:r>
          </a:p>
          <a:p>
            <a:pPr marL="457200" lvl="1" indent="0">
              <a:buNone/>
            </a:pPr>
            <a:endParaRPr 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[10,20,30,40,35,30,25,60,65,75,80]</a:t>
            </a:r>
          </a:p>
          <a:p>
            <a:pPr marL="457200" lvl="1" indent="0">
              <a:buNone/>
            </a:pP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= len(y)</a:t>
            </a:r>
          </a:p>
          <a:p>
            <a:pPr marL="457200" lvl="1" indent="0">
              <a:buNone/>
            </a:pP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range(len(y))</a:t>
            </a:r>
          </a:p>
          <a:p>
            <a:pPr marL="457200" lvl="1" indent="0">
              <a:buNone/>
            </a:pP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colors = np.random.rand(N)</a:t>
            </a:r>
          </a:p>
          <a:p>
            <a:pPr marL="457200" lvl="1" indent="0">
              <a:buNone/>
            </a:pPr>
            <a:endParaRPr 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plt.scatter(x, y, c=colors)</a:t>
            </a:r>
          </a:p>
          <a:p>
            <a:pPr marL="457200" lvl="1" indent="0">
              <a:buNone/>
            </a:pP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plt.show()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84C64-94F0-134B-8730-0EBD3C67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5C03D-67F1-9D48-823C-B7D8A5B2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50B-0054-084C-991F-545873894BA8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991A27A-FDCE-604A-95EE-54532A7BB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043" y="1126444"/>
            <a:ext cx="4985958" cy="373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64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C2DC-A95D-2D48-BA8E-B4E78D64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Example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2669A-A7C4-4E48-AC50-9DB3514C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8901E-3008-CF40-93D6-2933FC32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50B-0054-084C-991F-545873894BA8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0D10D8-5559-984E-ACC7-11B67E5D4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8156"/>
            <a:ext cx="6796012" cy="4530725"/>
          </a:xfrm>
          <a:custGeom>
            <a:avLst/>
            <a:gdLst>
              <a:gd name="connsiteX0" fmla="*/ 0 w 6796012"/>
              <a:gd name="connsiteY0" fmla="*/ 0 h 4530725"/>
              <a:gd name="connsiteX1" fmla="*/ 634294 w 6796012"/>
              <a:gd name="connsiteY1" fmla="*/ 0 h 4530725"/>
              <a:gd name="connsiteX2" fmla="*/ 996748 w 6796012"/>
              <a:gd name="connsiteY2" fmla="*/ 0 h 4530725"/>
              <a:gd name="connsiteX3" fmla="*/ 1699003 w 6796012"/>
              <a:gd name="connsiteY3" fmla="*/ 0 h 4530725"/>
              <a:gd name="connsiteX4" fmla="*/ 2265337 w 6796012"/>
              <a:gd name="connsiteY4" fmla="*/ 0 h 4530725"/>
              <a:gd name="connsiteX5" fmla="*/ 2627791 w 6796012"/>
              <a:gd name="connsiteY5" fmla="*/ 0 h 4530725"/>
              <a:gd name="connsiteX6" fmla="*/ 3194126 w 6796012"/>
              <a:gd name="connsiteY6" fmla="*/ 0 h 4530725"/>
              <a:gd name="connsiteX7" fmla="*/ 3896380 w 6796012"/>
              <a:gd name="connsiteY7" fmla="*/ 0 h 4530725"/>
              <a:gd name="connsiteX8" fmla="*/ 4394754 w 6796012"/>
              <a:gd name="connsiteY8" fmla="*/ 0 h 4530725"/>
              <a:gd name="connsiteX9" fmla="*/ 4893129 w 6796012"/>
              <a:gd name="connsiteY9" fmla="*/ 0 h 4530725"/>
              <a:gd name="connsiteX10" fmla="*/ 5459463 w 6796012"/>
              <a:gd name="connsiteY10" fmla="*/ 0 h 4530725"/>
              <a:gd name="connsiteX11" fmla="*/ 6093757 w 6796012"/>
              <a:gd name="connsiteY11" fmla="*/ 0 h 4530725"/>
              <a:gd name="connsiteX12" fmla="*/ 6796012 w 6796012"/>
              <a:gd name="connsiteY12" fmla="*/ 0 h 4530725"/>
              <a:gd name="connsiteX13" fmla="*/ 6796012 w 6796012"/>
              <a:gd name="connsiteY13" fmla="*/ 611648 h 4530725"/>
              <a:gd name="connsiteX14" fmla="*/ 6796012 w 6796012"/>
              <a:gd name="connsiteY14" fmla="*/ 1132681 h 4530725"/>
              <a:gd name="connsiteX15" fmla="*/ 6796012 w 6796012"/>
              <a:gd name="connsiteY15" fmla="*/ 1608407 h 4530725"/>
              <a:gd name="connsiteX16" fmla="*/ 6796012 w 6796012"/>
              <a:gd name="connsiteY16" fmla="*/ 2174748 h 4530725"/>
              <a:gd name="connsiteX17" fmla="*/ 6796012 w 6796012"/>
              <a:gd name="connsiteY17" fmla="*/ 2786396 h 4530725"/>
              <a:gd name="connsiteX18" fmla="*/ 6796012 w 6796012"/>
              <a:gd name="connsiteY18" fmla="*/ 3443351 h 4530725"/>
              <a:gd name="connsiteX19" fmla="*/ 6796012 w 6796012"/>
              <a:gd name="connsiteY19" fmla="*/ 4530725 h 4530725"/>
              <a:gd name="connsiteX20" fmla="*/ 6093757 w 6796012"/>
              <a:gd name="connsiteY20" fmla="*/ 4530725 h 4530725"/>
              <a:gd name="connsiteX21" fmla="*/ 5595383 w 6796012"/>
              <a:gd name="connsiteY21" fmla="*/ 4530725 h 4530725"/>
              <a:gd name="connsiteX22" fmla="*/ 5097009 w 6796012"/>
              <a:gd name="connsiteY22" fmla="*/ 4530725 h 4530725"/>
              <a:gd name="connsiteX23" fmla="*/ 4598635 w 6796012"/>
              <a:gd name="connsiteY23" fmla="*/ 4530725 h 4530725"/>
              <a:gd name="connsiteX24" fmla="*/ 3964340 w 6796012"/>
              <a:gd name="connsiteY24" fmla="*/ 4530725 h 4530725"/>
              <a:gd name="connsiteX25" fmla="*/ 3398006 w 6796012"/>
              <a:gd name="connsiteY25" fmla="*/ 4530725 h 4530725"/>
              <a:gd name="connsiteX26" fmla="*/ 3035552 w 6796012"/>
              <a:gd name="connsiteY26" fmla="*/ 4530725 h 4530725"/>
              <a:gd name="connsiteX27" fmla="*/ 2537178 w 6796012"/>
              <a:gd name="connsiteY27" fmla="*/ 4530725 h 4530725"/>
              <a:gd name="connsiteX28" fmla="*/ 1902883 w 6796012"/>
              <a:gd name="connsiteY28" fmla="*/ 4530725 h 4530725"/>
              <a:gd name="connsiteX29" fmla="*/ 1472469 w 6796012"/>
              <a:gd name="connsiteY29" fmla="*/ 4530725 h 4530725"/>
              <a:gd name="connsiteX30" fmla="*/ 770215 w 6796012"/>
              <a:gd name="connsiteY30" fmla="*/ 4530725 h 4530725"/>
              <a:gd name="connsiteX31" fmla="*/ 0 w 6796012"/>
              <a:gd name="connsiteY31" fmla="*/ 4530725 h 4530725"/>
              <a:gd name="connsiteX32" fmla="*/ 0 w 6796012"/>
              <a:gd name="connsiteY32" fmla="*/ 3964384 h 4530725"/>
              <a:gd name="connsiteX33" fmla="*/ 0 w 6796012"/>
              <a:gd name="connsiteY33" fmla="*/ 3533966 h 4530725"/>
              <a:gd name="connsiteX34" fmla="*/ 0 w 6796012"/>
              <a:gd name="connsiteY34" fmla="*/ 2967625 h 4530725"/>
              <a:gd name="connsiteX35" fmla="*/ 0 w 6796012"/>
              <a:gd name="connsiteY35" fmla="*/ 2491899 h 4530725"/>
              <a:gd name="connsiteX36" fmla="*/ 0 w 6796012"/>
              <a:gd name="connsiteY36" fmla="*/ 2016173 h 4530725"/>
              <a:gd name="connsiteX37" fmla="*/ 0 w 6796012"/>
              <a:gd name="connsiteY37" fmla="*/ 1540447 h 4530725"/>
              <a:gd name="connsiteX38" fmla="*/ 0 w 6796012"/>
              <a:gd name="connsiteY38" fmla="*/ 1064720 h 4530725"/>
              <a:gd name="connsiteX39" fmla="*/ 0 w 6796012"/>
              <a:gd name="connsiteY39" fmla="*/ 543687 h 4530725"/>
              <a:gd name="connsiteX40" fmla="*/ 0 w 6796012"/>
              <a:gd name="connsiteY40" fmla="*/ 0 h 453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796012" h="4530725" fill="none" extrusionOk="0">
                <a:moveTo>
                  <a:pt x="0" y="0"/>
                </a:moveTo>
                <a:cubicBezTo>
                  <a:pt x="298911" y="-7556"/>
                  <a:pt x="465212" y="52368"/>
                  <a:pt x="634294" y="0"/>
                </a:cubicBezTo>
                <a:cubicBezTo>
                  <a:pt x="803376" y="-52368"/>
                  <a:pt x="847948" y="7805"/>
                  <a:pt x="996748" y="0"/>
                </a:cubicBezTo>
                <a:cubicBezTo>
                  <a:pt x="1145548" y="-7805"/>
                  <a:pt x="1357894" y="76288"/>
                  <a:pt x="1699003" y="0"/>
                </a:cubicBezTo>
                <a:cubicBezTo>
                  <a:pt x="2040112" y="-76288"/>
                  <a:pt x="2127091" y="23921"/>
                  <a:pt x="2265337" y="0"/>
                </a:cubicBezTo>
                <a:cubicBezTo>
                  <a:pt x="2403583" y="-23921"/>
                  <a:pt x="2501260" y="12210"/>
                  <a:pt x="2627791" y="0"/>
                </a:cubicBezTo>
                <a:cubicBezTo>
                  <a:pt x="2754322" y="-12210"/>
                  <a:pt x="3025683" y="12712"/>
                  <a:pt x="3194126" y="0"/>
                </a:cubicBezTo>
                <a:cubicBezTo>
                  <a:pt x="3362569" y="-12712"/>
                  <a:pt x="3735404" y="68357"/>
                  <a:pt x="3896380" y="0"/>
                </a:cubicBezTo>
                <a:cubicBezTo>
                  <a:pt x="4057356" y="-68357"/>
                  <a:pt x="4290688" y="3565"/>
                  <a:pt x="4394754" y="0"/>
                </a:cubicBezTo>
                <a:cubicBezTo>
                  <a:pt x="4498820" y="-3565"/>
                  <a:pt x="4646508" y="44685"/>
                  <a:pt x="4893129" y="0"/>
                </a:cubicBezTo>
                <a:cubicBezTo>
                  <a:pt x="5139751" y="-44685"/>
                  <a:pt x="5276937" y="7098"/>
                  <a:pt x="5459463" y="0"/>
                </a:cubicBezTo>
                <a:cubicBezTo>
                  <a:pt x="5641989" y="-7098"/>
                  <a:pt x="5901096" y="32201"/>
                  <a:pt x="6093757" y="0"/>
                </a:cubicBezTo>
                <a:cubicBezTo>
                  <a:pt x="6286418" y="-32201"/>
                  <a:pt x="6508917" y="310"/>
                  <a:pt x="6796012" y="0"/>
                </a:cubicBezTo>
                <a:cubicBezTo>
                  <a:pt x="6849041" y="216919"/>
                  <a:pt x="6731757" y="461007"/>
                  <a:pt x="6796012" y="611648"/>
                </a:cubicBezTo>
                <a:cubicBezTo>
                  <a:pt x="6860267" y="762289"/>
                  <a:pt x="6752873" y="924161"/>
                  <a:pt x="6796012" y="1132681"/>
                </a:cubicBezTo>
                <a:cubicBezTo>
                  <a:pt x="6839151" y="1341201"/>
                  <a:pt x="6783965" y="1402371"/>
                  <a:pt x="6796012" y="1608407"/>
                </a:cubicBezTo>
                <a:cubicBezTo>
                  <a:pt x="6808059" y="1814443"/>
                  <a:pt x="6735028" y="2008016"/>
                  <a:pt x="6796012" y="2174748"/>
                </a:cubicBezTo>
                <a:cubicBezTo>
                  <a:pt x="6856996" y="2341480"/>
                  <a:pt x="6757858" y="2630056"/>
                  <a:pt x="6796012" y="2786396"/>
                </a:cubicBezTo>
                <a:cubicBezTo>
                  <a:pt x="6834166" y="2942736"/>
                  <a:pt x="6771638" y="3223509"/>
                  <a:pt x="6796012" y="3443351"/>
                </a:cubicBezTo>
                <a:cubicBezTo>
                  <a:pt x="6820386" y="3663194"/>
                  <a:pt x="6700358" y="4240315"/>
                  <a:pt x="6796012" y="4530725"/>
                </a:cubicBezTo>
                <a:cubicBezTo>
                  <a:pt x="6653257" y="4557281"/>
                  <a:pt x="6406466" y="4452651"/>
                  <a:pt x="6093757" y="4530725"/>
                </a:cubicBezTo>
                <a:cubicBezTo>
                  <a:pt x="5781049" y="4608799"/>
                  <a:pt x="5746208" y="4513405"/>
                  <a:pt x="5595383" y="4530725"/>
                </a:cubicBezTo>
                <a:cubicBezTo>
                  <a:pt x="5444558" y="4548045"/>
                  <a:pt x="5237645" y="4481142"/>
                  <a:pt x="5097009" y="4530725"/>
                </a:cubicBezTo>
                <a:cubicBezTo>
                  <a:pt x="4956373" y="4580308"/>
                  <a:pt x="4798320" y="4530036"/>
                  <a:pt x="4598635" y="4530725"/>
                </a:cubicBezTo>
                <a:cubicBezTo>
                  <a:pt x="4398950" y="4531414"/>
                  <a:pt x="4222459" y="4530359"/>
                  <a:pt x="3964340" y="4530725"/>
                </a:cubicBezTo>
                <a:cubicBezTo>
                  <a:pt x="3706222" y="4531091"/>
                  <a:pt x="3525215" y="4528195"/>
                  <a:pt x="3398006" y="4530725"/>
                </a:cubicBezTo>
                <a:cubicBezTo>
                  <a:pt x="3270797" y="4533255"/>
                  <a:pt x="3121474" y="4524837"/>
                  <a:pt x="3035552" y="4530725"/>
                </a:cubicBezTo>
                <a:cubicBezTo>
                  <a:pt x="2949630" y="4536613"/>
                  <a:pt x="2732002" y="4489374"/>
                  <a:pt x="2537178" y="4530725"/>
                </a:cubicBezTo>
                <a:cubicBezTo>
                  <a:pt x="2342354" y="4572076"/>
                  <a:pt x="2134275" y="4469075"/>
                  <a:pt x="1902883" y="4530725"/>
                </a:cubicBezTo>
                <a:cubicBezTo>
                  <a:pt x="1671491" y="4592375"/>
                  <a:pt x="1630722" y="4514430"/>
                  <a:pt x="1472469" y="4530725"/>
                </a:cubicBezTo>
                <a:cubicBezTo>
                  <a:pt x="1314216" y="4547020"/>
                  <a:pt x="965390" y="4520308"/>
                  <a:pt x="770215" y="4530725"/>
                </a:cubicBezTo>
                <a:cubicBezTo>
                  <a:pt x="575040" y="4541142"/>
                  <a:pt x="167421" y="4486449"/>
                  <a:pt x="0" y="4530725"/>
                </a:cubicBezTo>
                <a:cubicBezTo>
                  <a:pt x="-44287" y="4291149"/>
                  <a:pt x="47387" y="4147022"/>
                  <a:pt x="0" y="3964384"/>
                </a:cubicBezTo>
                <a:cubicBezTo>
                  <a:pt x="-47387" y="3781746"/>
                  <a:pt x="24442" y="3700074"/>
                  <a:pt x="0" y="3533966"/>
                </a:cubicBezTo>
                <a:cubicBezTo>
                  <a:pt x="-24442" y="3367858"/>
                  <a:pt x="4114" y="3173327"/>
                  <a:pt x="0" y="2967625"/>
                </a:cubicBezTo>
                <a:cubicBezTo>
                  <a:pt x="-4114" y="2761923"/>
                  <a:pt x="16641" y="2685814"/>
                  <a:pt x="0" y="2491899"/>
                </a:cubicBezTo>
                <a:cubicBezTo>
                  <a:pt x="-16641" y="2297984"/>
                  <a:pt x="8193" y="2191767"/>
                  <a:pt x="0" y="2016173"/>
                </a:cubicBezTo>
                <a:cubicBezTo>
                  <a:pt x="-8193" y="1840579"/>
                  <a:pt x="24686" y="1748357"/>
                  <a:pt x="0" y="1540447"/>
                </a:cubicBezTo>
                <a:cubicBezTo>
                  <a:pt x="-24686" y="1332537"/>
                  <a:pt x="13325" y="1272173"/>
                  <a:pt x="0" y="1064720"/>
                </a:cubicBezTo>
                <a:cubicBezTo>
                  <a:pt x="-13325" y="857267"/>
                  <a:pt x="11090" y="761038"/>
                  <a:pt x="0" y="543687"/>
                </a:cubicBezTo>
                <a:cubicBezTo>
                  <a:pt x="-11090" y="326336"/>
                  <a:pt x="10338" y="203810"/>
                  <a:pt x="0" y="0"/>
                </a:cubicBezTo>
                <a:close/>
              </a:path>
              <a:path w="6796012" h="4530725" stroke="0" extrusionOk="0">
                <a:moveTo>
                  <a:pt x="0" y="0"/>
                </a:moveTo>
                <a:cubicBezTo>
                  <a:pt x="160666" y="-45691"/>
                  <a:pt x="264322" y="54298"/>
                  <a:pt x="498374" y="0"/>
                </a:cubicBezTo>
                <a:cubicBezTo>
                  <a:pt x="732426" y="-54298"/>
                  <a:pt x="754925" y="24862"/>
                  <a:pt x="860828" y="0"/>
                </a:cubicBezTo>
                <a:cubicBezTo>
                  <a:pt x="966731" y="-24862"/>
                  <a:pt x="1355318" y="35029"/>
                  <a:pt x="1563083" y="0"/>
                </a:cubicBezTo>
                <a:cubicBezTo>
                  <a:pt x="1770848" y="-35029"/>
                  <a:pt x="1869525" y="44544"/>
                  <a:pt x="2061457" y="0"/>
                </a:cubicBezTo>
                <a:cubicBezTo>
                  <a:pt x="2253389" y="-44544"/>
                  <a:pt x="2363495" y="23541"/>
                  <a:pt x="2559831" y="0"/>
                </a:cubicBezTo>
                <a:cubicBezTo>
                  <a:pt x="2756167" y="-23541"/>
                  <a:pt x="2954134" y="78818"/>
                  <a:pt x="3262086" y="0"/>
                </a:cubicBezTo>
                <a:cubicBezTo>
                  <a:pt x="3570038" y="-78818"/>
                  <a:pt x="3575818" y="30697"/>
                  <a:pt x="3692500" y="0"/>
                </a:cubicBezTo>
                <a:cubicBezTo>
                  <a:pt x="3809182" y="-30697"/>
                  <a:pt x="4178824" y="30679"/>
                  <a:pt x="4394754" y="0"/>
                </a:cubicBezTo>
                <a:cubicBezTo>
                  <a:pt x="4610684" y="-30679"/>
                  <a:pt x="4821117" y="78722"/>
                  <a:pt x="5097009" y="0"/>
                </a:cubicBezTo>
                <a:cubicBezTo>
                  <a:pt x="5372902" y="-78722"/>
                  <a:pt x="5496072" y="52024"/>
                  <a:pt x="5663343" y="0"/>
                </a:cubicBezTo>
                <a:cubicBezTo>
                  <a:pt x="5830614" y="-52024"/>
                  <a:pt x="6376232" y="118423"/>
                  <a:pt x="6796012" y="0"/>
                </a:cubicBezTo>
                <a:cubicBezTo>
                  <a:pt x="6831081" y="243184"/>
                  <a:pt x="6766793" y="411268"/>
                  <a:pt x="6796012" y="521033"/>
                </a:cubicBezTo>
                <a:cubicBezTo>
                  <a:pt x="6825231" y="630798"/>
                  <a:pt x="6751433" y="809357"/>
                  <a:pt x="6796012" y="951452"/>
                </a:cubicBezTo>
                <a:cubicBezTo>
                  <a:pt x="6840591" y="1093547"/>
                  <a:pt x="6747981" y="1305822"/>
                  <a:pt x="6796012" y="1517793"/>
                </a:cubicBezTo>
                <a:cubicBezTo>
                  <a:pt x="6844043" y="1729764"/>
                  <a:pt x="6774199" y="1875025"/>
                  <a:pt x="6796012" y="2084134"/>
                </a:cubicBezTo>
                <a:cubicBezTo>
                  <a:pt x="6817825" y="2293243"/>
                  <a:pt x="6785072" y="2409116"/>
                  <a:pt x="6796012" y="2650474"/>
                </a:cubicBezTo>
                <a:cubicBezTo>
                  <a:pt x="6806952" y="2891832"/>
                  <a:pt x="6762912" y="3137741"/>
                  <a:pt x="6796012" y="3262122"/>
                </a:cubicBezTo>
                <a:cubicBezTo>
                  <a:pt x="6829112" y="3386503"/>
                  <a:pt x="6724049" y="3718053"/>
                  <a:pt x="6796012" y="3873770"/>
                </a:cubicBezTo>
                <a:cubicBezTo>
                  <a:pt x="6867975" y="4029487"/>
                  <a:pt x="6795273" y="4250155"/>
                  <a:pt x="6796012" y="4530725"/>
                </a:cubicBezTo>
                <a:cubicBezTo>
                  <a:pt x="6646848" y="4551640"/>
                  <a:pt x="6585956" y="4509108"/>
                  <a:pt x="6433558" y="4530725"/>
                </a:cubicBezTo>
                <a:cubicBezTo>
                  <a:pt x="6281160" y="4552342"/>
                  <a:pt x="5901380" y="4496327"/>
                  <a:pt x="5731303" y="4530725"/>
                </a:cubicBezTo>
                <a:cubicBezTo>
                  <a:pt x="5561227" y="4565123"/>
                  <a:pt x="5352327" y="4508946"/>
                  <a:pt x="5164969" y="4530725"/>
                </a:cubicBezTo>
                <a:cubicBezTo>
                  <a:pt x="4977611" y="4552504"/>
                  <a:pt x="4942851" y="4525800"/>
                  <a:pt x="4734555" y="4530725"/>
                </a:cubicBezTo>
                <a:cubicBezTo>
                  <a:pt x="4526259" y="4535650"/>
                  <a:pt x="4381629" y="4528946"/>
                  <a:pt x="4168221" y="4530725"/>
                </a:cubicBezTo>
                <a:cubicBezTo>
                  <a:pt x="3954813" y="4532504"/>
                  <a:pt x="3930267" y="4520841"/>
                  <a:pt x="3805767" y="4530725"/>
                </a:cubicBezTo>
                <a:cubicBezTo>
                  <a:pt x="3681267" y="4540609"/>
                  <a:pt x="3571188" y="4524161"/>
                  <a:pt x="3443313" y="4530725"/>
                </a:cubicBezTo>
                <a:cubicBezTo>
                  <a:pt x="3315438" y="4537289"/>
                  <a:pt x="3149514" y="4511682"/>
                  <a:pt x="2876978" y="4530725"/>
                </a:cubicBezTo>
                <a:cubicBezTo>
                  <a:pt x="2604443" y="4549768"/>
                  <a:pt x="2571911" y="4524602"/>
                  <a:pt x="2446564" y="4530725"/>
                </a:cubicBezTo>
                <a:cubicBezTo>
                  <a:pt x="2321217" y="4536848"/>
                  <a:pt x="1970093" y="4530524"/>
                  <a:pt x="1812270" y="4530725"/>
                </a:cubicBezTo>
                <a:cubicBezTo>
                  <a:pt x="1654447" y="4530926"/>
                  <a:pt x="1556672" y="4524572"/>
                  <a:pt x="1381856" y="4530725"/>
                </a:cubicBezTo>
                <a:cubicBezTo>
                  <a:pt x="1207040" y="4536878"/>
                  <a:pt x="961509" y="4458999"/>
                  <a:pt x="747561" y="4530725"/>
                </a:cubicBezTo>
                <a:cubicBezTo>
                  <a:pt x="533614" y="4602451"/>
                  <a:pt x="206350" y="4446161"/>
                  <a:pt x="0" y="4530725"/>
                </a:cubicBezTo>
                <a:cubicBezTo>
                  <a:pt x="-43271" y="4271625"/>
                  <a:pt x="58864" y="4119182"/>
                  <a:pt x="0" y="3919077"/>
                </a:cubicBezTo>
                <a:cubicBezTo>
                  <a:pt x="-58864" y="3718972"/>
                  <a:pt x="44658" y="3500809"/>
                  <a:pt x="0" y="3307429"/>
                </a:cubicBezTo>
                <a:cubicBezTo>
                  <a:pt x="-44658" y="3114049"/>
                  <a:pt x="71161" y="2789048"/>
                  <a:pt x="0" y="2650474"/>
                </a:cubicBezTo>
                <a:cubicBezTo>
                  <a:pt x="-71161" y="2511901"/>
                  <a:pt x="8043" y="2352693"/>
                  <a:pt x="0" y="2129441"/>
                </a:cubicBezTo>
                <a:cubicBezTo>
                  <a:pt x="-8043" y="1906189"/>
                  <a:pt x="50243" y="1615588"/>
                  <a:pt x="0" y="1472486"/>
                </a:cubicBezTo>
                <a:cubicBezTo>
                  <a:pt x="-50243" y="1329385"/>
                  <a:pt x="45792" y="1210028"/>
                  <a:pt x="0" y="996759"/>
                </a:cubicBezTo>
                <a:cubicBezTo>
                  <a:pt x="-45792" y="783490"/>
                  <a:pt x="42426" y="703449"/>
                  <a:pt x="0" y="566341"/>
                </a:cubicBezTo>
                <a:cubicBezTo>
                  <a:pt x="-42426" y="429233"/>
                  <a:pt x="46946" y="252532"/>
                  <a:pt x="0" y="0"/>
                </a:cubicBezTo>
                <a:close/>
              </a:path>
            </a:pathLst>
          </a:custGeom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/bin/python</a:t>
            </a:r>
          </a:p>
          <a:p>
            <a:pPr marL="457200" lvl="1" indent="0">
              <a:buNone/>
            </a:pP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sys</a:t>
            </a:r>
          </a:p>
          <a:p>
            <a:pPr marL="457200" lvl="1" indent="0">
              <a:buNone/>
            </a:pP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 </a:t>
            </a: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!= 2):</a:t>
            </a:r>
          </a:p>
          <a:p>
            <a:pPr marL="457200" lvl="1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print ("Usage: ./show-</a:t>
            </a: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file.py</a:t>
            </a: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&lt;filename&gt;")</a:t>
            </a:r>
          </a:p>
          <a:p>
            <a:pPr marL="457200" lvl="1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sys.exit</a:t>
            </a: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(1)</a:t>
            </a:r>
          </a:p>
          <a:p>
            <a:pPr marL="457200" lvl="1" indent="0">
              <a:buNone/>
            </a:pP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filename=</a:t>
            </a: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  <a:p>
            <a:pPr marL="457200" lvl="1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("Filename received: {}".format (filename))</a:t>
            </a:r>
          </a:p>
          <a:p>
            <a:pPr marL="457200" lvl="1" indent="0">
              <a:buNone/>
            </a:pP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 = open (filename, "r")</a:t>
            </a:r>
          </a:p>
          <a:p>
            <a:pPr marL="457200" lvl="1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line in </a:t>
            </a: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ff.readlines</a:t>
            </a: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():</a:t>
            </a:r>
          </a:p>
          <a:p>
            <a:pPr marL="457200" lvl="1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line = </a:t>
            </a: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line.strip</a:t>
            </a: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pPr marL="457200" lvl="1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print (line)</a:t>
            </a:r>
          </a:p>
          <a:p>
            <a:pPr marL="457200" lvl="1" indent="0">
              <a:buNone/>
            </a:pP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ff.close</a:t>
            </a: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</p:txBody>
      </p:sp>
    </p:spTree>
    <p:extLst>
      <p:ext uri="{BB962C8B-B14F-4D97-AF65-F5344CB8AC3E}">
        <p14:creationId xmlns:p14="http://schemas.microsoft.com/office/powerpoint/2010/main" val="2005296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77C0-8335-484E-91C7-9171F972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Example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4845A-0093-0E43-ADBA-2E1CC51D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87012-1072-144A-BD2E-AA4AF218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50B-0054-084C-991F-545873894BA8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A3FC26-2EB7-D545-8E93-5ACC1D33D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1690688"/>
            <a:ext cx="6313714" cy="4665662"/>
          </a:xfrm>
          <a:custGeom>
            <a:avLst/>
            <a:gdLst>
              <a:gd name="connsiteX0" fmla="*/ 0 w 6313714"/>
              <a:gd name="connsiteY0" fmla="*/ 0 h 4665662"/>
              <a:gd name="connsiteX1" fmla="*/ 384563 w 6313714"/>
              <a:gd name="connsiteY1" fmla="*/ 0 h 4665662"/>
              <a:gd name="connsiteX2" fmla="*/ 769125 w 6313714"/>
              <a:gd name="connsiteY2" fmla="*/ 0 h 4665662"/>
              <a:gd name="connsiteX3" fmla="*/ 1153688 w 6313714"/>
              <a:gd name="connsiteY3" fmla="*/ 0 h 4665662"/>
              <a:gd name="connsiteX4" fmla="*/ 1853936 w 6313714"/>
              <a:gd name="connsiteY4" fmla="*/ 0 h 4665662"/>
              <a:gd name="connsiteX5" fmla="*/ 2427910 w 6313714"/>
              <a:gd name="connsiteY5" fmla="*/ 0 h 4665662"/>
              <a:gd name="connsiteX6" fmla="*/ 2812473 w 6313714"/>
              <a:gd name="connsiteY6" fmla="*/ 0 h 4665662"/>
              <a:gd name="connsiteX7" fmla="*/ 3386447 w 6313714"/>
              <a:gd name="connsiteY7" fmla="*/ 0 h 4665662"/>
              <a:gd name="connsiteX8" fmla="*/ 4086695 w 6313714"/>
              <a:gd name="connsiteY8" fmla="*/ 0 h 4665662"/>
              <a:gd name="connsiteX9" fmla="*/ 4597532 w 6313714"/>
              <a:gd name="connsiteY9" fmla="*/ 0 h 4665662"/>
              <a:gd name="connsiteX10" fmla="*/ 5108369 w 6313714"/>
              <a:gd name="connsiteY10" fmla="*/ 0 h 4665662"/>
              <a:gd name="connsiteX11" fmla="*/ 5682343 w 6313714"/>
              <a:gd name="connsiteY11" fmla="*/ 0 h 4665662"/>
              <a:gd name="connsiteX12" fmla="*/ 6313714 w 6313714"/>
              <a:gd name="connsiteY12" fmla="*/ 0 h 4665662"/>
              <a:gd name="connsiteX13" fmla="*/ 6313714 w 6313714"/>
              <a:gd name="connsiteY13" fmla="*/ 629864 h 4665662"/>
              <a:gd name="connsiteX14" fmla="*/ 6313714 w 6313714"/>
              <a:gd name="connsiteY14" fmla="*/ 1306385 h 4665662"/>
              <a:gd name="connsiteX15" fmla="*/ 6313714 w 6313714"/>
              <a:gd name="connsiteY15" fmla="*/ 1842936 h 4665662"/>
              <a:gd name="connsiteX16" fmla="*/ 6313714 w 6313714"/>
              <a:gd name="connsiteY16" fmla="*/ 2332831 h 4665662"/>
              <a:gd name="connsiteX17" fmla="*/ 6313714 w 6313714"/>
              <a:gd name="connsiteY17" fmla="*/ 2916039 h 4665662"/>
              <a:gd name="connsiteX18" fmla="*/ 6313714 w 6313714"/>
              <a:gd name="connsiteY18" fmla="*/ 3545903 h 4665662"/>
              <a:gd name="connsiteX19" fmla="*/ 6313714 w 6313714"/>
              <a:gd name="connsiteY19" fmla="*/ 4665662 h 4665662"/>
              <a:gd name="connsiteX20" fmla="*/ 5676603 w 6313714"/>
              <a:gd name="connsiteY20" fmla="*/ 4665662 h 4665662"/>
              <a:gd name="connsiteX21" fmla="*/ 5165766 w 6313714"/>
              <a:gd name="connsiteY21" fmla="*/ 4665662 h 4665662"/>
              <a:gd name="connsiteX22" fmla="*/ 4654929 w 6313714"/>
              <a:gd name="connsiteY22" fmla="*/ 4665662 h 4665662"/>
              <a:gd name="connsiteX23" fmla="*/ 4144092 w 6313714"/>
              <a:gd name="connsiteY23" fmla="*/ 4665662 h 4665662"/>
              <a:gd name="connsiteX24" fmla="*/ 3633255 w 6313714"/>
              <a:gd name="connsiteY24" fmla="*/ 4665662 h 4665662"/>
              <a:gd name="connsiteX25" fmla="*/ 2996144 w 6313714"/>
              <a:gd name="connsiteY25" fmla="*/ 4665662 h 4665662"/>
              <a:gd name="connsiteX26" fmla="*/ 2422170 w 6313714"/>
              <a:gd name="connsiteY26" fmla="*/ 4665662 h 4665662"/>
              <a:gd name="connsiteX27" fmla="*/ 2037608 w 6313714"/>
              <a:gd name="connsiteY27" fmla="*/ 4665662 h 4665662"/>
              <a:gd name="connsiteX28" fmla="*/ 1526771 w 6313714"/>
              <a:gd name="connsiteY28" fmla="*/ 4665662 h 4665662"/>
              <a:gd name="connsiteX29" fmla="*/ 889660 w 6313714"/>
              <a:gd name="connsiteY29" fmla="*/ 4665662 h 4665662"/>
              <a:gd name="connsiteX30" fmla="*/ 0 w 6313714"/>
              <a:gd name="connsiteY30" fmla="*/ 4665662 h 4665662"/>
              <a:gd name="connsiteX31" fmla="*/ 0 w 6313714"/>
              <a:gd name="connsiteY31" fmla="*/ 3989141 h 4665662"/>
              <a:gd name="connsiteX32" fmla="*/ 0 w 6313714"/>
              <a:gd name="connsiteY32" fmla="*/ 3545903 h 4665662"/>
              <a:gd name="connsiteX33" fmla="*/ 0 w 6313714"/>
              <a:gd name="connsiteY33" fmla="*/ 2869382 h 4665662"/>
              <a:gd name="connsiteX34" fmla="*/ 0 w 6313714"/>
              <a:gd name="connsiteY34" fmla="*/ 2426144 h 4665662"/>
              <a:gd name="connsiteX35" fmla="*/ 0 w 6313714"/>
              <a:gd name="connsiteY35" fmla="*/ 1842936 h 4665662"/>
              <a:gd name="connsiteX36" fmla="*/ 0 w 6313714"/>
              <a:gd name="connsiteY36" fmla="*/ 1353042 h 4665662"/>
              <a:gd name="connsiteX37" fmla="*/ 0 w 6313714"/>
              <a:gd name="connsiteY37" fmla="*/ 863147 h 4665662"/>
              <a:gd name="connsiteX38" fmla="*/ 0 w 6313714"/>
              <a:gd name="connsiteY38" fmla="*/ 0 h 466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313714" h="4665662" fill="none" extrusionOk="0">
                <a:moveTo>
                  <a:pt x="0" y="0"/>
                </a:moveTo>
                <a:cubicBezTo>
                  <a:pt x="104493" y="-30761"/>
                  <a:pt x="283334" y="26474"/>
                  <a:pt x="384563" y="0"/>
                </a:cubicBezTo>
                <a:cubicBezTo>
                  <a:pt x="485792" y="-26474"/>
                  <a:pt x="659345" y="45060"/>
                  <a:pt x="769125" y="0"/>
                </a:cubicBezTo>
                <a:cubicBezTo>
                  <a:pt x="878905" y="-45060"/>
                  <a:pt x="984734" y="32368"/>
                  <a:pt x="1153688" y="0"/>
                </a:cubicBezTo>
                <a:cubicBezTo>
                  <a:pt x="1322642" y="-32368"/>
                  <a:pt x="1524472" y="23546"/>
                  <a:pt x="1853936" y="0"/>
                </a:cubicBezTo>
                <a:cubicBezTo>
                  <a:pt x="2183400" y="-23546"/>
                  <a:pt x="2304397" y="8828"/>
                  <a:pt x="2427910" y="0"/>
                </a:cubicBezTo>
                <a:cubicBezTo>
                  <a:pt x="2551423" y="-8828"/>
                  <a:pt x="2636265" y="1424"/>
                  <a:pt x="2812473" y="0"/>
                </a:cubicBezTo>
                <a:cubicBezTo>
                  <a:pt x="2988681" y="-1424"/>
                  <a:pt x="3110498" y="1520"/>
                  <a:pt x="3386447" y="0"/>
                </a:cubicBezTo>
                <a:cubicBezTo>
                  <a:pt x="3662396" y="-1520"/>
                  <a:pt x="3940280" y="76917"/>
                  <a:pt x="4086695" y="0"/>
                </a:cubicBezTo>
                <a:cubicBezTo>
                  <a:pt x="4233110" y="-76917"/>
                  <a:pt x="4402160" y="48116"/>
                  <a:pt x="4597532" y="0"/>
                </a:cubicBezTo>
                <a:cubicBezTo>
                  <a:pt x="4792904" y="-48116"/>
                  <a:pt x="4985422" y="1875"/>
                  <a:pt x="5108369" y="0"/>
                </a:cubicBezTo>
                <a:cubicBezTo>
                  <a:pt x="5231316" y="-1875"/>
                  <a:pt x="5407577" y="47838"/>
                  <a:pt x="5682343" y="0"/>
                </a:cubicBezTo>
                <a:cubicBezTo>
                  <a:pt x="5957109" y="-47838"/>
                  <a:pt x="6043582" y="35308"/>
                  <a:pt x="6313714" y="0"/>
                </a:cubicBezTo>
                <a:cubicBezTo>
                  <a:pt x="6338517" y="161000"/>
                  <a:pt x="6312913" y="406478"/>
                  <a:pt x="6313714" y="629864"/>
                </a:cubicBezTo>
                <a:cubicBezTo>
                  <a:pt x="6314515" y="853250"/>
                  <a:pt x="6260992" y="1037777"/>
                  <a:pt x="6313714" y="1306385"/>
                </a:cubicBezTo>
                <a:cubicBezTo>
                  <a:pt x="6366436" y="1574993"/>
                  <a:pt x="6293860" y="1723302"/>
                  <a:pt x="6313714" y="1842936"/>
                </a:cubicBezTo>
                <a:cubicBezTo>
                  <a:pt x="6333568" y="1962570"/>
                  <a:pt x="6284260" y="2128942"/>
                  <a:pt x="6313714" y="2332831"/>
                </a:cubicBezTo>
                <a:cubicBezTo>
                  <a:pt x="6343168" y="2536721"/>
                  <a:pt x="6308014" y="2792569"/>
                  <a:pt x="6313714" y="2916039"/>
                </a:cubicBezTo>
                <a:cubicBezTo>
                  <a:pt x="6319414" y="3039509"/>
                  <a:pt x="6268770" y="3315848"/>
                  <a:pt x="6313714" y="3545903"/>
                </a:cubicBezTo>
                <a:cubicBezTo>
                  <a:pt x="6358658" y="3775958"/>
                  <a:pt x="6215439" y="4411630"/>
                  <a:pt x="6313714" y="4665662"/>
                </a:cubicBezTo>
                <a:cubicBezTo>
                  <a:pt x="6038040" y="4667660"/>
                  <a:pt x="5821344" y="4612390"/>
                  <a:pt x="5676603" y="4665662"/>
                </a:cubicBezTo>
                <a:cubicBezTo>
                  <a:pt x="5531862" y="4718934"/>
                  <a:pt x="5340287" y="4623828"/>
                  <a:pt x="5165766" y="4665662"/>
                </a:cubicBezTo>
                <a:cubicBezTo>
                  <a:pt x="4991245" y="4707496"/>
                  <a:pt x="4864409" y="4661702"/>
                  <a:pt x="4654929" y="4665662"/>
                </a:cubicBezTo>
                <a:cubicBezTo>
                  <a:pt x="4445449" y="4669622"/>
                  <a:pt x="4282210" y="4627799"/>
                  <a:pt x="4144092" y="4665662"/>
                </a:cubicBezTo>
                <a:cubicBezTo>
                  <a:pt x="4005974" y="4703525"/>
                  <a:pt x="3787610" y="4618434"/>
                  <a:pt x="3633255" y="4665662"/>
                </a:cubicBezTo>
                <a:cubicBezTo>
                  <a:pt x="3478900" y="4712890"/>
                  <a:pt x="3201881" y="4621719"/>
                  <a:pt x="2996144" y="4665662"/>
                </a:cubicBezTo>
                <a:cubicBezTo>
                  <a:pt x="2790407" y="4709605"/>
                  <a:pt x="2584955" y="4639274"/>
                  <a:pt x="2422170" y="4665662"/>
                </a:cubicBezTo>
                <a:cubicBezTo>
                  <a:pt x="2259385" y="4692050"/>
                  <a:pt x="2227071" y="4657371"/>
                  <a:pt x="2037608" y="4665662"/>
                </a:cubicBezTo>
                <a:cubicBezTo>
                  <a:pt x="1848145" y="4673953"/>
                  <a:pt x="1658450" y="4615537"/>
                  <a:pt x="1526771" y="4665662"/>
                </a:cubicBezTo>
                <a:cubicBezTo>
                  <a:pt x="1395092" y="4715787"/>
                  <a:pt x="1119615" y="4633674"/>
                  <a:pt x="889660" y="4665662"/>
                </a:cubicBezTo>
                <a:cubicBezTo>
                  <a:pt x="659705" y="4697650"/>
                  <a:pt x="239355" y="4563209"/>
                  <a:pt x="0" y="4665662"/>
                </a:cubicBezTo>
                <a:cubicBezTo>
                  <a:pt x="-359" y="4428883"/>
                  <a:pt x="35633" y="4218984"/>
                  <a:pt x="0" y="3989141"/>
                </a:cubicBezTo>
                <a:cubicBezTo>
                  <a:pt x="-35633" y="3759298"/>
                  <a:pt x="41631" y="3635047"/>
                  <a:pt x="0" y="3545903"/>
                </a:cubicBezTo>
                <a:cubicBezTo>
                  <a:pt x="-41631" y="3456759"/>
                  <a:pt x="1654" y="3162582"/>
                  <a:pt x="0" y="2869382"/>
                </a:cubicBezTo>
                <a:cubicBezTo>
                  <a:pt x="-1654" y="2576182"/>
                  <a:pt x="13485" y="2568716"/>
                  <a:pt x="0" y="2426144"/>
                </a:cubicBezTo>
                <a:cubicBezTo>
                  <a:pt x="-13485" y="2283572"/>
                  <a:pt x="65721" y="2033113"/>
                  <a:pt x="0" y="1842936"/>
                </a:cubicBezTo>
                <a:cubicBezTo>
                  <a:pt x="-65721" y="1652759"/>
                  <a:pt x="48316" y="1536193"/>
                  <a:pt x="0" y="1353042"/>
                </a:cubicBezTo>
                <a:cubicBezTo>
                  <a:pt x="-48316" y="1169891"/>
                  <a:pt x="37334" y="1016053"/>
                  <a:pt x="0" y="863147"/>
                </a:cubicBezTo>
                <a:cubicBezTo>
                  <a:pt x="-37334" y="710242"/>
                  <a:pt x="43733" y="429750"/>
                  <a:pt x="0" y="0"/>
                </a:cubicBezTo>
                <a:close/>
              </a:path>
              <a:path w="6313714" h="4665662" stroke="0" extrusionOk="0">
                <a:moveTo>
                  <a:pt x="0" y="0"/>
                </a:moveTo>
                <a:cubicBezTo>
                  <a:pt x="225466" y="-3928"/>
                  <a:pt x="259255" y="59165"/>
                  <a:pt x="510837" y="0"/>
                </a:cubicBezTo>
                <a:cubicBezTo>
                  <a:pt x="762419" y="-59165"/>
                  <a:pt x="752479" y="22310"/>
                  <a:pt x="895399" y="0"/>
                </a:cubicBezTo>
                <a:cubicBezTo>
                  <a:pt x="1038319" y="-22310"/>
                  <a:pt x="1349373" y="69239"/>
                  <a:pt x="1595648" y="0"/>
                </a:cubicBezTo>
                <a:cubicBezTo>
                  <a:pt x="1841923" y="-69239"/>
                  <a:pt x="1868395" y="23536"/>
                  <a:pt x="2106485" y="0"/>
                </a:cubicBezTo>
                <a:cubicBezTo>
                  <a:pt x="2344575" y="-23536"/>
                  <a:pt x="2469428" y="20258"/>
                  <a:pt x="2617321" y="0"/>
                </a:cubicBezTo>
                <a:cubicBezTo>
                  <a:pt x="2765214" y="-20258"/>
                  <a:pt x="3014502" y="38202"/>
                  <a:pt x="3317570" y="0"/>
                </a:cubicBezTo>
                <a:cubicBezTo>
                  <a:pt x="3620638" y="-38202"/>
                  <a:pt x="3619578" y="22400"/>
                  <a:pt x="3765269" y="0"/>
                </a:cubicBezTo>
                <a:cubicBezTo>
                  <a:pt x="3910960" y="-22400"/>
                  <a:pt x="4149618" y="52994"/>
                  <a:pt x="4465518" y="0"/>
                </a:cubicBezTo>
                <a:cubicBezTo>
                  <a:pt x="4781418" y="-52994"/>
                  <a:pt x="4869032" y="78654"/>
                  <a:pt x="5165766" y="0"/>
                </a:cubicBezTo>
                <a:cubicBezTo>
                  <a:pt x="5462500" y="-78654"/>
                  <a:pt x="5504641" y="45403"/>
                  <a:pt x="5739740" y="0"/>
                </a:cubicBezTo>
                <a:cubicBezTo>
                  <a:pt x="5974839" y="-45403"/>
                  <a:pt x="6132952" y="68590"/>
                  <a:pt x="6313714" y="0"/>
                </a:cubicBezTo>
                <a:cubicBezTo>
                  <a:pt x="6333241" y="117339"/>
                  <a:pt x="6281567" y="378527"/>
                  <a:pt x="6313714" y="536551"/>
                </a:cubicBezTo>
                <a:cubicBezTo>
                  <a:pt x="6345861" y="694575"/>
                  <a:pt x="6291780" y="856236"/>
                  <a:pt x="6313714" y="979789"/>
                </a:cubicBezTo>
                <a:cubicBezTo>
                  <a:pt x="6335648" y="1103342"/>
                  <a:pt x="6299746" y="1274039"/>
                  <a:pt x="6313714" y="1562997"/>
                </a:cubicBezTo>
                <a:cubicBezTo>
                  <a:pt x="6327682" y="1851955"/>
                  <a:pt x="6309291" y="1984978"/>
                  <a:pt x="6313714" y="2146205"/>
                </a:cubicBezTo>
                <a:cubicBezTo>
                  <a:pt x="6318137" y="2307432"/>
                  <a:pt x="6287638" y="2470696"/>
                  <a:pt x="6313714" y="2729412"/>
                </a:cubicBezTo>
                <a:cubicBezTo>
                  <a:pt x="6339790" y="2988128"/>
                  <a:pt x="6264499" y="3056361"/>
                  <a:pt x="6313714" y="3359277"/>
                </a:cubicBezTo>
                <a:cubicBezTo>
                  <a:pt x="6362929" y="3662193"/>
                  <a:pt x="6286681" y="3836366"/>
                  <a:pt x="6313714" y="3989141"/>
                </a:cubicBezTo>
                <a:cubicBezTo>
                  <a:pt x="6340747" y="4141916"/>
                  <a:pt x="6252317" y="4335655"/>
                  <a:pt x="6313714" y="4665662"/>
                </a:cubicBezTo>
                <a:cubicBezTo>
                  <a:pt x="6203238" y="4684391"/>
                  <a:pt x="6081044" y="4638717"/>
                  <a:pt x="5929151" y="4665662"/>
                </a:cubicBezTo>
                <a:cubicBezTo>
                  <a:pt x="5777258" y="4692607"/>
                  <a:pt x="5561196" y="4586397"/>
                  <a:pt x="5228903" y="4665662"/>
                </a:cubicBezTo>
                <a:cubicBezTo>
                  <a:pt x="4896610" y="4744927"/>
                  <a:pt x="4923342" y="4657336"/>
                  <a:pt x="4654929" y="4665662"/>
                </a:cubicBezTo>
                <a:cubicBezTo>
                  <a:pt x="4386516" y="4673988"/>
                  <a:pt x="4389883" y="4640069"/>
                  <a:pt x="4207229" y="4665662"/>
                </a:cubicBezTo>
                <a:cubicBezTo>
                  <a:pt x="4024575" y="4691255"/>
                  <a:pt x="3899066" y="4651374"/>
                  <a:pt x="3633255" y="4665662"/>
                </a:cubicBezTo>
                <a:cubicBezTo>
                  <a:pt x="3367444" y="4679950"/>
                  <a:pt x="3377275" y="4635023"/>
                  <a:pt x="3248693" y="4665662"/>
                </a:cubicBezTo>
                <a:cubicBezTo>
                  <a:pt x="3120111" y="4696301"/>
                  <a:pt x="2974677" y="4629896"/>
                  <a:pt x="2864130" y="4665662"/>
                </a:cubicBezTo>
                <a:cubicBezTo>
                  <a:pt x="2753583" y="4701428"/>
                  <a:pt x="2414264" y="4653376"/>
                  <a:pt x="2290156" y="4665662"/>
                </a:cubicBezTo>
                <a:cubicBezTo>
                  <a:pt x="2166048" y="4677948"/>
                  <a:pt x="2025264" y="4616746"/>
                  <a:pt x="1842457" y="4665662"/>
                </a:cubicBezTo>
                <a:cubicBezTo>
                  <a:pt x="1659650" y="4714578"/>
                  <a:pt x="1449147" y="4592192"/>
                  <a:pt x="1205345" y="4665662"/>
                </a:cubicBezTo>
                <a:cubicBezTo>
                  <a:pt x="961543" y="4739132"/>
                  <a:pt x="890373" y="4631655"/>
                  <a:pt x="757646" y="4665662"/>
                </a:cubicBezTo>
                <a:cubicBezTo>
                  <a:pt x="624919" y="4699669"/>
                  <a:pt x="176606" y="4617621"/>
                  <a:pt x="0" y="4665662"/>
                </a:cubicBezTo>
                <a:cubicBezTo>
                  <a:pt x="-21408" y="4528024"/>
                  <a:pt x="44556" y="4313991"/>
                  <a:pt x="0" y="4222424"/>
                </a:cubicBezTo>
                <a:cubicBezTo>
                  <a:pt x="-44556" y="4130857"/>
                  <a:pt x="21558" y="3941497"/>
                  <a:pt x="0" y="3732530"/>
                </a:cubicBezTo>
                <a:cubicBezTo>
                  <a:pt x="-21558" y="3523563"/>
                  <a:pt x="66328" y="3249039"/>
                  <a:pt x="0" y="3102665"/>
                </a:cubicBezTo>
                <a:cubicBezTo>
                  <a:pt x="-66328" y="2956291"/>
                  <a:pt x="22349" y="2627155"/>
                  <a:pt x="0" y="2426144"/>
                </a:cubicBezTo>
                <a:cubicBezTo>
                  <a:pt x="-22349" y="2225133"/>
                  <a:pt x="15158" y="2124039"/>
                  <a:pt x="0" y="1889593"/>
                </a:cubicBezTo>
                <a:cubicBezTo>
                  <a:pt x="-15158" y="1655147"/>
                  <a:pt x="19319" y="1429328"/>
                  <a:pt x="0" y="1213072"/>
                </a:cubicBezTo>
                <a:cubicBezTo>
                  <a:pt x="-19319" y="996816"/>
                  <a:pt x="52253" y="934263"/>
                  <a:pt x="0" y="723178"/>
                </a:cubicBezTo>
                <a:cubicBezTo>
                  <a:pt x="-52253" y="512093"/>
                  <a:pt x="71500" y="348759"/>
                  <a:pt x="0" y="0"/>
                </a:cubicBezTo>
                <a:close/>
              </a:path>
            </a:pathLst>
          </a:custGeom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/bin/python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endParaRPr lang="en-US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sys</a:t>
            </a:r>
          </a:p>
          <a:p>
            <a:pPr marL="457200" lvl="1" indent="0">
              <a:buNone/>
            </a:pPr>
            <a:endParaRPr lang="en-US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myavg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(line):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parts =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line.split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(":")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 = 0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pp in parts: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 = float (pp)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 += v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 = s /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(parts)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s</a:t>
            </a:r>
          </a:p>
          <a:p>
            <a:pPr marL="457200" lvl="1" indent="0">
              <a:buNone/>
            </a:pPr>
            <a:endParaRPr lang="en-US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!= 2):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print ("Usage: ./my-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average.py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&lt;filename&gt;")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sys.exit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(1)</a:t>
            </a:r>
          </a:p>
          <a:p>
            <a:pPr marL="457200" lvl="1" indent="0">
              <a:buNone/>
            </a:pPr>
            <a:endParaRPr lang="en-US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29FE3B-7494-994D-9E7A-55A3EB433506}"/>
              </a:ext>
            </a:extLst>
          </p:cNvPr>
          <p:cNvSpPr txBox="1">
            <a:spLocks/>
          </p:cNvSpPr>
          <p:nvPr/>
        </p:nvSpPr>
        <p:spPr>
          <a:xfrm>
            <a:off x="6781798" y="1455511"/>
            <a:ext cx="5045529" cy="3029404"/>
          </a:xfrm>
          <a:custGeom>
            <a:avLst/>
            <a:gdLst>
              <a:gd name="connsiteX0" fmla="*/ 0 w 5045529"/>
              <a:gd name="connsiteY0" fmla="*/ 0 h 3029404"/>
              <a:gd name="connsiteX1" fmla="*/ 409248 w 5045529"/>
              <a:gd name="connsiteY1" fmla="*/ 0 h 3029404"/>
              <a:gd name="connsiteX2" fmla="*/ 1020318 w 5045529"/>
              <a:gd name="connsiteY2" fmla="*/ 0 h 3029404"/>
              <a:gd name="connsiteX3" fmla="*/ 1530477 w 5045529"/>
              <a:gd name="connsiteY3" fmla="*/ 0 h 3029404"/>
              <a:gd name="connsiteX4" fmla="*/ 2091091 w 5045529"/>
              <a:gd name="connsiteY4" fmla="*/ 0 h 3029404"/>
              <a:gd name="connsiteX5" fmla="*/ 2752616 w 5045529"/>
              <a:gd name="connsiteY5" fmla="*/ 0 h 3029404"/>
              <a:gd name="connsiteX6" fmla="*/ 3212320 w 5045529"/>
              <a:gd name="connsiteY6" fmla="*/ 0 h 3029404"/>
              <a:gd name="connsiteX7" fmla="*/ 3823390 w 5045529"/>
              <a:gd name="connsiteY7" fmla="*/ 0 h 3029404"/>
              <a:gd name="connsiteX8" fmla="*/ 4283094 w 5045529"/>
              <a:gd name="connsiteY8" fmla="*/ 0 h 3029404"/>
              <a:gd name="connsiteX9" fmla="*/ 5045529 w 5045529"/>
              <a:gd name="connsiteY9" fmla="*/ 0 h 3029404"/>
              <a:gd name="connsiteX10" fmla="*/ 5045529 w 5045529"/>
              <a:gd name="connsiteY10" fmla="*/ 535195 h 3029404"/>
              <a:gd name="connsiteX11" fmla="*/ 5045529 w 5045529"/>
              <a:gd name="connsiteY11" fmla="*/ 979507 h 3029404"/>
              <a:gd name="connsiteX12" fmla="*/ 5045529 w 5045529"/>
              <a:gd name="connsiteY12" fmla="*/ 1544996 h 3029404"/>
              <a:gd name="connsiteX13" fmla="*/ 5045529 w 5045529"/>
              <a:gd name="connsiteY13" fmla="*/ 2049897 h 3029404"/>
              <a:gd name="connsiteX14" fmla="*/ 5045529 w 5045529"/>
              <a:gd name="connsiteY14" fmla="*/ 3029404 h 3029404"/>
              <a:gd name="connsiteX15" fmla="*/ 4434459 w 5045529"/>
              <a:gd name="connsiteY15" fmla="*/ 3029404 h 3029404"/>
              <a:gd name="connsiteX16" fmla="*/ 3873845 w 5045529"/>
              <a:gd name="connsiteY16" fmla="*/ 3029404 h 3029404"/>
              <a:gd name="connsiteX17" fmla="*/ 3363686 w 5045529"/>
              <a:gd name="connsiteY17" fmla="*/ 3029404 h 3029404"/>
              <a:gd name="connsiteX18" fmla="*/ 2752616 w 5045529"/>
              <a:gd name="connsiteY18" fmla="*/ 3029404 h 3029404"/>
              <a:gd name="connsiteX19" fmla="*/ 2192002 w 5045529"/>
              <a:gd name="connsiteY19" fmla="*/ 3029404 h 3029404"/>
              <a:gd name="connsiteX20" fmla="*/ 1530477 w 5045529"/>
              <a:gd name="connsiteY20" fmla="*/ 3029404 h 3029404"/>
              <a:gd name="connsiteX21" fmla="*/ 868952 w 5045529"/>
              <a:gd name="connsiteY21" fmla="*/ 3029404 h 3029404"/>
              <a:gd name="connsiteX22" fmla="*/ 0 w 5045529"/>
              <a:gd name="connsiteY22" fmla="*/ 3029404 h 3029404"/>
              <a:gd name="connsiteX23" fmla="*/ 0 w 5045529"/>
              <a:gd name="connsiteY23" fmla="*/ 2494209 h 3029404"/>
              <a:gd name="connsiteX24" fmla="*/ 0 w 5045529"/>
              <a:gd name="connsiteY24" fmla="*/ 1959015 h 3029404"/>
              <a:gd name="connsiteX25" fmla="*/ 0 w 5045529"/>
              <a:gd name="connsiteY25" fmla="*/ 1454114 h 3029404"/>
              <a:gd name="connsiteX26" fmla="*/ 0 w 5045529"/>
              <a:gd name="connsiteY26" fmla="*/ 949213 h 3029404"/>
              <a:gd name="connsiteX27" fmla="*/ 0 w 5045529"/>
              <a:gd name="connsiteY27" fmla="*/ 444313 h 3029404"/>
              <a:gd name="connsiteX28" fmla="*/ 0 w 5045529"/>
              <a:gd name="connsiteY28" fmla="*/ 0 h 302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045529" h="3029404" fill="none" extrusionOk="0">
                <a:moveTo>
                  <a:pt x="0" y="0"/>
                </a:moveTo>
                <a:cubicBezTo>
                  <a:pt x="98119" y="-6855"/>
                  <a:pt x="222553" y="5193"/>
                  <a:pt x="409248" y="0"/>
                </a:cubicBezTo>
                <a:cubicBezTo>
                  <a:pt x="595943" y="-5193"/>
                  <a:pt x="805688" y="29015"/>
                  <a:pt x="1020318" y="0"/>
                </a:cubicBezTo>
                <a:cubicBezTo>
                  <a:pt x="1234948" y="-29015"/>
                  <a:pt x="1327770" y="7527"/>
                  <a:pt x="1530477" y="0"/>
                </a:cubicBezTo>
                <a:cubicBezTo>
                  <a:pt x="1733184" y="-7527"/>
                  <a:pt x="1926723" y="17803"/>
                  <a:pt x="2091091" y="0"/>
                </a:cubicBezTo>
                <a:cubicBezTo>
                  <a:pt x="2255459" y="-17803"/>
                  <a:pt x="2515751" y="58624"/>
                  <a:pt x="2752616" y="0"/>
                </a:cubicBezTo>
                <a:cubicBezTo>
                  <a:pt x="2989481" y="-58624"/>
                  <a:pt x="3070255" y="7511"/>
                  <a:pt x="3212320" y="0"/>
                </a:cubicBezTo>
                <a:cubicBezTo>
                  <a:pt x="3354385" y="-7511"/>
                  <a:pt x="3562762" y="62749"/>
                  <a:pt x="3823390" y="0"/>
                </a:cubicBezTo>
                <a:cubicBezTo>
                  <a:pt x="4084018" y="-62749"/>
                  <a:pt x="4167169" y="1807"/>
                  <a:pt x="4283094" y="0"/>
                </a:cubicBezTo>
                <a:cubicBezTo>
                  <a:pt x="4399019" y="-1807"/>
                  <a:pt x="4781175" y="43200"/>
                  <a:pt x="5045529" y="0"/>
                </a:cubicBezTo>
                <a:cubicBezTo>
                  <a:pt x="5047949" y="179886"/>
                  <a:pt x="5019225" y="368105"/>
                  <a:pt x="5045529" y="535195"/>
                </a:cubicBezTo>
                <a:cubicBezTo>
                  <a:pt x="5071833" y="702286"/>
                  <a:pt x="5018382" y="868020"/>
                  <a:pt x="5045529" y="979507"/>
                </a:cubicBezTo>
                <a:cubicBezTo>
                  <a:pt x="5072676" y="1090994"/>
                  <a:pt x="5020810" y="1264099"/>
                  <a:pt x="5045529" y="1544996"/>
                </a:cubicBezTo>
                <a:cubicBezTo>
                  <a:pt x="5070248" y="1825893"/>
                  <a:pt x="5033993" y="1898785"/>
                  <a:pt x="5045529" y="2049897"/>
                </a:cubicBezTo>
                <a:cubicBezTo>
                  <a:pt x="5057065" y="2201009"/>
                  <a:pt x="5000022" y="2626208"/>
                  <a:pt x="5045529" y="3029404"/>
                </a:cubicBezTo>
                <a:cubicBezTo>
                  <a:pt x="4913368" y="3055059"/>
                  <a:pt x="4696594" y="3021707"/>
                  <a:pt x="4434459" y="3029404"/>
                </a:cubicBezTo>
                <a:cubicBezTo>
                  <a:pt x="4172324" y="3037101"/>
                  <a:pt x="4043976" y="2972284"/>
                  <a:pt x="3873845" y="3029404"/>
                </a:cubicBezTo>
                <a:cubicBezTo>
                  <a:pt x="3703714" y="3086524"/>
                  <a:pt x="3597014" y="2994755"/>
                  <a:pt x="3363686" y="3029404"/>
                </a:cubicBezTo>
                <a:cubicBezTo>
                  <a:pt x="3130358" y="3064053"/>
                  <a:pt x="2965644" y="2987651"/>
                  <a:pt x="2752616" y="3029404"/>
                </a:cubicBezTo>
                <a:cubicBezTo>
                  <a:pt x="2539588" y="3071157"/>
                  <a:pt x="2305282" y="2985349"/>
                  <a:pt x="2192002" y="3029404"/>
                </a:cubicBezTo>
                <a:cubicBezTo>
                  <a:pt x="2078722" y="3073459"/>
                  <a:pt x="1703838" y="2993397"/>
                  <a:pt x="1530477" y="3029404"/>
                </a:cubicBezTo>
                <a:cubicBezTo>
                  <a:pt x="1357117" y="3065411"/>
                  <a:pt x="1090131" y="2976174"/>
                  <a:pt x="868952" y="3029404"/>
                </a:cubicBezTo>
                <a:cubicBezTo>
                  <a:pt x="647773" y="3082634"/>
                  <a:pt x="297277" y="2951626"/>
                  <a:pt x="0" y="3029404"/>
                </a:cubicBezTo>
                <a:cubicBezTo>
                  <a:pt x="-60952" y="2821528"/>
                  <a:pt x="8803" y="2712886"/>
                  <a:pt x="0" y="2494209"/>
                </a:cubicBezTo>
                <a:cubicBezTo>
                  <a:pt x="-8803" y="2275533"/>
                  <a:pt x="11033" y="2157243"/>
                  <a:pt x="0" y="1959015"/>
                </a:cubicBezTo>
                <a:cubicBezTo>
                  <a:pt x="-11033" y="1760787"/>
                  <a:pt x="21957" y="1576224"/>
                  <a:pt x="0" y="1454114"/>
                </a:cubicBezTo>
                <a:cubicBezTo>
                  <a:pt x="-21957" y="1332004"/>
                  <a:pt x="31178" y="1053663"/>
                  <a:pt x="0" y="949213"/>
                </a:cubicBezTo>
                <a:cubicBezTo>
                  <a:pt x="-31178" y="844763"/>
                  <a:pt x="30130" y="616734"/>
                  <a:pt x="0" y="444313"/>
                </a:cubicBezTo>
                <a:cubicBezTo>
                  <a:pt x="-30130" y="271892"/>
                  <a:pt x="29830" y="127182"/>
                  <a:pt x="0" y="0"/>
                </a:cubicBezTo>
                <a:close/>
              </a:path>
              <a:path w="5045529" h="3029404" stroke="0" extrusionOk="0">
                <a:moveTo>
                  <a:pt x="0" y="0"/>
                </a:moveTo>
                <a:cubicBezTo>
                  <a:pt x="197674" y="-129"/>
                  <a:pt x="264138" y="47944"/>
                  <a:pt x="510159" y="0"/>
                </a:cubicBezTo>
                <a:cubicBezTo>
                  <a:pt x="756180" y="-47944"/>
                  <a:pt x="815828" y="37010"/>
                  <a:pt x="919408" y="0"/>
                </a:cubicBezTo>
                <a:cubicBezTo>
                  <a:pt x="1022988" y="-37010"/>
                  <a:pt x="1257473" y="72175"/>
                  <a:pt x="1580932" y="0"/>
                </a:cubicBezTo>
                <a:cubicBezTo>
                  <a:pt x="1904391" y="-72175"/>
                  <a:pt x="1922206" y="37693"/>
                  <a:pt x="2091091" y="0"/>
                </a:cubicBezTo>
                <a:cubicBezTo>
                  <a:pt x="2259976" y="-37693"/>
                  <a:pt x="2427714" y="37825"/>
                  <a:pt x="2601251" y="0"/>
                </a:cubicBezTo>
                <a:cubicBezTo>
                  <a:pt x="2774788" y="-37825"/>
                  <a:pt x="3092409" y="73342"/>
                  <a:pt x="3262775" y="0"/>
                </a:cubicBezTo>
                <a:cubicBezTo>
                  <a:pt x="3433141" y="-73342"/>
                  <a:pt x="3572707" y="11145"/>
                  <a:pt x="3722479" y="0"/>
                </a:cubicBezTo>
                <a:cubicBezTo>
                  <a:pt x="3872251" y="-11145"/>
                  <a:pt x="4242972" y="47604"/>
                  <a:pt x="4384004" y="0"/>
                </a:cubicBezTo>
                <a:cubicBezTo>
                  <a:pt x="4525036" y="-47604"/>
                  <a:pt x="4877374" y="37120"/>
                  <a:pt x="5045529" y="0"/>
                </a:cubicBezTo>
                <a:cubicBezTo>
                  <a:pt x="5075138" y="222208"/>
                  <a:pt x="5008133" y="332662"/>
                  <a:pt x="5045529" y="504901"/>
                </a:cubicBezTo>
                <a:cubicBezTo>
                  <a:pt x="5082925" y="677140"/>
                  <a:pt x="5013414" y="889204"/>
                  <a:pt x="5045529" y="1009801"/>
                </a:cubicBezTo>
                <a:cubicBezTo>
                  <a:pt x="5077644" y="1130398"/>
                  <a:pt x="4981572" y="1300630"/>
                  <a:pt x="5045529" y="1544996"/>
                </a:cubicBezTo>
                <a:cubicBezTo>
                  <a:pt x="5109486" y="1789363"/>
                  <a:pt x="5033329" y="1774512"/>
                  <a:pt x="5045529" y="1959015"/>
                </a:cubicBezTo>
                <a:cubicBezTo>
                  <a:pt x="5057729" y="2143518"/>
                  <a:pt x="5038978" y="2226505"/>
                  <a:pt x="5045529" y="2463915"/>
                </a:cubicBezTo>
                <a:cubicBezTo>
                  <a:pt x="5052080" y="2701325"/>
                  <a:pt x="5017812" y="2844590"/>
                  <a:pt x="5045529" y="3029404"/>
                </a:cubicBezTo>
                <a:cubicBezTo>
                  <a:pt x="4886056" y="3089314"/>
                  <a:pt x="4716833" y="2986126"/>
                  <a:pt x="4484915" y="3029404"/>
                </a:cubicBezTo>
                <a:cubicBezTo>
                  <a:pt x="4252997" y="3072682"/>
                  <a:pt x="4039912" y="3020807"/>
                  <a:pt x="3823390" y="3029404"/>
                </a:cubicBezTo>
                <a:cubicBezTo>
                  <a:pt x="3606869" y="3038001"/>
                  <a:pt x="3404297" y="2965787"/>
                  <a:pt x="3262775" y="3029404"/>
                </a:cubicBezTo>
                <a:cubicBezTo>
                  <a:pt x="3121254" y="3093021"/>
                  <a:pt x="2999694" y="3019103"/>
                  <a:pt x="2853527" y="3029404"/>
                </a:cubicBezTo>
                <a:cubicBezTo>
                  <a:pt x="2707360" y="3039705"/>
                  <a:pt x="2618031" y="3002318"/>
                  <a:pt x="2393823" y="3029404"/>
                </a:cubicBezTo>
                <a:cubicBezTo>
                  <a:pt x="2169615" y="3056490"/>
                  <a:pt x="1868708" y="3001703"/>
                  <a:pt x="1732298" y="3029404"/>
                </a:cubicBezTo>
                <a:cubicBezTo>
                  <a:pt x="1595889" y="3057105"/>
                  <a:pt x="1332399" y="2991553"/>
                  <a:pt x="1171684" y="3029404"/>
                </a:cubicBezTo>
                <a:cubicBezTo>
                  <a:pt x="1010969" y="3067255"/>
                  <a:pt x="939135" y="2975430"/>
                  <a:pt x="711980" y="3029404"/>
                </a:cubicBezTo>
                <a:cubicBezTo>
                  <a:pt x="484825" y="3083378"/>
                  <a:pt x="245996" y="2960263"/>
                  <a:pt x="0" y="3029404"/>
                </a:cubicBezTo>
                <a:cubicBezTo>
                  <a:pt x="-27726" y="2880464"/>
                  <a:pt x="47820" y="2698634"/>
                  <a:pt x="0" y="2615385"/>
                </a:cubicBezTo>
                <a:cubicBezTo>
                  <a:pt x="-47820" y="2532136"/>
                  <a:pt x="9311" y="2324513"/>
                  <a:pt x="0" y="2201367"/>
                </a:cubicBezTo>
                <a:cubicBezTo>
                  <a:pt x="-9311" y="2078221"/>
                  <a:pt x="56796" y="1864138"/>
                  <a:pt x="0" y="1666172"/>
                </a:cubicBezTo>
                <a:cubicBezTo>
                  <a:pt x="-56796" y="1468206"/>
                  <a:pt x="50926" y="1413546"/>
                  <a:pt x="0" y="1221860"/>
                </a:cubicBezTo>
                <a:cubicBezTo>
                  <a:pt x="-50926" y="1030174"/>
                  <a:pt x="1790" y="928139"/>
                  <a:pt x="0" y="656371"/>
                </a:cubicBezTo>
                <a:cubicBezTo>
                  <a:pt x="-1790" y="384603"/>
                  <a:pt x="66947" y="254400"/>
                  <a:pt x="0" y="0"/>
                </a:cubicBezTo>
                <a:close/>
              </a:path>
            </a:pathLst>
          </a:custGeom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filename=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("Filename received: {}".format (filename))</a:t>
            </a:r>
          </a:p>
          <a:p>
            <a:pPr marL="457200" lvl="1" indent="0">
              <a:buNone/>
            </a:pPr>
            <a:endParaRPr lang="en-US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 = open (filename, "r")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line in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ff.readlines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():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line =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line.strip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 =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myavg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(line)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print ("{} ==&gt; {}".format 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line,a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ff.close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655B25-9893-E640-B79C-1EDDA0F7C3CA}"/>
              </a:ext>
            </a:extLst>
          </p:cNvPr>
          <p:cNvSpPr txBox="1">
            <a:spLocks/>
          </p:cNvSpPr>
          <p:nvPr/>
        </p:nvSpPr>
        <p:spPr>
          <a:xfrm>
            <a:off x="6857999" y="4713513"/>
            <a:ext cx="2046516" cy="1534887"/>
          </a:xfrm>
          <a:custGeom>
            <a:avLst/>
            <a:gdLst>
              <a:gd name="connsiteX0" fmla="*/ 0 w 2046516"/>
              <a:gd name="connsiteY0" fmla="*/ 0 h 1534887"/>
              <a:gd name="connsiteX1" fmla="*/ 552559 w 2046516"/>
              <a:gd name="connsiteY1" fmla="*/ 0 h 1534887"/>
              <a:gd name="connsiteX2" fmla="*/ 1084653 w 2046516"/>
              <a:gd name="connsiteY2" fmla="*/ 0 h 1534887"/>
              <a:gd name="connsiteX3" fmla="*/ 2046516 w 2046516"/>
              <a:gd name="connsiteY3" fmla="*/ 0 h 1534887"/>
              <a:gd name="connsiteX4" fmla="*/ 2046516 w 2046516"/>
              <a:gd name="connsiteY4" fmla="*/ 465582 h 1534887"/>
              <a:gd name="connsiteX5" fmla="*/ 2046516 w 2046516"/>
              <a:gd name="connsiteY5" fmla="*/ 1007909 h 1534887"/>
              <a:gd name="connsiteX6" fmla="*/ 2046516 w 2046516"/>
              <a:gd name="connsiteY6" fmla="*/ 1534887 h 1534887"/>
              <a:gd name="connsiteX7" fmla="*/ 1575817 w 2046516"/>
              <a:gd name="connsiteY7" fmla="*/ 1534887 h 1534887"/>
              <a:gd name="connsiteX8" fmla="*/ 1084653 w 2046516"/>
              <a:gd name="connsiteY8" fmla="*/ 1534887 h 1534887"/>
              <a:gd name="connsiteX9" fmla="*/ 634420 w 2046516"/>
              <a:gd name="connsiteY9" fmla="*/ 1534887 h 1534887"/>
              <a:gd name="connsiteX10" fmla="*/ 0 w 2046516"/>
              <a:gd name="connsiteY10" fmla="*/ 1534887 h 1534887"/>
              <a:gd name="connsiteX11" fmla="*/ 0 w 2046516"/>
              <a:gd name="connsiteY11" fmla="*/ 1007909 h 1534887"/>
              <a:gd name="connsiteX12" fmla="*/ 0 w 2046516"/>
              <a:gd name="connsiteY12" fmla="*/ 542327 h 1534887"/>
              <a:gd name="connsiteX13" fmla="*/ 0 w 2046516"/>
              <a:gd name="connsiteY13" fmla="*/ 0 h 15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46516" h="1534887" fill="none" extrusionOk="0">
                <a:moveTo>
                  <a:pt x="0" y="0"/>
                </a:moveTo>
                <a:cubicBezTo>
                  <a:pt x="248624" y="-40549"/>
                  <a:pt x="429707" y="16576"/>
                  <a:pt x="552559" y="0"/>
                </a:cubicBezTo>
                <a:cubicBezTo>
                  <a:pt x="675411" y="-16576"/>
                  <a:pt x="834641" y="37687"/>
                  <a:pt x="1084653" y="0"/>
                </a:cubicBezTo>
                <a:cubicBezTo>
                  <a:pt x="1334665" y="-37687"/>
                  <a:pt x="1659053" y="13776"/>
                  <a:pt x="2046516" y="0"/>
                </a:cubicBezTo>
                <a:cubicBezTo>
                  <a:pt x="2050105" y="155872"/>
                  <a:pt x="2046469" y="367942"/>
                  <a:pt x="2046516" y="465582"/>
                </a:cubicBezTo>
                <a:cubicBezTo>
                  <a:pt x="2046563" y="563222"/>
                  <a:pt x="2038014" y="835087"/>
                  <a:pt x="2046516" y="1007909"/>
                </a:cubicBezTo>
                <a:cubicBezTo>
                  <a:pt x="2055018" y="1180731"/>
                  <a:pt x="1989144" y="1289614"/>
                  <a:pt x="2046516" y="1534887"/>
                </a:cubicBezTo>
                <a:cubicBezTo>
                  <a:pt x="1828248" y="1573279"/>
                  <a:pt x="1686811" y="1485257"/>
                  <a:pt x="1575817" y="1534887"/>
                </a:cubicBezTo>
                <a:cubicBezTo>
                  <a:pt x="1464823" y="1584517"/>
                  <a:pt x="1247027" y="1527167"/>
                  <a:pt x="1084653" y="1534887"/>
                </a:cubicBezTo>
                <a:cubicBezTo>
                  <a:pt x="922279" y="1542607"/>
                  <a:pt x="847954" y="1510518"/>
                  <a:pt x="634420" y="1534887"/>
                </a:cubicBezTo>
                <a:cubicBezTo>
                  <a:pt x="420886" y="1559256"/>
                  <a:pt x="131509" y="1471478"/>
                  <a:pt x="0" y="1534887"/>
                </a:cubicBezTo>
                <a:cubicBezTo>
                  <a:pt x="-23505" y="1306905"/>
                  <a:pt x="18637" y="1217673"/>
                  <a:pt x="0" y="1007909"/>
                </a:cubicBezTo>
                <a:cubicBezTo>
                  <a:pt x="-18637" y="798145"/>
                  <a:pt x="23805" y="646929"/>
                  <a:pt x="0" y="542327"/>
                </a:cubicBezTo>
                <a:cubicBezTo>
                  <a:pt x="-23805" y="437725"/>
                  <a:pt x="39855" y="194802"/>
                  <a:pt x="0" y="0"/>
                </a:cubicBezTo>
                <a:close/>
              </a:path>
              <a:path w="2046516" h="1534887" stroke="0" extrusionOk="0">
                <a:moveTo>
                  <a:pt x="0" y="0"/>
                </a:moveTo>
                <a:cubicBezTo>
                  <a:pt x="232734" y="-45264"/>
                  <a:pt x="391698" y="29806"/>
                  <a:pt x="491164" y="0"/>
                </a:cubicBezTo>
                <a:cubicBezTo>
                  <a:pt x="590630" y="-29806"/>
                  <a:pt x="804706" y="9137"/>
                  <a:pt x="941397" y="0"/>
                </a:cubicBezTo>
                <a:cubicBezTo>
                  <a:pt x="1078088" y="-9137"/>
                  <a:pt x="1222131" y="31781"/>
                  <a:pt x="1493957" y="0"/>
                </a:cubicBezTo>
                <a:cubicBezTo>
                  <a:pt x="1765783" y="-31781"/>
                  <a:pt x="1896295" y="14373"/>
                  <a:pt x="2046516" y="0"/>
                </a:cubicBezTo>
                <a:cubicBezTo>
                  <a:pt x="2083830" y="125676"/>
                  <a:pt x="2029266" y="330582"/>
                  <a:pt x="2046516" y="496280"/>
                </a:cubicBezTo>
                <a:cubicBezTo>
                  <a:pt x="2063766" y="661978"/>
                  <a:pt x="2011789" y="878935"/>
                  <a:pt x="2046516" y="977211"/>
                </a:cubicBezTo>
                <a:cubicBezTo>
                  <a:pt x="2081243" y="1075487"/>
                  <a:pt x="1981142" y="1330139"/>
                  <a:pt x="2046516" y="1534887"/>
                </a:cubicBezTo>
                <a:cubicBezTo>
                  <a:pt x="1856329" y="1571687"/>
                  <a:pt x="1637750" y="1487758"/>
                  <a:pt x="1534887" y="1534887"/>
                </a:cubicBezTo>
                <a:cubicBezTo>
                  <a:pt x="1432024" y="1582016"/>
                  <a:pt x="1186397" y="1513422"/>
                  <a:pt x="1084653" y="1534887"/>
                </a:cubicBezTo>
                <a:cubicBezTo>
                  <a:pt x="982909" y="1556352"/>
                  <a:pt x="775346" y="1494999"/>
                  <a:pt x="573024" y="1534887"/>
                </a:cubicBezTo>
                <a:cubicBezTo>
                  <a:pt x="370702" y="1574775"/>
                  <a:pt x="120638" y="1475716"/>
                  <a:pt x="0" y="1534887"/>
                </a:cubicBezTo>
                <a:cubicBezTo>
                  <a:pt x="-28094" y="1373908"/>
                  <a:pt x="21095" y="1157610"/>
                  <a:pt x="0" y="1038607"/>
                </a:cubicBezTo>
                <a:cubicBezTo>
                  <a:pt x="-21095" y="919604"/>
                  <a:pt x="22558" y="787403"/>
                  <a:pt x="0" y="542327"/>
                </a:cubicBezTo>
                <a:cubicBezTo>
                  <a:pt x="-22558" y="297251"/>
                  <a:pt x="33597" y="254628"/>
                  <a:pt x="0" y="0"/>
                </a:cubicBezTo>
                <a:close/>
              </a:path>
            </a:pathLst>
          </a:custGeom>
          <a:ln w="381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1:2:3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3:4:6:7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3:4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034D1C8-E5F0-A949-8531-C0E9AB93D99E}"/>
              </a:ext>
            </a:extLst>
          </p:cNvPr>
          <p:cNvSpPr txBox="1">
            <a:spLocks/>
          </p:cNvSpPr>
          <p:nvPr/>
        </p:nvSpPr>
        <p:spPr>
          <a:xfrm>
            <a:off x="9203868" y="4713513"/>
            <a:ext cx="2623459" cy="1534887"/>
          </a:xfrm>
          <a:custGeom>
            <a:avLst/>
            <a:gdLst>
              <a:gd name="connsiteX0" fmla="*/ 0 w 2623459"/>
              <a:gd name="connsiteY0" fmla="*/ 0 h 1534887"/>
              <a:gd name="connsiteX1" fmla="*/ 498457 w 2623459"/>
              <a:gd name="connsiteY1" fmla="*/ 0 h 1534887"/>
              <a:gd name="connsiteX2" fmla="*/ 944445 w 2623459"/>
              <a:gd name="connsiteY2" fmla="*/ 0 h 1534887"/>
              <a:gd name="connsiteX3" fmla="*/ 1416668 w 2623459"/>
              <a:gd name="connsiteY3" fmla="*/ 0 h 1534887"/>
              <a:gd name="connsiteX4" fmla="*/ 1967594 w 2623459"/>
              <a:gd name="connsiteY4" fmla="*/ 0 h 1534887"/>
              <a:gd name="connsiteX5" fmla="*/ 2623459 w 2623459"/>
              <a:gd name="connsiteY5" fmla="*/ 0 h 1534887"/>
              <a:gd name="connsiteX6" fmla="*/ 2623459 w 2623459"/>
              <a:gd name="connsiteY6" fmla="*/ 480931 h 1534887"/>
              <a:gd name="connsiteX7" fmla="*/ 2623459 w 2623459"/>
              <a:gd name="connsiteY7" fmla="*/ 946514 h 1534887"/>
              <a:gd name="connsiteX8" fmla="*/ 2623459 w 2623459"/>
              <a:gd name="connsiteY8" fmla="*/ 1534887 h 1534887"/>
              <a:gd name="connsiteX9" fmla="*/ 2098767 w 2623459"/>
              <a:gd name="connsiteY9" fmla="*/ 1534887 h 1534887"/>
              <a:gd name="connsiteX10" fmla="*/ 1626545 w 2623459"/>
              <a:gd name="connsiteY10" fmla="*/ 1534887 h 1534887"/>
              <a:gd name="connsiteX11" fmla="*/ 1049384 w 2623459"/>
              <a:gd name="connsiteY11" fmla="*/ 1534887 h 1534887"/>
              <a:gd name="connsiteX12" fmla="*/ 550926 w 2623459"/>
              <a:gd name="connsiteY12" fmla="*/ 1534887 h 1534887"/>
              <a:gd name="connsiteX13" fmla="*/ 0 w 2623459"/>
              <a:gd name="connsiteY13" fmla="*/ 1534887 h 1534887"/>
              <a:gd name="connsiteX14" fmla="*/ 0 w 2623459"/>
              <a:gd name="connsiteY14" fmla="*/ 1007909 h 1534887"/>
              <a:gd name="connsiteX15" fmla="*/ 0 w 2623459"/>
              <a:gd name="connsiteY15" fmla="*/ 511629 h 1534887"/>
              <a:gd name="connsiteX16" fmla="*/ 0 w 2623459"/>
              <a:gd name="connsiteY16" fmla="*/ 0 h 15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23459" h="1534887" fill="none" extrusionOk="0">
                <a:moveTo>
                  <a:pt x="0" y="0"/>
                </a:moveTo>
                <a:cubicBezTo>
                  <a:pt x="141422" y="-52321"/>
                  <a:pt x="336669" y="4704"/>
                  <a:pt x="498457" y="0"/>
                </a:cubicBezTo>
                <a:cubicBezTo>
                  <a:pt x="660245" y="-4704"/>
                  <a:pt x="767427" y="22927"/>
                  <a:pt x="944445" y="0"/>
                </a:cubicBezTo>
                <a:cubicBezTo>
                  <a:pt x="1121463" y="-22927"/>
                  <a:pt x="1315328" y="16990"/>
                  <a:pt x="1416668" y="0"/>
                </a:cubicBezTo>
                <a:cubicBezTo>
                  <a:pt x="1518008" y="-16990"/>
                  <a:pt x="1837093" y="13409"/>
                  <a:pt x="1967594" y="0"/>
                </a:cubicBezTo>
                <a:cubicBezTo>
                  <a:pt x="2098095" y="-13409"/>
                  <a:pt x="2299420" y="52999"/>
                  <a:pt x="2623459" y="0"/>
                </a:cubicBezTo>
                <a:cubicBezTo>
                  <a:pt x="2652335" y="205188"/>
                  <a:pt x="2572549" y="247563"/>
                  <a:pt x="2623459" y="480931"/>
                </a:cubicBezTo>
                <a:cubicBezTo>
                  <a:pt x="2674369" y="714299"/>
                  <a:pt x="2604674" y="804129"/>
                  <a:pt x="2623459" y="946514"/>
                </a:cubicBezTo>
                <a:cubicBezTo>
                  <a:pt x="2642244" y="1088899"/>
                  <a:pt x="2573986" y="1398012"/>
                  <a:pt x="2623459" y="1534887"/>
                </a:cubicBezTo>
                <a:cubicBezTo>
                  <a:pt x="2399501" y="1535552"/>
                  <a:pt x="2337055" y="1474748"/>
                  <a:pt x="2098767" y="1534887"/>
                </a:cubicBezTo>
                <a:cubicBezTo>
                  <a:pt x="1860479" y="1595026"/>
                  <a:pt x="1792507" y="1530505"/>
                  <a:pt x="1626545" y="1534887"/>
                </a:cubicBezTo>
                <a:cubicBezTo>
                  <a:pt x="1460583" y="1539269"/>
                  <a:pt x="1201901" y="1498749"/>
                  <a:pt x="1049384" y="1534887"/>
                </a:cubicBezTo>
                <a:cubicBezTo>
                  <a:pt x="896867" y="1571025"/>
                  <a:pt x="709807" y="1491196"/>
                  <a:pt x="550926" y="1534887"/>
                </a:cubicBezTo>
                <a:cubicBezTo>
                  <a:pt x="392045" y="1578578"/>
                  <a:pt x="246159" y="1504145"/>
                  <a:pt x="0" y="1534887"/>
                </a:cubicBezTo>
                <a:cubicBezTo>
                  <a:pt x="-50870" y="1391875"/>
                  <a:pt x="11918" y="1153529"/>
                  <a:pt x="0" y="1007909"/>
                </a:cubicBezTo>
                <a:cubicBezTo>
                  <a:pt x="-11918" y="862289"/>
                  <a:pt x="37536" y="695371"/>
                  <a:pt x="0" y="511629"/>
                </a:cubicBezTo>
                <a:cubicBezTo>
                  <a:pt x="-37536" y="327887"/>
                  <a:pt x="22755" y="225807"/>
                  <a:pt x="0" y="0"/>
                </a:cubicBezTo>
                <a:close/>
              </a:path>
              <a:path w="2623459" h="1534887" stroke="0" extrusionOk="0">
                <a:moveTo>
                  <a:pt x="0" y="0"/>
                </a:moveTo>
                <a:cubicBezTo>
                  <a:pt x="102430" y="-52732"/>
                  <a:pt x="293922" y="28866"/>
                  <a:pt x="498457" y="0"/>
                </a:cubicBezTo>
                <a:cubicBezTo>
                  <a:pt x="702992" y="-28866"/>
                  <a:pt x="749794" y="7241"/>
                  <a:pt x="944445" y="0"/>
                </a:cubicBezTo>
                <a:cubicBezTo>
                  <a:pt x="1139096" y="-7241"/>
                  <a:pt x="1308614" y="7073"/>
                  <a:pt x="1521606" y="0"/>
                </a:cubicBezTo>
                <a:cubicBezTo>
                  <a:pt x="1734598" y="-7073"/>
                  <a:pt x="1888076" y="42771"/>
                  <a:pt x="2020063" y="0"/>
                </a:cubicBezTo>
                <a:cubicBezTo>
                  <a:pt x="2152050" y="-42771"/>
                  <a:pt x="2385569" y="29353"/>
                  <a:pt x="2623459" y="0"/>
                </a:cubicBezTo>
                <a:cubicBezTo>
                  <a:pt x="2657879" y="184568"/>
                  <a:pt x="2616139" y="354416"/>
                  <a:pt x="2623459" y="542327"/>
                </a:cubicBezTo>
                <a:cubicBezTo>
                  <a:pt x="2630779" y="730238"/>
                  <a:pt x="2570224" y="865034"/>
                  <a:pt x="2623459" y="1053956"/>
                </a:cubicBezTo>
                <a:cubicBezTo>
                  <a:pt x="2676694" y="1242878"/>
                  <a:pt x="2616571" y="1321014"/>
                  <a:pt x="2623459" y="1534887"/>
                </a:cubicBezTo>
                <a:cubicBezTo>
                  <a:pt x="2464161" y="1577382"/>
                  <a:pt x="2353569" y="1520797"/>
                  <a:pt x="2151236" y="1534887"/>
                </a:cubicBezTo>
                <a:cubicBezTo>
                  <a:pt x="1948903" y="1548977"/>
                  <a:pt x="1870381" y="1485400"/>
                  <a:pt x="1626545" y="1534887"/>
                </a:cubicBezTo>
                <a:cubicBezTo>
                  <a:pt x="1382709" y="1584374"/>
                  <a:pt x="1363442" y="1492788"/>
                  <a:pt x="1101853" y="1534887"/>
                </a:cubicBezTo>
                <a:cubicBezTo>
                  <a:pt x="840264" y="1576986"/>
                  <a:pt x="790663" y="1503684"/>
                  <a:pt x="603396" y="1534887"/>
                </a:cubicBezTo>
                <a:cubicBezTo>
                  <a:pt x="416129" y="1566090"/>
                  <a:pt x="169470" y="1488462"/>
                  <a:pt x="0" y="1534887"/>
                </a:cubicBezTo>
                <a:cubicBezTo>
                  <a:pt x="-6828" y="1394480"/>
                  <a:pt x="33597" y="1247188"/>
                  <a:pt x="0" y="992560"/>
                </a:cubicBezTo>
                <a:cubicBezTo>
                  <a:pt x="-33597" y="737932"/>
                  <a:pt x="45858" y="581426"/>
                  <a:pt x="0" y="450234"/>
                </a:cubicBezTo>
                <a:cubicBezTo>
                  <a:pt x="-45858" y="319042"/>
                  <a:pt x="8864" y="214415"/>
                  <a:pt x="0" y="0"/>
                </a:cubicBezTo>
                <a:close/>
              </a:path>
            </a:pathLst>
          </a:custGeom>
          <a:ln w="381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1:2:3 ==&gt; 2.0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3:4:6:7 ==&gt; 5.0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3:4 ==&gt; 3.5</a:t>
            </a:r>
          </a:p>
        </p:txBody>
      </p:sp>
    </p:spTree>
    <p:extLst>
      <p:ext uri="{BB962C8B-B14F-4D97-AF65-F5344CB8AC3E}">
        <p14:creationId xmlns:p14="http://schemas.microsoft.com/office/powerpoint/2010/main" val="216181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0943-31C7-A842-A12F-CD034825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B0A64-0050-944B-9B1B-21020BF7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Scripting languages?</a:t>
            </a:r>
          </a:p>
          <a:p>
            <a:r>
              <a:rPr lang="en-US" dirty="0"/>
              <a:t>Characteristics</a:t>
            </a:r>
          </a:p>
          <a:p>
            <a:r>
              <a:rPr lang="en-US" dirty="0"/>
              <a:t>Some examples</a:t>
            </a:r>
          </a:p>
          <a:p>
            <a:r>
              <a:rPr lang="en-US" dirty="0"/>
              <a:t>BASH 101</a:t>
            </a:r>
          </a:p>
          <a:p>
            <a:r>
              <a:rPr lang="en-US" dirty="0"/>
              <a:t>Python introduction (by examples)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B2914-3325-EA42-837A-C8491529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C6776-2948-C248-ACC1-71DF1CE0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50B-0054-084C-991F-545873894B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7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BC8C-B483-3B4C-B28B-A8432722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Scripting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693B6-D893-054B-8239-6E529A3D3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Hard to say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Glue languages: put things together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Coordination languages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Programming languages such as C, C++ or Java are too “clunky”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If system performance is not a priority, then C/C++ is not necessary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If safety and modularity is not necessary, why use Java?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Usually just want to write something small, quickly, and for a very specific purpose: scripting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9567A-BA51-8D4F-A025-FF7E55B5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CF76F-486F-DC44-8003-44C3C0EA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50B-0054-084C-991F-545873894B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2D91-E210-AA44-A79C-EE944997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Characteristics of Scripting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E4583-D5E7-B34C-957F-011537B20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Weakly typed: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Can easily convert from string to numbers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 of variants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Dynamically typed: heavy reliance of type inference, type compatibility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Interpreted languages (with likely some capability for Just-In-Time/JIT compilation)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Implicit variable declaration: first use instantiates the variable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Relatively easy and simple I/O mechanisms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Usually very compact syntax, which translates to little bloat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High-level data types built-in (lists, sets, maps, strings, arrays, REGULAR EXPRESSIONS)</a:t>
            </a: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0487B-113D-FB42-87DE-E0C8A614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EAB6F-205C-704A-B931-5075294D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50B-0054-084C-991F-545873894B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5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256C-75D1-914E-88F0-4F58AD1F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Scripting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12974-AD4C-8D43-9803-AE935EC7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Sh</a:t>
            </a:r>
            <a:r>
              <a:rPr lang="en-US" dirty="0"/>
              <a:t> / C-Shell / Bash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Perl</a:t>
            </a:r>
          </a:p>
          <a:p>
            <a:r>
              <a:rPr lang="en-US" dirty="0"/>
              <a:t>PHP</a:t>
            </a:r>
          </a:p>
          <a:p>
            <a:r>
              <a:rPr lang="en-US" dirty="0" err="1"/>
              <a:t>Javascript</a:t>
            </a:r>
            <a:r>
              <a:rPr lang="en-US" dirty="0"/>
              <a:t> (</a:t>
            </a:r>
            <a:r>
              <a:rPr lang="en-US" dirty="0" err="1"/>
              <a:t>eeeewwww</a:t>
            </a:r>
            <a:r>
              <a:rPr lang="en-US" dirty="0"/>
              <a:t>)</a:t>
            </a:r>
          </a:p>
          <a:p>
            <a:r>
              <a:rPr lang="en-US" dirty="0" err="1"/>
              <a:t>MatLab</a:t>
            </a:r>
            <a:r>
              <a:rPr lang="en-US" dirty="0"/>
              <a:t>, R</a:t>
            </a:r>
          </a:p>
          <a:p>
            <a:r>
              <a:rPr lang="en-US" dirty="0"/>
              <a:t>Visual Basic Scripting (you can program your own macros in Excel)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99315-B37C-5E4B-9E6E-CA9E7C17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78A8E-C472-0245-8EE7-B989B4C5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50B-0054-084C-991F-545873894B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5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2110-D8AD-8A49-8D03-E532FF53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F5AFD-11D4-724E-A3CA-266619E98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48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Interpreter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Allows to generate “dynamic web pages”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Static web page is one with .html extension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Works in tandem with a web server (e.g. Apache)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D73B9-8826-D94B-8026-C3B68AB3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18225-A25A-1C4A-963E-6F9E57F2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50B-0054-084C-991F-545873894BA8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33BC8-027F-6E4A-AB5D-46FEA20CEBF2}"/>
              </a:ext>
            </a:extLst>
          </p:cNvPr>
          <p:cNvSpPr txBox="1"/>
          <p:nvPr/>
        </p:nvSpPr>
        <p:spPr>
          <a:xfrm>
            <a:off x="5742214" y="1589315"/>
            <a:ext cx="5736771" cy="2031325"/>
          </a:xfrm>
          <a:custGeom>
            <a:avLst/>
            <a:gdLst>
              <a:gd name="connsiteX0" fmla="*/ 0 w 5736771"/>
              <a:gd name="connsiteY0" fmla="*/ 0 h 2031325"/>
              <a:gd name="connsiteX1" fmla="*/ 688413 w 5736771"/>
              <a:gd name="connsiteY1" fmla="*/ 0 h 2031325"/>
              <a:gd name="connsiteX2" fmla="*/ 1204722 w 5736771"/>
              <a:gd name="connsiteY2" fmla="*/ 0 h 2031325"/>
              <a:gd name="connsiteX3" fmla="*/ 1606296 w 5736771"/>
              <a:gd name="connsiteY3" fmla="*/ 0 h 2031325"/>
              <a:gd name="connsiteX4" fmla="*/ 2179973 w 5736771"/>
              <a:gd name="connsiteY4" fmla="*/ 0 h 2031325"/>
              <a:gd name="connsiteX5" fmla="*/ 2753650 w 5736771"/>
              <a:gd name="connsiteY5" fmla="*/ 0 h 2031325"/>
              <a:gd name="connsiteX6" fmla="*/ 3269959 w 5736771"/>
              <a:gd name="connsiteY6" fmla="*/ 0 h 2031325"/>
              <a:gd name="connsiteX7" fmla="*/ 3843637 w 5736771"/>
              <a:gd name="connsiteY7" fmla="*/ 0 h 2031325"/>
              <a:gd name="connsiteX8" fmla="*/ 4474681 w 5736771"/>
              <a:gd name="connsiteY8" fmla="*/ 0 h 2031325"/>
              <a:gd name="connsiteX9" fmla="*/ 4933623 w 5736771"/>
              <a:gd name="connsiteY9" fmla="*/ 0 h 2031325"/>
              <a:gd name="connsiteX10" fmla="*/ 5736771 w 5736771"/>
              <a:gd name="connsiteY10" fmla="*/ 0 h 2031325"/>
              <a:gd name="connsiteX11" fmla="*/ 5736771 w 5736771"/>
              <a:gd name="connsiteY11" fmla="*/ 467205 h 2031325"/>
              <a:gd name="connsiteX12" fmla="*/ 5736771 w 5736771"/>
              <a:gd name="connsiteY12" fmla="*/ 934410 h 2031325"/>
              <a:gd name="connsiteX13" fmla="*/ 5736771 w 5736771"/>
              <a:gd name="connsiteY13" fmla="*/ 1442241 h 2031325"/>
              <a:gd name="connsiteX14" fmla="*/ 5736771 w 5736771"/>
              <a:gd name="connsiteY14" fmla="*/ 2031325 h 2031325"/>
              <a:gd name="connsiteX15" fmla="*/ 5335197 w 5736771"/>
              <a:gd name="connsiteY15" fmla="*/ 2031325 h 2031325"/>
              <a:gd name="connsiteX16" fmla="*/ 4933623 w 5736771"/>
              <a:gd name="connsiteY16" fmla="*/ 2031325 h 2031325"/>
              <a:gd name="connsiteX17" fmla="*/ 4302578 w 5736771"/>
              <a:gd name="connsiteY17" fmla="*/ 2031325 h 2031325"/>
              <a:gd name="connsiteX18" fmla="*/ 3901004 w 5736771"/>
              <a:gd name="connsiteY18" fmla="*/ 2031325 h 2031325"/>
              <a:gd name="connsiteX19" fmla="*/ 3442063 w 5736771"/>
              <a:gd name="connsiteY19" fmla="*/ 2031325 h 2031325"/>
              <a:gd name="connsiteX20" fmla="*/ 2925753 w 5736771"/>
              <a:gd name="connsiteY20" fmla="*/ 2031325 h 2031325"/>
              <a:gd name="connsiteX21" fmla="*/ 2409444 w 5736771"/>
              <a:gd name="connsiteY21" fmla="*/ 2031325 h 2031325"/>
              <a:gd name="connsiteX22" fmla="*/ 1893134 w 5736771"/>
              <a:gd name="connsiteY22" fmla="*/ 2031325 h 2031325"/>
              <a:gd name="connsiteX23" fmla="*/ 1262090 w 5736771"/>
              <a:gd name="connsiteY23" fmla="*/ 2031325 h 2031325"/>
              <a:gd name="connsiteX24" fmla="*/ 688413 w 5736771"/>
              <a:gd name="connsiteY24" fmla="*/ 2031325 h 2031325"/>
              <a:gd name="connsiteX25" fmla="*/ 0 w 5736771"/>
              <a:gd name="connsiteY25" fmla="*/ 2031325 h 2031325"/>
              <a:gd name="connsiteX26" fmla="*/ 0 w 5736771"/>
              <a:gd name="connsiteY26" fmla="*/ 1503181 h 2031325"/>
              <a:gd name="connsiteX27" fmla="*/ 0 w 5736771"/>
              <a:gd name="connsiteY27" fmla="*/ 1015663 h 2031325"/>
              <a:gd name="connsiteX28" fmla="*/ 0 w 5736771"/>
              <a:gd name="connsiteY28" fmla="*/ 487518 h 2031325"/>
              <a:gd name="connsiteX29" fmla="*/ 0 w 5736771"/>
              <a:gd name="connsiteY29" fmla="*/ 0 h 203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36771" h="2031325" extrusionOk="0">
                <a:moveTo>
                  <a:pt x="0" y="0"/>
                </a:moveTo>
                <a:cubicBezTo>
                  <a:pt x="266584" y="-16263"/>
                  <a:pt x="376399" y="38546"/>
                  <a:pt x="688413" y="0"/>
                </a:cubicBezTo>
                <a:cubicBezTo>
                  <a:pt x="1000427" y="-38546"/>
                  <a:pt x="1043272" y="39319"/>
                  <a:pt x="1204722" y="0"/>
                </a:cubicBezTo>
                <a:cubicBezTo>
                  <a:pt x="1366172" y="-39319"/>
                  <a:pt x="1460744" y="19571"/>
                  <a:pt x="1606296" y="0"/>
                </a:cubicBezTo>
                <a:cubicBezTo>
                  <a:pt x="1751848" y="-19571"/>
                  <a:pt x="1969414" y="5569"/>
                  <a:pt x="2179973" y="0"/>
                </a:cubicBezTo>
                <a:cubicBezTo>
                  <a:pt x="2390532" y="-5569"/>
                  <a:pt x="2591907" y="32539"/>
                  <a:pt x="2753650" y="0"/>
                </a:cubicBezTo>
                <a:cubicBezTo>
                  <a:pt x="2915393" y="-32539"/>
                  <a:pt x="3106372" y="32177"/>
                  <a:pt x="3269959" y="0"/>
                </a:cubicBezTo>
                <a:cubicBezTo>
                  <a:pt x="3433546" y="-32177"/>
                  <a:pt x="3662108" y="34802"/>
                  <a:pt x="3843637" y="0"/>
                </a:cubicBezTo>
                <a:cubicBezTo>
                  <a:pt x="4025166" y="-34802"/>
                  <a:pt x="4176590" y="36736"/>
                  <a:pt x="4474681" y="0"/>
                </a:cubicBezTo>
                <a:cubicBezTo>
                  <a:pt x="4772772" y="-36736"/>
                  <a:pt x="4819992" y="11634"/>
                  <a:pt x="4933623" y="0"/>
                </a:cubicBezTo>
                <a:cubicBezTo>
                  <a:pt x="5047254" y="-11634"/>
                  <a:pt x="5364582" y="85371"/>
                  <a:pt x="5736771" y="0"/>
                </a:cubicBezTo>
                <a:cubicBezTo>
                  <a:pt x="5790688" y="222566"/>
                  <a:pt x="5684526" y="331594"/>
                  <a:pt x="5736771" y="467205"/>
                </a:cubicBezTo>
                <a:cubicBezTo>
                  <a:pt x="5789016" y="602817"/>
                  <a:pt x="5706656" y="749362"/>
                  <a:pt x="5736771" y="934410"/>
                </a:cubicBezTo>
                <a:cubicBezTo>
                  <a:pt x="5766886" y="1119458"/>
                  <a:pt x="5693534" y="1271838"/>
                  <a:pt x="5736771" y="1442241"/>
                </a:cubicBezTo>
                <a:cubicBezTo>
                  <a:pt x="5780008" y="1612644"/>
                  <a:pt x="5666321" y="1848608"/>
                  <a:pt x="5736771" y="2031325"/>
                </a:cubicBezTo>
                <a:cubicBezTo>
                  <a:pt x="5584700" y="2075486"/>
                  <a:pt x="5456993" y="2016506"/>
                  <a:pt x="5335197" y="2031325"/>
                </a:cubicBezTo>
                <a:cubicBezTo>
                  <a:pt x="5213401" y="2046144"/>
                  <a:pt x="5092669" y="1996520"/>
                  <a:pt x="4933623" y="2031325"/>
                </a:cubicBezTo>
                <a:cubicBezTo>
                  <a:pt x="4774577" y="2066130"/>
                  <a:pt x="4485452" y="1977173"/>
                  <a:pt x="4302578" y="2031325"/>
                </a:cubicBezTo>
                <a:cubicBezTo>
                  <a:pt x="4119705" y="2085477"/>
                  <a:pt x="3986928" y="1988833"/>
                  <a:pt x="3901004" y="2031325"/>
                </a:cubicBezTo>
                <a:cubicBezTo>
                  <a:pt x="3815080" y="2073817"/>
                  <a:pt x="3649762" y="1989060"/>
                  <a:pt x="3442063" y="2031325"/>
                </a:cubicBezTo>
                <a:cubicBezTo>
                  <a:pt x="3234364" y="2073590"/>
                  <a:pt x="3102610" y="2018103"/>
                  <a:pt x="2925753" y="2031325"/>
                </a:cubicBezTo>
                <a:cubicBezTo>
                  <a:pt x="2748896" y="2044547"/>
                  <a:pt x="2574734" y="2018718"/>
                  <a:pt x="2409444" y="2031325"/>
                </a:cubicBezTo>
                <a:cubicBezTo>
                  <a:pt x="2244154" y="2043932"/>
                  <a:pt x="2017554" y="1978626"/>
                  <a:pt x="1893134" y="2031325"/>
                </a:cubicBezTo>
                <a:cubicBezTo>
                  <a:pt x="1768714" y="2084024"/>
                  <a:pt x="1462568" y="1973280"/>
                  <a:pt x="1262090" y="2031325"/>
                </a:cubicBezTo>
                <a:cubicBezTo>
                  <a:pt x="1061612" y="2089370"/>
                  <a:pt x="804877" y="2005398"/>
                  <a:pt x="688413" y="2031325"/>
                </a:cubicBezTo>
                <a:cubicBezTo>
                  <a:pt x="571949" y="2057252"/>
                  <a:pt x="229609" y="2008154"/>
                  <a:pt x="0" y="2031325"/>
                </a:cubicBezTo>
                <a:cubicBezTo>
                  <a:pt x="-1492" y="1825160"/>
                  <a:pt x="24974" y="1643131"/>
                  <a:pt x="0" y="1503181"/>
                </a:cubicBezTo>
                <a:cubicBezTo>
                  <a:pt x="-24974" y="1363231"/>
                  <a:pt x="43444" y="1115120"/>
                  <a:pt x="0" y="1015663"/>
                </a:cubicBezTo>
                <a:cubicBezTo>
                  <a:pt x="-43444" y="916206"/>
                  <a:pt x="46499" y="596964"/>
                  <a:pt x="0" y="487518"/>
                </a:cubicBezTo>
                <a:cubicBezTo>
                  <a:pt x="-46499" y="378072"/>
                  <a:pt x="17649" y="22303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&lt;!DOCTYPE html&gt; 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 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 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&lt;h1&gt;Developer News&lt;/h1&gt; 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&lt;?php echo ”A PHP Example"; ?&gt; 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&lt;/body&gt; 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2944E-2B9A-B945-8B76-6D1ED99FD538}"/>
              </a:ext>
            </a:extLst>
          </p:cNvPr>
          <p:cNvSpPr txBox="1"/>
          <p:nvPr/>
        </p:nvSpPr>
        <p:spPr>
          <a:xfrm>
            <a:off x="5486399" y="3826233"/>
            <a:ext cx="6248400" cy="2308324"/>
          </a:xfrm>
          <a:custGeom>
            <a:avLst/>
            <a:gdLst>
              <a:gd name="connsiteX0" fmla="*/ 0 w 6248400"/>
              <a:gd name="connsiteY0" fmla="*/ 0 h 2308324"/>
              <a:gd name="connsiteX1" fmla="*/ 630520 w 6248400"/>
              <a:gd name="connsiteY1" fmla="*/ 0 h 2308324"/>
              <a:gd name="connsiteX2" fmla="*/ 1011105 w 6248400"/>
              <a:gd name="connsiteY2" fmla="*/ 0 h 2308324"/>
              <a:gd name="connsiteX3" fmla="*/ 1516657 w 6248400"/>
              <a:gd name="connsiteY3" fmla="*/ 0 h 2308324"/>
              <a:gd name="connsiteX4" fmla="*/ 2147177 w 6248400"/>
              <a:gd name="connsiteY4" fmla="*/ 0 h 2308324"/>
              <a:gd name="connsiteX5" fmla="*/ 2527762 w 6248400"/>
              <a:gd name="connsiteY5" fmla="*/ 0 h 2308324"/>
              <a:gd name="connsiteX6" fmla="*/ 2908346 w 6248400"/>
              <a:gd name="connsiteY6" fmla="*/ 0 h 2308324"/>
              <a:gd name="connsiteX7" fmla="*/ 3601351 w 6248400"/>
              <a:gd name="connsiteY7" fmla="*/ 0 h 2308324"/>
              <a:gd name="connsiteX8" fmla="*/ 4231871 w 6248400"/>
              <a:gd name="connsiteY8" fmla="*/ 0 h 2308324"/>
              <a:gd name="connsiteX9" fmla="*/ 4924875 w 6248400"/>
              <a:gd name="connsiteY9" fmla="*/ 0 h 2308324"/>
              <a:gd name="connsiteX10" fmla="*/ 5367944 w 6248400"/>
              <a:gd name="connsiteY10" fmla="*/ 0 h 2308324"/>
              <a:gd name="connsiteX11" fmla="*/ 6248400 w 6248400"/>
              <a:gd name="connsiteY11" fmla="*/ 0 h 2308324"/>
              <a:gd name="connsiteX12" fmla="*/ 6248400 w 6248400"/>
              <a:gd name="connsiteY12" fmla="*/ 600164 h 2308324"/>
              <a:gd name="connsiteX13" fmla="*/ 6248400 w 6248400"/>
              <a:gd name="connsiteY13" fmla="*/ 1177245 h 2308324"/>
              <a:gd name="connsiteX14" fmla="*/ 6248400 w 6248400"/>
              <a:gd name="connsiteY14" fmla="*/ 1754326 h 2308324"/>
              <a:gd name="connsiteX15" fmla="*/ 6248400 w 6248400"/>
              <a:gd name="connsiteY15" fmla="*/ 2308324 h 2308324"/>
              <a:gd name="connsiteX16" fmla="*/ 5867816 w 6248400"/>
              <a:gd name="connsiteY16" fmla="*/ 2308324 h 2308324"/>
              <a:gd name="connsiteX17" fmla="*/ 5174811 w 6248400"/>
              <a:gd name="connsiteY17" fmla="*/ 2308324 h 2308324"/>
              <a:gd name="connsiteX18" fmla="*/ 4481807 w 6248400"/>
              <a:gd name="connsiteY18" fmla="*/ 2308324 h 2308324"/>
              <a:gd name="connsiteX19" fmla="*/ 3851287 w 6248400"/>
              <a:gd name="connsiteY19" fmla="*/ 2308324 h 2308324"/>
              <a:gd name="connsiteX20" fmla="*/ 3408218 w 6248400"/>
              <a:gd name="connsiteY20" fmla="*/ 2308324 h 2308324"/>
              <a:gd name="connsiteX21" fmla="*/ 2902666 w 6248400"/>
              <a:gd name="connsiteY21" fmla="*/ 2308324 h 2308324"/>
              <a:gd name="connsiteX22" fmla="*/ 2334629 w 6248400"/>
              <a:gd name="connsiteY22" fmla="*/ 2308324 h 2308324"/>
              <a:gd name="connsiteX23" fmla="*/ 1829077 w 6248400"/>
              <a:gd name="connsiteY23" fmla="*/ 2308324 h 2308324"/>
              <a:gd name="connsiteX24" fmla="*/ 1323525 w 6248400"/>
              <a:gd name="connsiteY24" fmla="*/ 2308324 h 2308324"/>
              <a:gd name="connsiteX25" fmla="*/ 755488 w 6248400"/>
              <a:gd name="connsiteY25" fmla="*/ 2308324 h 2308324"/>
              <a:gd name="connsiteX26" fmla="*/ 0 w 6248400"/>
              <a:gd name="connsiteY26" fmla="*/ 2308324 h 2308324"/>
              <a:gd name="connsiteX27" fmla="*/ 0 w 6248400"/>
              <a:gd name="connsiteY27" fmla="*/ 1754326 h 2308324"/>
              <a:gd name="connsiteX28" fmla="*/ 0 w 6248400"/>
              <a:gd name="connsiteY28" fmla="*/ 1223412 h 2308324"/>
              <a:gd name="connsiteX29" fmla="*/ 0 w 6248400"/>
              <a:gd name="connsiteY29" fmla="*/ 715580 h 2308324"/>
              <a:gd name="connsiteX30" fmla="*/ 0 w 6248400"/>
              <a:gd name="connsiteY30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248400" h="2308324" extrusionOk="0">
                <a:moveTo>
                  <a:pt x="0" y="0"/>
                </a:moveTo>
                <a:cubicBezTo>
                  <a:pt x="249683" y="-4627"/>
                  <a:pt x="329095" y="4696"/>
                  <a:pt x="630520" y="0"/>
                </a:cubicBezTo>
                <a:cubicBezTo>
                  <a:pt x="931945" y="-4696"/>
                  <a:pt x="845928" y="386"/>
                  <a:pt x="1011105" y="0"/>
                </a:cubicBezTo>
                <a:cubicBezTo>
                  <a:pt x="1176283" y="-386"/>
                  <a:pt x="1320232" y="58765"/>
                  <a:pt x="1516657" y="0"/>
                </a:cubicBezTo>
                <a:cubicBezTo>
                  <a:pt x="1713082" y="-58765"/>
                  <a:pt x="1991304" y="157"/>
                  <a:pt x="2147177" y="0"/>
                </a:cubicBezTo>
                <a:cubicBezTo>
                  <a:pt x="2303050" y="-157"/>
                  <a:pt x="2358383" y="37548"/>
                  <a:pt x="2527762" y="0"/>
                </a:cubicBezTo>
                <a:cubicBezTo>
                  <a:pt x="2697142" y="-37548"/>
                  <a:pt x="2831090" y="33947"/>
                  <a:pt x="2908346" y="0"/>
                </a:cubicBezTo>
                <a:cubicBezTo>
                  <a:pt x="2985602" y="-33947"/>
                  <a:pt x="3298464" y="62706"/>
                  <a:pt x="3601351" y="0"/>
                </a:cubicBezTo>
                <a:cubicBezTo>
                  <a:pt x="3904238" y="-62706"/>
                  <a:pt x="4008260" y="74709"/>
                  <a:pt x="4231871" y="0"/>
                </a:cubicBezTo>
                <a:cubicBezTo>
                  <a:pt x="4455482" y="-74709"/>
                  <a:pt x="4732095" y="74504"/>
                  <a:pt x="4924875" y="0"/>
                </a:cubicBezTo>
                <a:cubicBezTo>
                  <a:pt x="5117655" y="-74504"/>
                  <a:pt x="5227906" y="13403"/>
                  <a:pt x="5367944" y="0"/>
                </a:cubicBezTo>
                <a:cubicBezTo>
                  <a:pt x="5507982" y="-13403"/>
                  <a:pt x="5814780" y="3010"/>
                  <a:pt x="6248400" y="0"/>
                </a:cubicBezTo>
                <a:cubicBezTo>
                  <a:pt x="6249387" y="240172"/>
                  <a:pt x="6179435" y="465560"/>
                  <a:pt x="6248400" y="600164"/>
                </a:cubicBezTo>
                <a:cubicBezTo>
                  <a:pt x="6317365" y="734768"/>
                  <a:pt x="6200082" y="1007343"/>
                  <a:pt x="6248400" y="1177245"/>
                </a:cubicBezTo>
                <a:cubicBezTo>
                  <a:pt x="6296718" y="1347147"/>
                  <a:pt x="6219384" y="1511175"/>
                  <a:pt x="6248400" y="1754326"/>
                </a:cubicBezTo>
                <a:cubicBezTo>
                  <a:pt x="6277416" y="1997477"/>
                  <a:pt x="6196389" y="2087802"/>
                  <a:pt x="6248400" y="2308324"/>
                </a:cubicBezTo>
                <a:cubicBezTo>
                  <a:pt x="6098950" y="2321426"/>
                  <a:pt x="5954137" y="2305658"/>
                  <a:pt x="5867816" y="2308324"/>
                </a:cubicBezTo>
                <a:cubicBezTo>
                  <a:pt x="5781495" y="2310990"/>
                  <a:pt x="5419090" y="2249701"/>
                  <a:pt x="5174811" y="2308324"/>
                </a:cubicBezTo>
                <a:cubicBezTo>
                  <a:pt x="4930533" y="2366947"/>
                  <a:pt x="4770853" y="2268294"/>
                  <a:pt x="4481807" y="2308324"/>
                </a:cubicBezTo>
                <a:cubicBezTo>
                  <a:pt x="4192761" y="2348354"/>
                  <a:pt x="3996661" y="2266291"/>
                  <a:pt x="3851287" y="2308324"/>
                </a:cubicBezTo>
                <a:cubicBezTo>
                  <a:pt x="3705913" y="2350357"/>
                  <a:pt x="3607606" y="2288142"/>
                  <a:pt x="3408218" y="2308324"/>
                </a:cubicBezTo>
                <a:cubicBezTo>
                  <a:pt x="3208830" y="2328506"/>
                  <a:pt x="3141265" y="2251773"/>
                  <a:pt x="2902666" y="2308324"/>
                </a:cubicBezTo>
                <a:cubicBezTo>
                  <a:pt x="2664067" y="2364875"/>
                  <a:pt x="2546663" y="2263337"/>
                  <a:pt x="2334629" y="2308324"/>
                </a:cubicBezTo>
                <a:cubicBezTo>
                  <a:pt x="2122595" y="2353311"/>
                  <a:pt x="2060437" y="2249754"/>
                  <a:pt x="1829077" y="2308324"/>
                </a:cubicBezTo>
                <a:cubicBezTo>
                  <a:pt x="1597717" y="2366894"/>
                  <a:pt x="1480977" y="2252379"/>
                  <a:pt x="1323525" y="2308324"/>
                </a:cubicBezTo>
                <a:cubicBezTo>
                  <a:pt x="1166073" y="2364269"/>
                  <a:pt x="890259" y="2276771"/>
                  <a:pt x="755488" y="2308324"/>
                </a:cubicBezTo>
                <a:cubicBezTo>
                  <a:pt x="620717" y="2339877"/>
                  <a:pt x="195824" y="2248140"/>
                  <a:pt x="0" y="2308324"/>
                </a:cubicBezTo>
                <a:cubicBezTo>
                  <a:pt x="-5667" y="2147260"/>
                  <a:pt x="7994" y="2021945"/>
                  <a:pt x="0" y="1754326"/>
                </a:cubicBezTo>
                <a:cubicBezTo>
                  <a:pt x="-7994" y="1486707"/>
                  <a:pt x="23330" y="1465518"/>
                  <a:pt x="0" y="1223412"/>
                </a:cubicBezTo>
                <a:cubicBezTo>
                  <a:pt x="-23330" y="981306"/>
                  <a:pt x="493" y="854977"/>
                  <a:pt x="0" y="715580"/>
                </a:cubicBezTo>
                <a:cubicBezTo>
                  <a:pt x="-493" y="576183"/>
                  <a:pt x="61418" y="16375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161084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&lt;?php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r>
              <a:rPr lang="en-US" dirty="0">
                <a:solidFill>
                  <a:srgbClr val="7030A0"/>
                </a:solidFill>
              </a:rPr>
              <a:t>// Assign the value "Hello!" to the variable "greeting" </a:t>
            </a:r>
          </a:p>
          <a:p>
            <a:r>
              <a:rPr lang="en-US" dirty="0">
                <a:solidFill>
                  <a:srgbClr val="00B050"/>
                </a:solidFill>
              </a:rPr>
              <a:t>$greeting = "Hello!"; </a:t>
            </a:r>
          </a:p>
          <a:p>
            <a:r>
              <a:rPr lang="en-US" dirty="0">
                <a:solidFill>
                  <a:srgbClr val="7030A0"/>
                </a:solidFill>
              </a:rPr>
              <a:t>// Assign the value 8 to the variable "month" </a:t>
            </a:r>
          </a:p>
          <a:p>
            <a:r>
              <a:rPr lang="en-US" dirty="0">
                <a:solidFill>
                  <a:srgbClr val="00B050"/>
                </a:solidFill>
              </a:rPr>
              <a:t>$month = 8; </a:t>
            </a:r>
          </a:p>
          <a:p>
            <a:r>
              <a:rPr lang="en-US" dirty="0">
                <a:solidFill>
                  <a:srgbClr val="7030A0"/>
                </a:solidFill>
              </a:rPr>
              <a:t>// Assign the value 2019 to the variable "year" </a:t>
            </a:r>
          </a:p>
          <a:p>
            <a:r>
              <a:rPr lang="en-US" dirty="0">
                <a:solidFill>
                  <a:srgbClr val="00B050"/>
                </a:solidFill>
              </a:rPr>
              <a:t>$year = 2019; </a:t>
            </a:r>
          </a:p>
          <a:p>
            <a:r>
              <a:rPr lang="en-US" b="1" dirty="0">
                <a:solidFill>
                  <a:srgbClr val="00B050"/>
                </a:solidFill>
              </a:rPr>
              <a:t>?&gt;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32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F748-00B0-2C40-88C8-4FAA93CE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/ Bash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2A41F-11CE-554C-B21D-95804CD85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/>
              <a:t>Shell: command line interface available in Unix/Linux systems (also Mac OSX)</a:t>
            </a:r>
          </a:p>
          <a:p>
            <a:r>
              <a:rPr lang="en-US" sz="2200" dirty="0">
                <a:hlinkClick r:id="rId2"/>
              </a:rPr>
              <a:t>BASH (Bourne Again Shell) </a:t>
            </a:r>
            <a:endParaRPr lang="en-US" sz="2200" dirty="0"/>
          </a:p>
          <a:p>
            <a:r>
              <a:rPr lang="en-US" sz="2200" dirty="0"/>
              <a:t>(I prefer BASH)</a:t>
            </a:r>
          </a:p>
          <a:p>
            <a:r>
              <a:rPr lang="en-US" sz="2200" dirty="0"/>
              <a:t>Available in command line / terminal environments</a:t>
            </a:r>
          </a:p>
          <a:p>
            <a:r>
              <a:rPr lang="en-US" sz="2200" dirty="0"/>
              <a:t>Close interaction with Operating Systems</a:t>
            </a:r>
          </a:p>
          <a:p>
            <a:r>
              <a:rPr lang="en-US" sz="2200" dirty="0"/>
              <a:t>File management:</a:t>
            </a:r>
          </a:p>
          <a:p>
            <a:pPr lvl="1"/>
            <a:r>
              <a:rPr lang="en-US" sz="2200" dirty="0"/>
              <a:t>Search for files in the file system</a:t>
            </a:r>
          </a:p>
          <a:p>
            <a:pPr lvl="1"/>
            <a:r>
              <a:rPr lang="en-US" sz="2200" dirty="0"/>
              <a:t>List files in directory</a:t>
            </a:r>
          </a:p>
          <a:p>
            <a:pPr lvl="1"/>
            <a:r>
              <a:rPr lang="en-US" sz="2200" dirty="0"/>
              <a:t>Create, rename, delete and move files</a:t>
            </a:r>
          </a:p>
          <a:p>
            <a:r>
              <a:rPr lang="en-US" sz="2200" dirty="0"/>
              <a:t>Usual control-flow constructs:</a:t>
            </a:r>
          </a:p>
          <a:p>
            <a:pPr lvl="1"/>
            <a:r>
              <a:rPr lang="en-US" sz="2200" dirty="0"/>
              <a:t>Iterate</a:t>
            </a:r>
          </a:p>
          <a:p>
            <a:pPr lvl="1"/>
            <a:r>
              <a:rPr lang="en-US" sz="2200" dirty="0"/>
              <a:t>Decision control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F641F-9A3E-F248-9536-1C1CB603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C47CD-6DA2-CD44-9B3F-1F5D4D50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50B-0054-084C-991F-545873894B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1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5D9D-A743-6346-BD1B-EA936D8E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EE151-B335-7C4B-808D-B24422D0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5" y="1825625"/>
            <a:ext cx="1131025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Open a Linux / Mac OSX command line and try</a:t>
            </a:r>
          </a:p>
          <a:p>
            <a:r>
              <a:rPr lang="en-US" sz="2400" dirty="0"/>
              <a:t>Comments: command line interpreter ignores all characters in a single line after finding a ‘#’</a:t>
            </a:r>
          </a:p>
          <a:p>
            <a:r>
              <a:rPr lang="en-US" sz="2400" dirty="0"/>
              <a:t>Listing files: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 # list all file in wide format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same as above, and print file size in human legible form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lhr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same as above and show most recent below</a:t>
            </a:r>
          </a:p>
          <a:p>
            <a:r>
              <a:rPr lang="en-US" sz="2400" dirty="0"/>
              <a:t>For more, do: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ls 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A76C2-6168-7949-842E-9BA3A1CA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76E97-D634-A945-88B7-9EBF9D700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50B-0054-084C-991F-545873894B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5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13AF-CBB4-4F4B-84B7-D1B7DA4D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DEF5E-BFE0-0D4B-97D4-922B8487B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1536359"/>
            <a:ext cx="846908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/>
              <a:t>Try this: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x=1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[ $x -eq 1 ]; then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echo ”x”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echo “$x”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r>
              <a:rPr lang="en-US" sz="1900" dirty="0"/>
              <a:t>The above will print “x”</a:t>
            </a:r>
          </a:p>
          <a:p>
            <a:r>
              <a:rPr lang="en-US" sz="1900" dirty="0"/>
              <a:t>Now set x to 2 (x=2) and re-run the rest, you will get 2 as output</a:t>
            </a:r>
          </a:p>
          <a:p>
            <a:r>
              <a:rPr lang="en-US" sz="1900" dirty="0"/>
              <a:t>Always leave at least one space between left ‘[‘ and right ‘]’</a:t>
            </a:r>
          </a:p>
          <a:p>
            <a:r>
              <a:rPr lang="en-US" sz="1900" dirty="0"/>
              <a:t>Other comparison operators: -ne, -</a:t>
            </a:r>
            <a:r>
              <a:rPr lang="en-US" sz="1900" dirty="0" err="1"/>
              <a:t>lt</a:t>
            </a:r>
            <a:r>
              <a:rPr lang="en-US" sz="1900" dirty="0"/>
              <a:t>, -</a:t>
            </a:r>
            <a:r>
              <a:rPr lang="en-US" sz="1900" dirty="0" err="1"/>
              <a:t>leq</a:t>
            </a:r>
            <a:r>
              <a:rPr lang="en-US" sz="1900" dirty="0"/>
              <a:t>, -</a:t>
            </a:r>
            <a:r>
              <a:rPr lang="en-US" sz="1900" dirty="0" err="1"/>
              <a:t>gt</a:t>
            </a:r>
            <a:r>
              <a:rPr lang="en-US" sz="1900" dirty="0"/>
              <a:t>, -</a:t>
            </a:r>
            <a:r>
              <a:rPr lang="en-US" sz="1900" dirty="0" err="1"/>
              <a:t>geq</a:t>
            </a:r>
            <a:endParaRPr lang="en-US" sz="1900" dirty="0"/>
          </a:p>
          <a:p>
            <a:r>
              <a:rPr lang="en-US" sz="1900" dirty="0"/>
              <a:t>For more options do: 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test</a:t>
            </a:r>
          </a:p>
          <a:p>
            <a:endParaRPr lang="en-US" sz="1900" dirty="0"/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4551A-31CA-F74C-9537-58265687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DFD28-FB79-C841-B487-31B65979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50B-0054-084C-991F-545873894BA8}" type="slidenum">
              <a:rPr lang="en-US" smtClean="0"/>
              <a:t>9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C7F158-6FD9-E642-BC6C-7A3624B6E887}"/>
              </a:ext>
            </a:extLst>
          </p:cNvPr>
          <p:cNvSpPr/>
          <p:nvPr/>
        </p:nvSpPr>
        <p:spPr>
          <a:xfrm>
            <a:off x="2318658" y="2144486"/>
            <a:ext cx="359228" cy="8926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9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1552</Words>
  <Application>Microsoft Macintosh PowerPoint</Application>
  <PresentationFormat>Widescreen</PresentationFormat>
  <Paragraphs>264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Scripting Languages</vt:lpstr>
      <vt:lpstr>Overview</vt:lpstr>
      <vt:lpstr>What are Scripting Languages?</vt:lpstr>
      <vt:lpstr>General Characteristics of Scripting Languages</vt:lpstr>
      <vt:lpstr>Some Scripting Languages</vt:lpstr>
      <vt:lpstr>PHP</vt:lpstr>
      <vt:lpstr>Shell / Bash</vt:lpstr>
      <vt:lpstr>Bash 101</vt:lpstr>
      <vt:lpstr>Bash 101</vt:lpstr>
      <vt:lpstr>Bash 101</vt:lpstr>
      <vt:lpstr>Bash 101</vt:lpstr>
      <vt:lpstr>Bash 101</vt:lpstr>
      <vt:lpstr>Bash 101</vt:lpstr>
      <vt:lpstr>Bash 101</vt:lpstr>
      <vt:lpstr>Python</vt:lpstr>
      <vt:lpstr>Python Example 1</vt:lpstr>
      <vt:lpstr>Python Example 2</vt:lpstr>
      <vt:lpstr>Python Example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Languages</dc:title>
  <dc:creator>Kong Moreno, Martin R.</dc:creator>
  <cp:lastModifiedBy>Kong Moreno, Martin R.</cp:lastModifiedBy>
  <cp:revision>92</cp:revision>
  <dcterms:created xsi:type="dcterms:W3CDTF">2020-04-28T17:31:14Z</dcterms:created>
  <dcterms:modified xsi:type="dcterms:W3CDTF">2020-04-30T15:07:26Z</dcterms:modified>
</cp:coreProperties>
</file>