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634F-91C5-2B43-B593-8DBFC9147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E5B58-53F0-C646-8462-DA6CE2D20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1F2C-460A-194B-B875-A8E62B5C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03ED-9FC7-6547-B6AF-E65F4D1F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F992-77CC-5447-9C4B-2D60F81E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4B48-B4CF-444D-B915-2EA655E1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D51D4-08EC-D543-BE9F-1DB7F48CD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26DD-A29B-9447-95F8-D9A513C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5EF7-8CDB-AF48-897D-D0E939A2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B185-982D-2247-94FB-904D5206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C7A8E-91CE-2443-8384-02094DBFC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82185-5282-1749-82B4-41692512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85D4-C600-DF49-81CA-0213950F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47C6-CFE0-AA4B-95B9-5AC78392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8322-6220-8A45-A9C5-6BD6885B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E76-E3F0-C246-BC9A-A81C6824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DAEF-9E3E-F546-BD95-F109AB8C0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CEAE-43A4-B346-9D91-8A016845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569E-9002-024E-9232-E3206482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5B20-DA98-3E41-8718-77CA719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91C9-08A6-574A-9F82-8DAE1AC1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15F6-0C07-B044-8B68-841CD41F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AAF0-7B30-F34E-81A8-CBD2EE35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911C-B7C1-4E4E-A45A-1DA98174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5C14-6713-4341-A546-65D84EB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4324-D172-024A-BAE4-18B7383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2BF4-86AC-E34A-BDCA-49E68867F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6D1A-BC78-6B4D-B8F1-91D59AEB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758E4-D1D2-B841-9D03-3B49C7A5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4209-2F3F-4C46-8CFC-6070F745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CED5A-1090-F747-B112-6A01521D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D321-7875-ED44-BEBD-07D4139D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AD839-E0EB-7247-ABFF-A4C6F491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E9DA8-858A-CB41-82B8-60E2B338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4C14D-C994-1B4B-8230-ABBB0719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5FAE9-E830-0B41-AD00-D4182B7DC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2287-C558-AD47-B9E2-E76CC50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743CF-16FC-A04E-97C3-BFE13A0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7ACE5-3913-C64C-AA13-41A9275A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09E1-D0FB-3E4F-97EC-BEC6B38D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9B457-EB5C-604E-983E-4EC0BE8D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3E1D-3CFF-0C4A-BAC1-96FF916A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86151-C0E8-CE47-A3EF-FC9D8144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5C62D-2144-DE47-84CC-8DE3102A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BAC6B-1959-B24D-9F0C-56558830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7FA17-1DE8-6E48-8258-FE6A2D84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F5C-31C9-BC44-BA3B-2B64EA50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A590-6899-BC4C-AA93-84813970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BFCF5-82B0-5E4A-9EB0-44374B1AE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E4B2E-A024-F342-8EBF-4A344DC9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93F24-C95E-134D-9ADC-A96F9CB6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9F2F-848B-5545-869F-DB8A15F8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23E8-A8B3-D74B-8BDD-C163B325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B6366-538E-7A44-A8EF-C0992F39F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FC92C-0D3F-6643-9755-3935FF99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5D0A-36AF-B64F-95C3-38C2B3B7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0D378-1240-FC45-8DFC-D9E449A1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93281-11FF-2241-A54D-CBAA1F9C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3BA09-27DD-5A48-95DD-3AC1A535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94D5-9DFE-4D4F-B519-18E6A862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FB1C-7EB9-234A-9AF1-71E139BAF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EA7A-87A2-8E41-8512-D173004D5CD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5205-EE84-2C4E-8DBF-4087EFF6D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73F4-9DF8-E64B-8AB6-7BC958CF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760E-2E69-E24A-AB15-3E48E9A6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E915-5595-7F43-9C97-5DBF614DF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Questions</a:t>
            </a:r>
            <a:br>
              <a:rPr lang="en-US" dirty="0"/>
            </a:br>
            <a:r>
              <a:rPr lang="en-US" dirty="0"/>
              <a:t>Quiz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255F8-7E80-8943-A98A-2BA75FD20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07D3-92BE-854B-9740-D45207D4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B17-09ED-824A-A989-C476B1B1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6 classical phases in a compiler?</a:t>
            </a:r>
          </a:p>
          <a:p>
            <a:r>
              <a:rPr lang="en-US" dirty="0"/>
              <a:t>Multiple options</a:t>
            </a:r>
          </a:p>
          <a:p>
            <a:r>
              <a:rPr lang="en-US" dirty="0"/>
              <a:t>True / False</a:t>
            </a:r>
          </a:p>
        </p:txBody>
      </p:sp>
    </p:spTree>
    <p:extLst>
      <p:ext uri="{BB962C8B-B14F-4D97-AF65-F5344CB8AC3E}">
        <p14:creationId xmlns:p14="http://schemas.microsoft.com/office/powerpoint/2010/main" val="45328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EF8A-01AC-2946-AF05-BC4E791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43B0-6822-C941-AE51-48F2D436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/ taxonomy of programming languages</a:t>
            </a:r>
          </a:p>
          <a:p>
            <a:r>
              <a:rPr lang="en-US" dirty="0"/>
              <a:t>Focus on what is the main characteristic of each type of language (not to confuse with one specific programming language)</a:t>
            </a:r>
          </a:p>
          <a:p>
            <a:r>
              <a:rPr lang="en-US" dirty="0"/>
              <a:t>Good to be able to name 2 or 3 PLs per type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I will assume that you know the basics of C, C++, Java and HTML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D14E-9B54-8C49-A420-A4926E23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AE70-71A1-C14E-8361-5DFE4A6E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vs Interpreters</a:t>
            </a:r>
          </a:p>
          <a:p>
            <a:r>
              <a:rPr lang="en-US" dirty="0"/>
              <a:t>What’s their main functions</a:t>
            </a:r>
          </a:p>
          <a:p>
            <a:r>
              <a:rPr lang="en-US" dirty="0"/>
              <a:t>In what they are similar?</a:t>
            </a:r>
          </a:p>
          <a:p>
            <a:r>
              <a:rPr lang="en-US" dirty="0"/>
              <a:t>In what they are different?</a:t>
            </a:r>
          </a:p>
          <a:p>
            <a:r>
              <a:rPr lang="en-US" dirty="0"/>
              <a:t>Name 2 ”mainstream’ programming languages that are usually compiled vs usually interpreted</a:t>
            </a:r>
          </a:p>
          <a:p>
            <a:r>
              <a:rPr lang="en-US" dirty="0"/>
              <a:t>Multiple options</a:t>
            </a:r>
          </a:p>
          <a:p>
            <a:r>
              <a:rPr lang="en-US" dirty="0"/>
              <a:t>True/False questions</a:t>
            </a:r>
          </a:p>
        </p:txBody>
      </p:sp>
    </p:spTree>
    <p:extLst>
      <p:ext uri="{BB962C8B-B14F-4D97-AF65-F5344CB8AC3E}">
        <p14:creationId xmlns:p14="http://schemas.microsoft.com/office/powerpoint/2010/main" val="82219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00BE-AACD-C447-936F-5F4B1B7A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4157-2F4E-BC4E-BFE7-1339D867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Toolchain (proper compiler toolchain)</a:t>
            </a:r>
          </a:p>
          <a:p>
            <a:r>
              <a:rPr lang="en-US" dirty="0"/>
              <a:t>Parts: pre-processor, compiler, assembler, linker</a:t>
            </a:r>
          </a:p>
          <a:p>
            <a:r>
              <a:rPr lang="en-US" dirty="0"/>
              <a:t>True/false</a:t>
            </a:r>
          </a:p>
          <a:p>
            <a:r>
              <a:rPr lang="en-US" dirty="0"/>
              <a:t>Multiple options</a:t>
            </a:r>
          </a:p>
        </p:txBody>
      </p:sp>
    </p:spTree>
    <p:extLst>
      <p:ext uri="{BB962C8B-B14F-4D97-AF65-F5344CB8AC3E}">
        <p14:creationId xmlns:p14="http://schemas.microsoft.com/office/powerpoint/2010/main" val="353050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6683-483B-244C-B176-F752907C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BDCF-6581-794A-973C-A49925B3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Front-end and Back-end</a:t>
            </a:r>
          </a:p>
          <a:p>
            <a:r>
              <a:rPr lang="en-US" dirty="0"/>
              <a:t>What compiler phases are they comprised of?</a:t>
            </a:r>
          </a:p>
          <a:p>
            <a:r>
              <a:rPr lang="en-US" dirty="0"/>
              <a:t>What’s the role of the symbol table?</a:t>
            </a:r>
          </a:p>
          <a:p>
            <a:r>
              <a:rPr lang="en-US" dirty="0"/>
              <a:t>Multiple options</a:t>
            </a:r>
          </a:p>
          <a:p>
            <a:r>
              <a:rPr lang="en-US" dirty="0"/>
              <a:t>Matching columns</a:t>
            </a:r>
          </a:p>
          <a:p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37538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7222-9E3B-2147-A46E-CCDA41E7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F6AD-5980-B44F-B8A3-8413E4CA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Re: lexical analysis</a:t>
            </a:r>
          </a:p>
          <a:p>
            <a:r>
              <a:rPr lang="en-US" dirty="0"/>
              <a:t>What is or is not a token or lexeme</a:t>
            </a:r>
          </a:p>
          <a:p>
            <a:r>
              <a:rPr lang="en-US" dirty="0"/>
              <a:t>Pay close attention to the example in page 20 of the introduction slides</a:t>
            </a:r>
          </a:p>
          <a:p>
            <a:r>
              <a:rPr lang="en-US" dirty="0"/>
              <a:t>Probably will include a bit of </a:t>
            </a:r>
            <a:r>
              <a:rPr lang="en-US" dirty="0" err="1"/>
              <a:t>scanning.pdf</a:t>
            </a:r>
            <a:r>
              <a:rPr lang="en-US" dirty="0"/>
              <a:t> (Up to wherever we reached)</a:t>
            </a:r>
          </a:p>
          <a:p>
            <a:r>
              <a:rPr lang="en-US" dirty="0"/>
              <a:t>True/False</a:t>
            </a:r>
          </a:p>
          <a:p>
            <a:r>
              <a:rPr lang="en-US" dirty="0"/>
              <a:t>Multiple choice</a:t>
            </a:r>
          </a:p>
          <a:p>
            <a:r>
              <a:rPr lang="en-US" dirty="0"/>
              <a:t>Matching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5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234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Example Questions Quiz #1</vt:lpstr>
      <vt:lpstr>Example Question 1</vt:lpstr>
      <vt:lpstr>Example Question 2</vt:lpstr>
      <vt:lpstr>Example Question 3</vt:lpstr>
      <vt:lpstr>Example Question 4:</vt:lpstr>
      <vt:lpstr>Example Question 5</vt:lpstr>
      <vt:lpstr>Example Question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Questions</dc:title>
  <dc:creator>Kong Moreno, Martin R.</dc:creator>
  <cp:lastModifiedBy>Kong Moreno, Martin R.</cp:lastModifiedBy>
  <cp:revision>11</cp:revision>
  <dcterms:created xsi:type="dcterms:W3CDTF">2020-01-22T18:29:11Z</dcterms:created>
  <dcterms:modified xsi:type="dcterms:W3CDTF">2020-01-22T19:22:28Z</dcterms:modified>
</cp:coreProperties>
</file>