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5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7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1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2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7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C766-3DE2-44AC-AE87-287802B51704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3ABA-5AF5-4DEB-983C-12A9E308F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lf4j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582" y="1157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smtClean="0"/>
              <a:t>常见的日</a:t>
            </a:r>
            <a:r>
              <a:rPr lang="zh-CN" altLang="en-US" b="1"/>
              <a:t>志</a:t>
            </a:r>
            <a:r>
              <a:rPr lang="zh-CN" altLang="en-US" b="1"/>
              <a:t>框</a:t>
            </a:r>
            <a:r>
              <a:rPr lang="zh-CN" altLang="en-US" b="1" smtClean="0"/>
              <a:t>架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sz="2700" b="1" smtClean="0"/>
              <a:t>JUL</a:t>
            </a:r>
            <a:r>
              <a:rPr lang="zh-CN" altLang="en-US" sz="2700" b="1" smtClean="0"/>
              <a:t>、</a:t>
            </a:r>
            <a:r>
              <a:rPr lang="en-US" altLang="zh-CN" sz="2700" b="1" smtClean="0"/>
              <a:t>JCL</a:t>
            </a:r>
            <a:r>
              <a:rPr lang="zh-CN" altLang="en-US" sz="2700" b="1" smtClean="0"/>
              <a:t>、</a:t>
            </a:r>
            <a:r>
              <a:rPr lang="en-US" altLang="zh-CN" sz="2700" b="1" smtClean="0"/>
              <a:t>Jboss-logging</a:t>
            </a:r>
            <a:r>
              <a:rPr lang="zh-CN" altLang="en-US" sz="2700" b="1" smtClean="0"/>
              <a:t>、</a:t>
            </a:r>
            <a:r>
              <a:rPr lang="en-US" altLang="zh-CN" sz="2700" b="1" smtClean="0"/>
              <a:t>logback</a:t>
            </a:r>
            <a:r>
              <a:rPr lang="zh-CN" altLang="en-US" sz="2700" b="1" smtClean="0"/>
              <a:t>、</a:t>
            </a:r>
            <a:r>
              <a:rPr lang="en-US" altLang="zh-CN" sz="2700" b="1" smtClean="0"/>
              <a:t>log4j</a:t>
            </a:r>
            <a:r>
              <a:rPr lang="zh-CN" altLang="en-US" sz="2700" b="1" smtClean="0"/>
              <a:t>、</a:t>
            </a:r>
            <a:r>
              <a:rPr lang="en-US" altLang="zh-CN" sz="2700" b="1" smtClean="0"/>
              <a:t>log4j2</a:t>
            </a:r>
            <a:r>
              <a:rPr lang="zh-CN" altLang="en-US" sz="2700" b="1" smtClean="0"/>
              <a:t>、</a:t>
            </a:r>
            <a:r>
              <a:rPr lang="en-US" altLang="zh-CN" sz="2700" b="1" smtClean="0"/>
              <a:t>slf4j....</a:t>
            </a:r>
            <a:endParaRPr lang="zh-CN" altLang="en-US" sz="270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362028"/>
              </p:ext>
            </p:extLst>
          </p:nvPr>
        </p:nvGraphicFramePr>
        <p:xfrm>
          <a:off x="464127" y="1557049"/>
          <a:ext cx="11312238" cy="1740334"/>
        </p:xfrm>
        <a:graphic>
          <a:graphicData uri="http://schemas.openxmlformats.org/drawingml/2006/table">
            <a:tbl>
              <a:tblPr/>
              <a:tblGrid>
                <a:gridCol w="5656119">
                  <a:extLst>
                    <a:ext uri="{9D8B030D-6E8A-4147-A177-3AD203B41FA5}">
                      <a16:colId xmlns:a16="http://schemas.microsoft.com/office/drawing/2014/main" val="3217531403"/>
                    </a:ext>
                  </a:extLst>
                </a:gridCol>
                <a:gridCol w="5656119">
                  <a:extLst>
                    <a:ext uri="{9D8B030D-6E8A-4147-A177-3AD203B41FA5}">
                      <a16:colId xmlns:a16="http://schemas.microsoft.com/office/drawing/2014/main" val="376096559"/>
                    </a:ext>
                  </a:extLst>
                </a:gridCol>
              </a:tblGrid>
              <a:tr h="643167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日志门面 （日志的抽象层）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日志实现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62120"/>
                  </a:ext>
                </a:extLst>
              </a:tr>
              <a:tr h="1097167">
                <a:tc>
                  <a:txBody>
                    <a:bodyPr/>
                    <a:lstStyle/>
                    <a:p>
                      <a:pPr latinLnBrk="1"/>
                      <a:r>
                        <a:rPr lang="en-US" strike="sngStrike">
                          <a:effectLst/>
                        </a:rPr>
                        <a:t>JCL（Jakarta Commons Logging）</a:t>
                      </a:r>
                      <a:r>
                        <a:rPr lang="en-US">
                          <a:effectLst/>
                        </a:rPr>
                        <a:t> SLF4j（Simple Logging Facade for Java） </a:t>
                      </a:r>
                      <a:r>
                        <a:rPr lang="en-US" b="1" strike="sngStrike">
                          <a:effectLst/>
                        </a:rPr>
                        <a:t>jboss-logging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Log4j JUL（java.util.logging） Log4j2 </a:t>
                      </a:r>
                      <a:r>
                        <a:rPr lang="en-US" b="1">
                          <a:effectLst/>
                        </a:rPr>
                        <a:t>Logback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78665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582" y="3532909"/>
            <a:ext cx="6187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使用：</a:t>
            </a:r>
            <a:endParaRPr lang="en-US" altLang="zh-CN" smtClean="0"/>
          </a:p>
          <a:p>
            <a:r>
              <a:rPr lang="zh-CN" altLang="en-US" smtClean="0"/>
              <a:t>左</a:t>
            </a:r>
            <a:r>
              <a:rPr lang="zh-CN" altLang="en-US"/>
              <a:t>边选一个门面（抽象层）、右边来选一个实现；</a:t>
            </a:r>
          </a:p>
          <a:p>
            <a:r>
              <a:rPr lang="zh-CN" altLang="en-US"/>
              <a:t>日志门面： </a:t>
            </a:r>
            <a:r>
              <a:rPr lang="en-US" altLang="zh-CN"/>
              <a:t>SLF4J</a:t>
            </a:r>
            <a:r>
              <a:rPr lang="zh-CN" altLang="en-US"/>
              <a:t>；</a:t>
            </a:r>
          </a:p>
          <a:p>
            <a:r>
              <a:rPr lang="zh-CN" altLang="en-US"/>
              <a:t>日志实现：</a:t>
            </a:r>
            <a:r>
              <a:rPr lang="en-US" altLang="zh-CN"/>
              <a:t>Logback</a:t>
            </a:r>
            <a:r>
              <a:rPr lang="zh-CN" altLang="en-US"/>
              <a:t>；</a:t>
            </a:r>
          </a:p>
          <a:p>
            <a:r>
              <a:rPr lang="en-US" altLang="zh-CN"/>
              <a:t>SpringBoot</a:t>
            </a:r>
            <a:r>
              <a:rPr lang="zh-CN" altLang="en-US"/>
              <a:t>：底层是</a:t>
            </a:r>
            <a:r>
              <a:rPr lang="en-US" altLang="zh-CN"/>
              <a:t>Spring</a:t>
            </a:r>
            <a:r>
              <a:rPr lang="zh-CN" altLang="en-US"/>
              <a:t>框架，</a:t>
            </a:r>
            <a:r>
              <a:rPr lang="en-US" altLang="zh-CN"/>
              <a:t>Spring</a:t>
            </a:r>
            <a:r>
              <a:rPr lang="zh-CN" altLang="en-US"/>
              <a:t>框架默认是用</a:t>
            </a:r>
            <a:r>
              <a:rPr lang="en-US" altLang="zh-CN"/>
              <a:t>JCL</a:t>
            </a:r>
            <a:r>
              <a:rPr lang="zh-CN" altLang="en-US"/>
              <a:t>；‘</a:t>
            </a:r>
          </a:p>
          <a:p>
            <a:r>
              <a:rPr lang="zh-CN" altLang="en-US"/>
              <a:t>​ </a:t>
            </a:r>
            <a:r>
              <a:rPr lang="en-US" altLang="zh-CN" b="1"/>
              <a:t>SpringBoot</a:t>
            </a:r>
            <a:r>
              <a:rPr lang="zh-CN" altLang="en-US" b="1"/>
              <a:t>选用 </a:t>
            </a:r>
            <a:r>
              <a:rPr lang="en-US" altLang="zh-CN" b="1"/>
              <a:t>SLF4j</a:t>
            </a:r>
            <a:r>
              <a:rPr lang="zh-CN" altLang="en-US" b="1"/>
              <a:t>和</a:t>
            </a:r>
            <a:r>
              <a:rPr lang="en-US" altLang="zh-CN" b="1"/>
              <a:t>logback</a:t>
            </a:r>
            <a:r>
              <a:rPr lang="zh-CN" altLang="en-US" b="1"/>
              <a:t>；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0057" y="321582"/>
            <a:ext cx="10515600" cy="1325563"/>
          </a:xfrm>
        </p:spPr>
        <p:txBody>
          <a:bodyPr/>
          <a:lstStyle/>
          <a:p>
            <a:r>
              <a:rPr lang="en-US" altLang="zh-CN" b="1"/>
              <a:t>SLF4j</a:t>
            </a:r>
            <a:r>
              <a:rPr lang="zh-CN" altLang="en-US" b="1"/>
              <a:t>使用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如何在系统中使用</a:t>
            </a:r>
            <a:r>
              <a:rPr lang="en-US" altLang="zh-CN" b="1"/>
              <a:t>SLF4j </a:t>
            </a:r>
            <a:r>
              <a:rPr lang="en-US" altLang="zh-CN" b="1">
                <a:hlinkClick r:id="rId2"/>
              </a:rPr>
              <a:t>https://www.slf4j.org</a:t>
            </a:r>
            <a:endParaRPr lang="en-US" altLang="zh-CN" b="1"/>
          </a:p>
          <a:p>
            <a:r>
              <a:rPr lang="zh-CN" altLang="en-US" sz="1600" smtClean="0"/>
              <a:t>以后开发的时候，日志记录方法的调用，不应该来直接调用日志的实现类，而是调用日志抽象层里面的方法；</a:t>
            </a:r>
          </a:p>
          <a:p>
            <a:r>
              <a:rPr lang="zh-CN" altLang="en-US" sz="1600" smtClean="0"/>
              <a:t>给系统里面导入</a:t>
            </a:r>
            <a:r>
              <a:rPr lang="en-US" altLang="zh-CN" sz="1600" smtClean="0"/>
              <a:t>slf4j</a:t>
            </a:r>
            <a:r>
              <a:rPr lang="zh-CN" altLang="en-US" sz="1600" smtClean="0"/>
              <a:t>的</a:t>
            </a:r>
            <a:r>
              <a:rPr lang="en-US" altLang="zh-CN" sz="1600" smtClean="0"/>
              <a:t>jar</a:t>
            </a:r>
            <a:r>
              <a:rPr lang="zh-CN" altLang="en-US" sz="1600" smtClean="0"/>
              <a:t>和 </a:t>
            </a:r>
            <a:r>
              <a:rPr lang="en-US" altLang="zh-CN" sz="1600" smtClean="0"/>
              <a:t>log4</a:t>
            </a:r>
            <a:r>
              <a:rPr lang="zh-CN" altLang="en-US" sz="1600" smtClean="0"/>
              <a:t>级的实现</a:t>
            </a:r>
            <a:r>
              <a:rPr lang="en-US" altLang="zh-CN" sz="1600" smtClean="0"/>
              <a:t>jar</a:t>
            </a:r>
          </a:p>
          <a:p>
            <a:endParaRPr lang="en-US" altLang="zh-CN" sz="250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3106377"/>
            <a:ext cx="8039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每一个日志的实现框架都有自己的配置文件。使用</a:t>
            </a:r>
            <a:r>
              <a:rPr lang="en-US" altLang="zh-CN" sz="2000"/>
              <a:t>slf4j</a:t>
            </a:r>
            <a:r>
              <a:rPr lang="zh-CN" altLang="en-US" sz="2000"/>
              <a:t>以后，</a:t>
            </a:r>
            <a:r>
              <a:rPr lang="zh-CN" altLang="en-US" sz="2000" b="1"/>
              <a:t>配置文件还是做成日志实现框架自己本身的配置文件；</a:t>
            </a:r>
            <a:endParaRPr lang="zh-CN" altLang="en-US" sz="2000"/>
          </a:p>
        </p:txBody>
      </p:sp>
      <p:sp>
        <p:nvSpPr>
          <p:cNvPr id="8" name="AutoShape 6" descr="about:blank1010279B3A5A4CB7B6FF6162CC936404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5" y="1550193"/>
            <a:ext cx="8706798" cy="48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34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统一</a:t>
            </a:r>
            <a:r>
              <a:rPr lang="zh-CN" altLang="en-US"/>
              <a:t>日</a:t>
            </a:r>
            <a:r>
              <a:rPr lang="zh-CN" altLang="en-US" smtClean="0"/>
              <a:t>志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800"/>
              <a:t>（</a:t>
            </a:r>
            <a:r>
              <a:rPr lang="en-US" altLang="zh-CN" sz="1800"/>
              <a:t>slf4j+logback</a:t>
            </a:r>
            <a:r>
              <a:rPr lang="zh-CN" altLang="en-US" sz="1800"/>
              <a:t>）</a:t>
            </a:r>
            <a:r>
              <a:rPr lang="en-US" altLang="zh-CN" sz="1800"/>
              <a:t>: Spring</a:t>
            </a:r>
            <a:r>
              <a:rPr lang="zh-CN" altLang="en-US" sz="1800"/>
              <a:t>（</a:t>
            </a:r>
            <a:r>
              <a:rPr lang="en-US" altLang="zh-CN" sz="1800"/>
              <a:t>commons-logging</a:t>
            </a:r>
            <a:r>
              <a:rPr lang="zh-CN" altLang="en-US" sz="1800"/>
              <a:t>）、</a:t>
            </a:r>
            <a:r>
              <a:rPr lang="en-US" altLang="zh-CN" sz="1800"/>
              <a:t>Hibernate</a:t>
            </a:r>
            <a:r>
              <a:rPr lang="zh-CN" altLang="en-US" sz="1800"/>
              <a:t>（</a:t>
            </a:r>
            <a:r>
              <a:rPr lang="en-US" altLang="zh-CN" sz="1800"/>
              <a:t>jboss-logging</a:t>
            </a:r>
            <a:r>
              <a:rPr lang="zh-CN" altLang="en-US" sz="1800"/>
              <a:t>）、</a:t>
            </a:r>
            <a:r>
              <a:rPr lang="en-US" altLang="zh-CN" sz="1800"/>
              <a:t>MyBatis</a:t>
            </a:r>
            <a:r>
              <a:rPr lang="zh-CN" altLang="en-US" sz="1800"/>
              <a:t>、</a:t>
            </a:r>
            <a:r>
              <a:rPr lang="en-US" altLang="zh-CN" sz="1800"/>
              <a:t>xxxx</a:t>
            </a:r>
            <a:br>
              <a:rPr lang="en-US" altLang="zh-CN" sz="1800"/>
            </a:br>
            <a:r>
              <a:rPr lang="zh-CN" altLang="en-US" sz="1800"/>
              <a:t>统一日志记录，即使是别的框架和我一起统一使用</a:t>
            </a:r>
            <a:r>
              <a:rPr lang="en-US" altLang="zh-CN" sz="1800"/>
              <a:t>slf4j</a:t>
            </a:r>
            <a:r>
              <a:rPr lang="zh-CN" altLang="en-US" sz="1800"/>
              <a:t>进行输出？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" y="1049925"/>
            <a:ext cx="9191560" cy="57585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28042" y="1329680"/>
            <a:ext cx="4253347" cy="16619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en-US" b="1"/>
              <a:t>如何让系统中所有的日志都统一到</a:t>
            </a:r>
            <a:r>
              <a:rPr lang="en-US" altLang="zh-CN" b="1"/>
              <a:t>slf4j</a:t>
            </a:r>
            <a:r>
              <a:rPr lang="zh-CN" altLang="en-US" b="1"/>
              <a:t>；</a:t>
            </a:r>
            <a:endParaRPr lang="en-US" altLang="zh-CN"/>
          </a:p>
          <a:p>
            <a:r>
              <a:rPr lang="en-US" altLang="zh-CN" sz="1600">
                <a:solidFill>
                  <a:schemeClr val="accent5"/>
                </a:solidFill>
              </a:rPr>
              <a:t>1</a:t>
            </a:r>
            <a:r>
              <a:rPr lang="zh-CN" altLang="en-US" sz="1600">
                <a:solidFill>
                  <a:schemeClr val="accent5"/>
                </a:solidFill>
              </a:rPr>
              <a:t>、将系统中其他日志框架先排除出去；</a:t>
            </a:r>
          </a:p>
          <a:p>
            <a:r>
              <a:rPr lang="en-US" altLang="zh-CN" sz="1600">
                <a:solidFill>
                  <a:schemeClr val="accent5"/>
                </a:solidFill>
              </a:rPr>
              <a:t>2</a:t>
            </a:r>
            <a:r>
              <a:rPr lang="zh-CN" altLang="en-US" sz="1600">
                <a:solidFill>
                  <a:schemeClr val="accent5"/>
                </a:solidFill>
              </a:rPr>
              <a:t>、用中间包来替换原有的日志框架；</a:t>
            </a:r>
          </a:p>
          <a:p>
            <a:r>
              <a:rPr lang="en-US" altLang="zh-CN" sz="1600">
                <a:solidFill>
                  <a:schemeClr val="accent5"/>
                </a:solidFill>
              </a:rPr>
              <a:t>3</a:t>
            </a:r>
            <a:r>
              <a:rPr lang="zh-CN" altLang="en-US" sz="1600">
                <a:solidFill>
                  <a:schemeClr val="accent5"/>
                </a:solidFill>
              </a:rPr>
              <a:t>、我们导入</a:t>
            </a:r>
            <a:r>
              <a:rPr lang="en-US" altLang="zh-CN" sz="1600">
                <a:solidFill>
                  <a:schemeClr val="accent5"/>
                </a:solidFill>
              </a:rPr>
              <a:t>slf4j</a:t>
            </a:r>
            <a:r>
              <a:rPr lang="zh-CN" altLang="en-US" sz="1600">
                <a:solidFill>
                  <a:schemeClr val="accent5"/>
                </a:solidFill>
              </a:rPr>
              <a:t>其他的</a:t>
            </a:r>
            <a:r>
              <a:rPr lang="zh-CN" altLang="en-US" sz="1600">
                <a:solidFill>
                  <a:schemeClr val="accent5"/>
                </a:solidFill>
              </a:rPr>
              <a:t>实</a:t>
            </a:r>
            <a:r>
              <a:rPr lang="zh-CN" altLang="en-US" sz="1600" smtClean="0">
                <a:solidFill>
                  <a:schemeClr val="accent5"/>
                </a:solidFill>
              </a:rPr>
              <a:t>现</a:t>
            </a:r>
            <a:endParaRPr lang="en-US" altLang="zh-CN" sz="1600" smtClean="0">
              <a:solidFill>
                <a:schemeClr val="accent5"/>
              </a:solidFill>
            </a:endParaRPr>
          </a:p>
          <a:p>
            <a:r>
              <a:rPr lang="en-US" altLang="zh-CN" sz="1600" smtClean="0">
                <a:solidFill>
                  <a:schemeClr val="accent5"/>
                </a:solidFill>
              </a:rPr>
              <a:t>4</a:t>
            </a:r>
            <a:r>
              <a:rPr lang="zh-CN" altLang="en-US" sz="1600" smtClean="0">
                <a:solidFill>
                  <a:schemeClr val="accent5"/>
                </a:solidFill>
              </a:rPr>
              <a:t>、</a:t>
            </a:r>
            <a:r>
              <a:rPr lang="zh-CN" altLang="en-US" sz="1600">
                <a:solidFill>
                  <a:schemeClr val="accent5"/>
                </a:solidFill>
              </a:rPr>
              <a:t>如果我们要引入其他框架？一定要把这个框架的默认日志依赖移除掉</a:t>
            </a:r>
            <a:endParaRPr lang="zh-CN" altLang="en-US" sz="1600">
              <a:solidFill>
                <a:schemeClr val="accent5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042" y="2890073"/>
            <a:ext cx="5127049" cy="13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升级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29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重</a:t>
            </a:r>
            <a:r>
              <a:rPr lang="zh-CN" altLang="en-US" sz="1800" smtClean="0"/>
              <a:t>构：对软件内部结构的一种调整，目的是在不改变软件可观察行为的前提下，提高可理解性，降低其修改成本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/>
              <a:t>排</a:t>
            </a:r>
            <a:r>
              <a:rPr lang="zh-CN" altLang="en-US" sz="1600" smtClean="0"/>
              <a:t>除原有的依赖：</a:t>
            </a:r>
            <a:endParaRPr lang="en-US" altLang="zh-CN" sz="1600" smtClean="0"/>
          </a:p>
          <a:p>
            <a:r>
              <a:rPr lang="zh-CN" altLang="en-US" sz="1600"/>
              <a:t>新</a:t>
            </a:r>
            <a:r>
              <a:rPr lang="zh-CN" altLang="en-US" sz="1600" smtClean="0"/>
              <a:t>增升级的依赖</a:t>
            </a:r>
            <a:endParaRPr lang="en-US" altLang="zh-CN" sz="1600" smtClean="0"/>
          </a:p>
          <a:p>
            <a:r>
              <a:rPr lang="zh-CN" altLang="en-US" sz="1600" smtClean="0"/>
              <a:t>修改相关</a:t>
            </a:r>
            <a:r>
              <a:rPr lang="en-US" altLang="zh-CN" sz="1600" smtClean="0"/>
              <a:t>API</a:t>
            </a:r>
            <a:r>
              <a:rPr lang="zh-CN" altLang="en-US" sz="1600" smtClean="0"/>
              <a:t>，</a:t>
            </a:r>
            <a:r>
              <a:rPr lang="zh-CN" altLang="en-US" sz="1600" smtClean="0"/>
              <a:t>修改</a:t>
            </a:r>
            <a:r>
              <a:rPr lang="en-US" altLang="zh-CN" sz="1600" smtClean="0"/>
              <a:t>log4j2.xml</a:t>
            </a:r>
            <a:r>
              <a:rPr lang="zh-CN" altLang="en-US" sz="1600" smtClean="0"/>
              <a:t>配置</a:t>
            </a:r>
            <a:endParaRPr lang="en-US" altLang="zh-CN" sz="1600" smtClean="0"/>
          </a:p>
          <a:p>
            <a:r>
              <a:rPr lang="zh-CN" altLang="en-US" sz="1600"/>
              <a:t>修</a:t>
            </a:r>
            <a:r>
              <a:rPr lang="zh-CN" altLang="en-US" sz="1600" smtClean="0"/>
              <a:t>改</a:t>
            </a:r>
            <a:r>
              <a:rPr lang="zh-CN" altLang="en-US" sz="1600"/>
              <a:t>相</a:t>
            </a:r>
            <a:r>
              <a:rPr lang="zh-CN" altLang="en-US" sz="1600" smtClean="0"/>
              <a:t>关脚本</a:t>
            </a:r>
            <a:endParaRPr lang="en-US" altLang="zh-CN" sz="1600" smtClean="0"/>
          </a:p>
          <a:p>
            <a:r>
              <a:rPr lang="zh-CN" altLang="en-US" sz="1600" smtClean="0"/>
              <a:t>本地验证</a:t>
            </a:r>
            <a:endParaRPr lang="en-US" altLang="zh-CN" sz="1600" smtClean="0"/>
          </a:p>
          <a:p>
            <a:r>
              <a:rPr lang="zh-CN" altLang="en-US" sz="1600" smtClean="0"/>
              <a:t>出包验证</a:t>
            </a:r>
            <a:endParaRPr lang="en-US" altLang="zh-CN" sz="1600" smtClean="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315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355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常见的日志框架 JUL、JCL、Jboss-logging、logback、log4j、log4j2、slf4j....</vt:lpstr>
      <vt:lpstr>SLF4j使用 </vt:lpstr>
      <vt:lpstr>每一个日志的实现框架都有自己的配置文件。使用slf4j以后，配置文件还是做成日志实现框架自己本身的配置文件；</vt:lpstr>
      <vt:lpstr>统一日志 （slf4j+logback）: Spring（commons-logging）、Hibernate（jboss-logging）、MyBatis、xxxx 统一日志记录，即使是别的框架和我一起统一使用slf4j进行输出？ </vt:lpstr>
      <vt:lpstr>升级</vt:lpstr>
      <vt:lpstr>常见问题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kongmou</dc:creator>
  <cp:lastModifiedBy>kongmou</cp:lastModifiedBy>
  <cp:revision>9</cp:revision>
  <dcterms:created xsi:type="dcterms:W3CDTF">2019-01-27T11:56:24Z</dcterms:created>
  <dcterms:modified xsi:type="dcterms:W3CDTF">2019-01-27T14:25:42Z</dcterms:modified>
</cp:coreProperties>
</file>