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4DAE-134B-4EF0-A9DE-47E576B4220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16AC-9F75-46C8-80A3-02EAAAAD7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0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4DAE-134B-4EF0-A9DE-47E576B4220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16AC-9F75-46C8-80A3-02EAAAAD7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9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4DAE-134B-4EF0-A9DE-47E576B4220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16AC-9F75-46C8-80A3-02EAAAAD7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8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4DAE-134B-4EF0-A9DE-47E576B4220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16AC-9F75-46C8-80A3-02EAAAAD7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9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4DAE-134B-4EF0-A9DE-47E576B4220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16AC-9F75-46C8-80A3-02EAAAAD7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6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4DAE-134B-4EF0-A9DE-47E576B4220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16AC-9F75-46C8-80A3-02EAAAAD7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8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4DAE-134B-4EF0-A9DE-47E576B4220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16AC-9F75-46C8-80A3-02EAAAAD7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0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4DAE-134B-4EF0-A9DE-47E576B4220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16AC-9F75-46C8-80A3-02EAAAAD7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5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4DAE-134B-4EF0-A9DE-47E576B4220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16AC-9F75-46C8-80A3-02EAAAAD7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6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4DAE-134B-4EF0-A9DE-47E576B4220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16AC-9F75-46C8-80A3-02EAAAAD7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4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4DAE-134B-4EF0-A9DE-47E576B4220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16AC-9F75-46C8-80A3-02EAAAAD7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4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A4DAE-134B-4EF0-A9DE-47E576B4220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F16AC-9F75-46C8-80A3-02EAAAAD7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7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0" y="1524000"/>
            <a:ext cx="12954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Partner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0" y="1524000"/>
            <a:ext cx="1295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95600" y="17526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19800" y="1537855"/>
            <a:ext cx="1295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TWZ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05400" y="1995055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943596" y="3162300"/>
            <a:ext cx="1454729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Data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2"/>
            <a:endCxn id="10" idx="0"/>
          </p:cNvCxnSpPr>
          <p:nvPr/>
        </p:nvCxnSpPr>
        <p:spPr>
          <a:xfrm>
            <a:off x="6667500" y="2452255"/>
            <a:ext cx="3461" cy="710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0" idx="1"/>
            <a:endCxn id="4" idx="2"/>
          </p:cNvCxnSpPr>
          <p:nvPr/>
        </p:nvCxnSpPr>
        <p:spPr>
          <a:xfrm rot="10800000">
            <a:off x="4457700" y="2438400"/>
            <a:ext cx="1485896" cy="1066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38600" y="3511035"/>
            <a:ext cx="178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  or  not pass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895600" y="21336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11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0" y="1524000"/>
            <a:ext cx="12954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Partner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0" y="1524000"/>
            <a:ext cx="1295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95600" y="17526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019800" y="1537855"/>
            <a:ext cx="1295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TWZ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105400" y="1995055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943596" y="3162300"/>
            <a:ext cx="1454729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Data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9" idx="0"/>
          </p:cNvCxnSpPr>
          <p:nvPr/>
        </p:nvCxnSpPr>
        <p:spPr>
          <a:xfrm>
            <a:off x="6667500" y="2452255"/>
            <a:ext cx="3461" cy="710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1"/>
          </p:cNvCxnSpPr>
          <p:nvPr/>
        </p:nvCxnSpPr>
        <p:spPr>
          <a:xfrm rot="10800000">
            <a:off x="4724400" y="2452256"/>
            <a:ext cx="1219196" cy="1052945"/>
          </a:xfrm>
          <a:prstGeom prst="bentConnector3">
            <a:avLst>
              <a:gd name="adj1" fmla="val 988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45182" y="2601377"/>
            <a:ext cx="178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  or  not pass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895600" y="21336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943596" y="4419600"/>
            <a:ext cx="1454729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Balance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9" idx="2"/>
            <a:endCxn id="14" idx="0"/>
          </p:cNvCxnSpPr>
          <p:nvPr/>
        </p:nvCxnSpPr>
        <p:spPr>
          <a:xfrm>
            <a:off x="6670961" y="3848100"/>
            <a:ext cx="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943596" y="5486400"/>
            <a:ext cx="1454729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Content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4" idx="2"/>
            <a:endCxn id="17" idx="0"/>
          </p:cNvCxnSpPr>
          <p:nvPr/>
        </p:nvCxnSpPr>
        <p:spPr>
          <a:xfrm>
            <a:off x="6670961" y="5105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4" idx="1"/>
          </p:cNvCxnSpPr>
          <p:nvPr/>
        </p:nvCxnSpPr>
        <p:spPr>
          <a:xfrm rot="10800000">
            <a:off x="4495800" y="2397932"/>
            <a:ext cx="1447796" cy="23645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36330" y="3949184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Balance is not enough</a:t>
            </a:r>
            <a:endParaRPr lang="en-US" dirty="0"/>
          </a:p>
        </p:txBody>
      </p:sp>
      <p:cxnSp>
        <p:nvCxnSpPr>
          <p:cNvPr id="27" name="Elbow Connector 26"/>
          <p:cNvCxnSpPr>
            <a:stCxn id="17" idx="1"/>
          </p:cNvCxnSpPr>
          <p:nvPr/>
        </p:nvCxnSpPr>
        <p:spPr>
          <a:xfrm rot="10800000">
            <a:off x="4267200" y="2397932"/>
            <a:ext cx="1676396" cy="34313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39417" y="5486400"/>
            <a:ext cx="132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2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28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</dc:creator>
  <cp:lastModifiedBy>jonathan</cp:lastModifiedBy>
  <cp:revision>2</cp:revision>
  <dcterms:created xsi:type="dcterms:W3CDTF">2014-08-12T03:37:36Z</dcterms:created>
  <dcterms:modified xsi:type="dcterms:W3CDTF">2014-08-12T04:08:09Z</dcterms:modified>
</cp:coreProperties>
</file>