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00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5909"/>
            <a:ext cx="9144000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58058"/>
            <a:ext cx="9144000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45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9164"/>
            <a:ext cx="2628900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9164"/>
            <a:ext cx="7734300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0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0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66738"/>
            <a:ext cx="10515600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131884"/>
            <a:ext cx="10515600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2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5820"/>
            <a:ext cx="5181600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7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9164"/>
            <a:ext cx="10515600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47238"/>
            <a:ext cx="515778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482"/>
            <a:ext cx="5157787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7238"/>
            <a:ext cx="518318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09482"/>
            <a:ext cx="5183188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30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7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6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73826"/>
            <a:ext cx="6172200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3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11997"/>
            <a:ext cx="393223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73826"/>
            <a:ext cx="6172200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03985"/>
            <a:ext cx="393223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9164"/>
            <a:ext cx="10515600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5820"/>
            <a:ext cx="10515600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9F64F-E8E5-4171-A364-9929CC057832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337621"/>
            <a:ext cx="41148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337621"/>
            <a:ext cx="27432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8750-BF2A-474C-9E29-901F4EFA1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9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EAA69A-713B-F2BD-335F-ABFC1F2D9A93}"/>
              </a:ext>
            </a:extLst>
          </p:cNvPr>
          <p:cNvSpPr/>
          <p:nvPr/>
        </p:nvSpPr>
        <p:spPr>
          <a:xfrm>
            <a:off x="4805715" y="269637"/>
            <a:ext cx="2580570" cy="100645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 HTTP Messages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815C96-5054-A481-9A33-198543AC6F16}"/>
              </a:ext>
            </a:extLst>
          </p:cNvPr>
          <p:cNvSpPr/>
          <p:nvPr/>
        </p:nvSpPr>
        <p:spPr>
          <a:xfrm>
            <a:off x="4355805" y="2091768"/>
            <a:ext cx="3416596" cy="23238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252000" rtlCol="0" anchor="t" anchorCtr="0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ZSTD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55A2EC46-1112-9FA1-673D-67E49506193A}"/>
              </a:ext>
            </a:extLst>
          </p:cNvPr>
          <p:cNvSpPr/>
          <p:nvPr/>
        </p:nvSpPr>
        <p:spPr>
          <a:xfrm>
            <a:off x="583010" y="2958742"/>
            <a:ext cx="2623887" cy="1162824"/>
          </a:xfrm>
          <a:prstGeom prst="parallelogram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zh-CN" altLang="en-US" dirty="0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2645EA76-2087-A64E-D55F-D05EEAA407AD}"/>
              </a:ext>
            </a:extLst>
          </p:cNvPr>
          <p:cNvSpPr/>
          <p:nvPr/>
        </p:nvSpPr>
        <p:spPr>
          <a:xfrm>
            <a:off x="8909371" y="2958742"/>
            <a:ext cx="2626954" cy="1162824"/>
          </a:xfrm>
          <a:prstGeom prst="parallelogram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Compressed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37C981-B7D3-6998-0808-C56B17BCBACE}"/>
              </a:ext>
            </a:extLst>
          </p:cNvPr>
          <p:cNvSpPr txBox="1"/>
          <p:nvPr/>
        </p:nvSpPr>
        <p:spPr>
          <a:xfrm>
            <a:off x="5565279" y="1407789"/>
            <a:ext cx="106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8CE4ECC1-DF72-8FD2-2E2E-77E43B27D68A}"/>
              </a:ext>
            </a:extLst>
          </p:cNvPr>
          <p:cNvSpPr/>
          <p:nvPr/>
        </p:nvSpPr>
        <p:spPr>
          <a:xfrm>
            <a:off x="4681873" y="2864440"/>
            <a:ext cx="2828261" cy="1257129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DBC2561C-9939-DADF-3135-11B4D7EE5687}"/>
              </a:ext>
            </a:extLst>
          </p:cNvPr>
          <p:cNvCxnSpPr>
            <a:cxnSpLocks/>
          </p:cNvCxnSpPr>
          <p:nvPr/>
        </p:nvCxnSpPr>
        <p:spPr>
          <a:xfrm>
            <a:off x="6815470" y="1946381"/>
            <a:ext cx="0" cy="918059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E3756811-2C5A-D391-1864-76C63091CF8A}"/>
              </a:ext>
            </a:extLst>
          </p:cNvPr>
          <p:cNvCxnSpPr>
            <a:cxnSpLocks/>
          </p:cNvCxnSpPr>
          <p:nvPr/>
        </p:nvCxnSpPr>
        <p:spPr>
          <a:xfrm flipV="1">
            <a:off x="6815470" y="1313651"/>
            <a:ext cx="0" cy="5576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C502F305-149C-6D2B-044F-3CA45A85B9E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61544" y="3540154"/>
            <a:ext cx="12823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9999A41C-3A14-B451-46C6-D7CC63C38222}"/>
              </a:ext>
            </a:extLst>
          </p:cNvPr>
          <p:cNvCxnSpPr>
            <a:cxnSpLocks/>
            <a:endCxn id="8" idx="5"/>
          </p:cNvCxnSpPr>
          <p:nvPr/>
        </p:nvCxnSpPr>
        <p:spPr>
          <a:xfrm>
            <a:off x="7772404" y="3540154"/>
            <a:ext cx="12823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209A948-2357-08C1-33AA-2BD6727B98AB}"/>
              </a:ext>
            </a:extLst>
          </p:cNvPr>
          <p:cNvCxnSpPr>
            <a:cxnSpLocks/>
          </p:cNvCxnSpPr>
          <p:nvPr/>
        </p:nvCxnSpPr>
        <p:spPr>
          <a:xfrm flipV="1">
            <a:off x="5351721" y="1313648"/>
            <a:ext cx="0" cy="632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579918AF-71F0-1AC8-F323-B896D50F1867}"/>
              </a:ext>
            </a:extLst>
          </p:cNvPr>
          <p:cNvCxnSpPr>
            <a:cxnSpLocks/>
          </p:cNvCxnSpPr>
          <p:nvPr/>
        </p:nvCxnSpPr>
        <p:spPr>
          <a:xfrm>
            <a:off x="5351721" y="1976139"/>
            <a:ext cx="0" cy="88830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74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11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Jingyi Li</dc:creator>
  <cp:lastModifiedBy>士广 张</cp:lastModifiedBy>
  <cp:revision>10</cp:revision>
  <dcterms:created xsi:type="dcterms:W3CDTF">2024-12-16T15:46:17Z</dcterms:created>
  <dcterms:modified xsi:type="dcterms:W3CDTF">2024-12-17T06:58:44Z</dcterms:modified>
</cp:coreProperties>
</file>