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9D842-4E6A-CD9A-FDBC-B4C0F3664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DDA61-AC76-148A-8522-61FF93546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E6AB7-ECDF-852E-CCD2-D9FBDEB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22A72-AEB6-4B0C-588D-8F5DF27E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9ABB6-EAB1-8ACD-8514-B860B18A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5344-E1CB-E2F0-6441-1913A57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CDABAA-F0B9-D7E8-BE27-3A8184FC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0D517-ACAC-32B1-2957-9ECE1419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D6FF5-86AA-B06D-046D-F17FFB2B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DAF83-402F-383B-0317-9B2A7801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1D0E5A-4144-51F0-175B-3D2ED994D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698F9-DAEE-D227-0BBB-F9404ACE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CC004-3328-0639-ABF2-325BDCE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BE969-1DA6-73ED-C695-6BBC792A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DB333-7C9D-FA1A-BC9B-786A3EB1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E280B-A24B-3A86-4642-268D4C1A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A1EAC-8B75-B43C-7096-1F395C08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B7898-E14E-A521-D41E-3C9C007E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F872E-28F2-605A-6945-F2F9EF2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378E5-7D30-F1A4-99F8-AD871E47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8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D3575-6F3C-7E82-473C-1187EFEF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16580-7F4A-40E3-FD44-D1622BC2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B62E6-AF74-319C-CC39-F1829DFD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FC4D8-1634-7CDF-0BD9-9F3AD361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D9E45-3F16-1BF0-BD4E-D2121F42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2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6FB33-72C5-CA84-4D66-E6D28549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59BDD-28F5-914E-5AE2-1E969F6F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571CE-BA35-8AE1-3AF9-8943ED094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2098D-D5FA-509E-0876-5C8BD530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EF444-A8E5-4071-4794-938BFB22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E908D6-7170-957C-4BDC-449798DA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0F01-D009-DDC0-761C-1EAE8931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30335-5B99-C4C1-38D7-18E5E149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1E7ACF-7FB9-5045-E93F-5943C2FE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9697D2-9A20-E7CA-ECA6-91ACD0FA6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96D76-870D-7C63-DD3F-EE4AA505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9A83F6-82D1-6CE0-9A4A-1B792617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72D6B-849D-A787-1FAB-73AB2FE2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9755D9-989B-2968-DC80-A71CC6AF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3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DB161-3681-4942-93DC-4C5C0E4D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210AE-5A19-C971-BDC1-92D54CED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EEA5A-D193-4B8A-5360-7ACF5ABC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08DFC-C4E7-7C09-4D22-9F24230E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3E1625-115C-7EBC-8EA9-F4F6469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F4CF2F-21A2-492F-84DD-17686F7A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CF63B-6FC6-8305-5616-24366B08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78515-E45B-1466-BA2A-30804158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8BF98-BE40-02C1-6FD7-BBF09187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27626-4968-387D-39D3-ACD84032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B2D48-A5A6-6174-FB23-AE2E189A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77384-92C9-CAE4-48F1-7C761941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E3D03-EE9B-6760-0139-88D2F460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7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AC5CA-84EB-CC05-AD34-9644D033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9EB3A0-E861-C4A1-7375-53C66084E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ACA05-4DA8-0318-18EB-435B2710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1108C-BD20-B3D8-01AD-9CC7A457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BABFB-6AE8-FBDA-3B33-157E58C9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263F-C002-701E-77A3-EC876CBE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5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0A6D6E-5465-C0A2-A57A-028B4199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0B8B5-F637-82F8-A03D-477CD42DF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A6299-A201-67CF-D444-0A1729E2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078B-41CC-4246-AD0A-D577E058E6F7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7F61D-40E8-D745-9839-B51E9F8EA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A93EC-3D78-21EF-D448-C5DE99345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0273-1644-4037-8BAD-E7433852A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8C94724-D74A-5A2C-290D-CB0FF946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81363"/>
              </p:ext>
            </p:extLst>
          </p:nvPr>
        </p:nvGraphicFramePr>
        <p:xfrm>
          <a:off x="3483039" y="1089000"/>
          <a:ext cx="5225922" cy="46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2961">
                  <a:extLst>
                    <a:ext uri="{9D8B030D-6E8A-4147-A177-3AD203B41FA5}">
                      <a16:colId xmlns:a16="http://schemas.microsoft.com/office/drawing/2014/main" val="2601123695"/>
                    </a:ext>
                  </a:extLst>
                </a:gridCol>
                <a:gridCol w="2612961">
                  <a:extLst>
                    <a:ext uri="{9D8B030D-6E8A-4147-A177-3AD203B41FA5}">
                      <a16:colId xmlns:a16="http://schemas.microsoft.com/office/drawing/2014/main" val="1599988239"/>
                    </a:ext>
                  </a:extLst>
                </a:gridCol>
              </a:tblGrid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Magic number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16872"/>
                  </a:ext>
                </a:extLst>
              </a:tr>
              <a:tr h="396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 ID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018854"/>
                  </a:ext>
                </a:extLst>
              </a:tr>
              <a:tr h="396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Huffman tables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for offsets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97195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for match lengths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0432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for literals lengths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574685"/>
                  </a:ext>
                </a:extLst>
              </a:tr>
              <a:tr h="270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0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1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Jingyi Li</dc:creator>
  <cp:lastModifiedBy>Jingyi Li</cp:lastModifiedBy>
  <cp:revision>2</cp:revision>
  <dcterms:created xsi:type="dcterms:W3CDTF">2025-01-27T12:44:02Z</dcterms:created>
  <dcterms:modified xsi:type="dcterms:W3CDTF">2025-01-27T14:30:28Z</dcterms:modified>
</cp:coreProperties>
</file>