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4199513" cy="22320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100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964" y="3652876"/>
            <a:ext cx="29069586" cy="7770754"/>
          </a:xfrm>
        </p:spPr>
        <p:txBody>
          <a:bodyPr anchor="b"/>
          <a:lstStyle>
            <a:lvl1pPr algn="ctr">
              <a:defRPr sz="19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939" y="11723300"/>
            <a:ext cx="25649635" cy="5388892"/>
          </a:xfrm>
        </p:spPr>
        <p:txBody>
          <a:bodyPr/>
          <a:lstStyle>
            <a:lvl1pPr marL="0" indent="0" algn="ctr">
              <a:buNone/>
              <a:defRPr sz="7811"/>
            </a:lvl1pPr>
            <a:lvl2pPr marL="1488003" indent="0" algn="ctr">
              <a:buNone/>
              <a:defRPr sz="6509"/>
            </a:lvl2pPr>
            <a:lvl3pPr marL="2976006" indent="0" algn="ctr">
              <a:buNone/>
              <a:defRPr sz="5858"/>
            </a:lvl3pPr>
            <a:lvl4pPr marL="4464009" indent="0" algn="ctr">
              <a:buNone/>
              <a:defRPr sz="5207"/>
            </a:lvl4pPr>
            <a:lvl5pPr marL="5952012" indent="0" algn="ctr">
              <a:buNone/>
              <a:defRPr sz="5207"/>
            </a:lvl5pPr>
            <a:lvl6pPr marL="7440016" indent="0" algn="ctr">
              <a:buNone/>
              <a:defRPr sz="5207"/>
            </a:lvl6pPr>
            <a:lvl7pPr marL="8928019" indent="0" algn="ctr">
              <a:buNone/>
              <a:defRPr sz="5207"/>
            </a:lvl7pPr>
            <a:lvl8pPr marL="10416022" indent="0" algn="ctr">
              <a:buNone/>
              <a:defRPr sz="5207"/>
            </a:lvl8pPr>
            <a:lvl9pPr marL="11904025" indent="0" algn="ctr">
              <a:buNone/>
              <a:defRPr sz="520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8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4028" y="1188347"/>
            <a:ext cx="7374270" cy="189153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1218" y="1188347"/>
            <a:ext cx="21695316" cy="189153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09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6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406" y="5564569"/>
            <a:ext cx="29497080" cy="9284602"/>
          </a:xfrm>
        </p:spPr>
        <p:txBody>
          <a:bodyPr anchor="b"/>
          <a:lstStyle>
            <a:lvl1pPr>
              <a:defRPr sz="19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406" y="14937007"/>
            <a:ext cx="29497080" cy="4882553"/>
          </a:xfrm>
        </p:spPr>
        <p:txBody>
          <a:bodyPr/>
          <a:lstStyle>
            <a:lvl1pPr marL="0" indent="0">
              <a:buNone/>
              <a:defRPr sz="7811">
                <a:solidFill>
                  <a:schemeClr val="tx1"/>
                </a:solidFill>
              </a:defRPr>
            </a:lvl1pPr>
            <a:lvl2pPr marL="1488003" indent="0">
              <a:buNone/>
              <a:defRPr sz="6509">
                <a:solidFill>
                  <a:schemeClr val="tx1">
                    <a:tint val="75000"/>
                  </a:schemeClr>
                </a:solidFill>
              </a:defRPr>
            </a:lvl2pPr>
            <a:lvl3pPr marL="2976006" indent="0">
              <a:buNone/>
              <a:defRPr sz="5858">
                <a:solidFill>
                  <a:schemeClr val="tx1">
                    <a:tint val="75000"/>
                  </a:schemeClr>
                </a:solidFill>
              </a:defRPr>
            </a:lvl3pPr>
            <a:lvl4pPr marL="4464009" indent="0">
              <a:buNone/>
              <a:defRPr sz="5207">
                <a:solidFill>
                  <a:schemeClr val="tx1">
                    <a:tint val="75000"/>
                  </a:schemeClr>
                </a:solidFill>
              </a:defRPr>
            </a:lvl4pPr>
            <a:lvl5pPr marL="5952012" indent="0">
              <a:buNone/>
              <a:defRPr sz="5207">
                <a:solidFill>
                  <a:schemeClr val="tx1">
                    <a:tint val="75000"/>
                  </a:schemeClr>
                </a:solidFill>
              </a:defRPr>
            </a:lvl5pPr>
            <a:lvl6pPr marL="7440016" indent="0">
              <a:buNone/>
              <a:defRPr sz="5207">
                <a:solidFill>
                  <a:schemeClr val="tx1">
                    <a:tint val="75000"/>
                  </a:schemeClr>
                </a:solidFill>
              </a:defRPr>
            </a:lvl6pPr>
            <a:lvl7pPr marL="8928019" indent="0">
              <a:buNone/>
              <a:defRPr sz="5207">
                <a:solidFill>
                  <a:schemeClr val="tx1">
                    <a:tint val="75000"/>
                  </a:schemeClr>
                </a:solidFill>
              </a:defRPr>
            </a:lvl7pPr>
            <a:lvl8pPr marL="10416022" indent="0">
              <a:buNone/>
              <a:defRPr sz="5207">
                <a:solidFill>
                  <a:schemeClr val="tx1">
                    <a:tint val="75000"/>
                  </a:schemeClr>
                </a:solidFill>
              </a:defRPr>
            </a:lvl8pPr>
            <a:lvl9pPr marL="11904025" indent="0">
              <a:buNone/>
              <a:defRPr sz="52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1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1217" y="5941733"/>
            <a:ext cx="14534793" cy="141619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3503" y="5941733"/>
            <a:ext cx="14534793" cy="141619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1188351"/>
            <a:ext cx="29497080" cy="43142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675" y="5471563"/>
            <a:ext cx="14467995" cy="2681528"/>
          </a:xfrm>
        </p:spPr>
        <p:txBody>
          <a:bodyPr anchor="b"/>
          <a:lstStyle>
            <a:lvl1pPr marL="0" indent="0">
              <a:buNone/>
              <a:defRPr sz="7811" b="1"/>
            </a:lvl1pPr>
            <a:lvl2pPr marL="1488003" indent="0">
              <a:buNone/>
              <a:defRPr sz="6509" b="1"/>
            </a:lvl2pPr>
            <a:lvl3pPr marL="2976006" indent="0">
              <a:buNone/>
              <a:defRPr sz="5858" b="1"/>
            </a:lvl3pPr>
            <a:lvl4pPr marL="4464009" indent="0">
              <a:buNone/>
              <a:defRPr sz="5207" b="1"/>
            </a:lvl4pPr>
            <a:lvl5pPr marL="5952012" indent="0">
              <a:buNone/>
              <a:defRPr sz="5207" b="1"/>
            </a:lvl5pPr>
            <a:lvl6pPr marL="7440016" indent="0">
              <a:buNone/>
              <a:defRPr sz="5207" b="1"/>
            </a:lvl6pPr>
            <a:lvl7pPr marL="8928019" indent="0">
              <a:buNone/>
              <a:defRPr sz="5207" b="1"/>
            </a:lvl7pPr>
            <a:lvl8pPr marL="10416022" indent="0">
              <a:buNone/>
              <a:defRPr sz="5207" b="1"/>
            </a:lvl8pPr>
            <a:lvl9pPr marL="11904025" indent="0">
              <a:buNone/>
              <a:defRPr sz="52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675" y="8153091"/>
            <a:ext cx="14467995" cy="119919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3506" y="5471563"/>
            <a:ext cx="14539247" cy="2681528"/>
          </a:xfrm>
        </p:spPr>
        <p:txBody>
          <a:bodyPr anchor="b"/>
          <a:lstStyle>
            <a:lvl1pPr marL="0" indent="0">
              <a:buNone/>
              <a:defRPr sz="7811" b="1"/>
            </a:lvl1pPr>
            <a:lvl2pPr marL="1488003" indent="0">
              <a:buNone/>
              <a:defRPr sz="6509" b="1"/>
            </a:lvl2pPr>
            <a:lvl3pPr marL="2976006" indent="0">
              <a:buNone/>
              <a:defRPr sz="5858" b="1"/>
            </a:lvl3pPr>
            <a:lvl4pPr marL="4464009" indent="0">
              <a:buNone/>
              <a:defRPr sz="5207" b="1"/>
            </a:lvl4pPr>
            <a:lvl5pPr marL="5952012" indent="0">
              <a:buNone/>
              <a:defRPr sz="5207" b="1"/>
            </a:lvl5pPr>
            <a:lvl6pPr marL="7440016" indent="0">
              <a:buNone/>
              <a:defRPr sz="5207" b="1"/>
            </a:lvl6pPr>
            <a:lvl7pPr marL="8928019" indent="0">
              <a:buNone/>
              <a:defRPr sz="5207" b="1"/>
            </a:lvl7pPr>
            <a:lvl8pPr marL="10416022" indent="0">
              <a:buNone/>
              <a:defRPr sz="5207" b="1"/>
            </a:lvl8pPr>
            <a:lvl9pPr marL="11904025" indent="0">
              <a:buNone/>
              <a:defRPr sz="520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3506" y="8153091"/>
            <a:ext cx="14539247" cy="119919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4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1488017"/>
            <a:ext cx="11030233" cy="5208058"/>
          </a:xfrm>
        </p:spPr>
        <p:txBody>
          <a:bodyPr anchor="b"/>
          <a:lstStyle>
            <a:lvl1pPr>
              <a:defRPr sz="104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9248" y="3213708"/>
            <a:ext cx="17313503" cy="15861844"/>
          </a:xfrm>
        </p:spPr>
        <p:txBody>
          <a:bodyPr/>
          <a:lstStyle>
            <a:lvl1pPr>
              <a:defRPr sz="10415"/>
            </a:lvl1pPr>
            <a:lvl2pPr>
              <a:defRPr sz="9113"/>
            </a:lvl2pPr>
            <a:lvl3pPr>
              <a:defRPr sz="7811"/>
            </a:lvl3pPr>
            <a:lvl4pPr>
              <a:defRPr sz="6509"/>
            </a:lvl4pPr>
            <a:lvl5pPr>
              <a:defRPr sz="6509"/>
            </a:lvl5pPr>
            <a:lvl6pPr>
              <a:defRPr sz="6509"/>
            </a:lvl6pPr>
            <a:lvl7pPr>
              <a:defRPr sz="6509"/>
            </a:lvl7pPr>
            <a:lvl8pPr>
              <a:defRPr sz="6509"/>
            </a:lvl8pPr>
            <a:lvl9pPr>
              <a:defRPr sz="65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1" y="6696075"/>
            <a:ext cx="11030233" cy="12405307"/>
          </a:xfrm>
        </p:spPr>
        <p:txBody>
          <a:bodyPr/>
          <a:lstStyle>
            <a:lvl1pPr marL="0" indent="0">
              <a:buNone/>
              <a:defRPr sz="5207"/>
            </a:lvl1pPr>
            <a:lvl2pPr marL="1488003" indent="0">
              <a:buNone/>
              <a:defRPr sz="4556"/>
            </a:lvl2pPr>
            <a:lvl3pPr marL="2976006" indent="0">
              <a:buNone/>
              <a:defRPr sz="3906"/>
            </a:lvl3pPr>
            <a:lvl4pPr marL="4464009" indent="0">
              <a:buNone/>
              <a:defRPr sz="3255"/>
            </a:lvl4pPr>
            <a:lvl5pPr marL="5952012" indent="0">
              <a:buNone/>
              <a:defRPr sz="3255"/>
            </a:lvl5pPr>
            <a:lvl6pPr marL="7440016" indent="0">
              <a:buNone/>
              <a:defRPr sz="3255"/>
            </a:lvl6pPr>
            <a:lvl7pPr marL="8928019" indent="0">
              <a:buNone/>
              <a:defRPr sz="3255"/>
            </a:lvl7pPr>
            <a:lvl8pPr marL="10416022" indent="0">
              <a:buNone/>
              <a:defRPr sz="3255"/>
            </a:lvl8pPr>
            <a:lvl9pPr marL="11904025" indent="0">
              <a:buNone/>
              <a:defRPr sz="32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8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671" y="1488017"/>
            <a:ext cx="11030233" cy="5208058"/>
          </a:xfrm>
        </p:spPr>
        <p:txBody>
          <a:bodyPr anchor="b"/>
          <a:lstStyle>
            <a:lvl1pPr>
              <a:defRPr sz="104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9248" y="3213708"/>
            <a:ext cx="17313503" cy="15861844"/>
          </a:xfrm>
        </p:spPr>
        <p:txBody>
          <a:bodyPr anchor="t"/>
          <a:lstStyle>
            <a:lvl1pPr marL="0" indent="0">
              <a:buNone/>
              <a:defRPr sz="10415"/>
            </a:lvl1pPr>
            <a:lvl2pPr marL="1488003" indent="0">
              <a:buNone/>
              <a:defRPr sz="9113"/>
            </a:lvl2pPr>
            <a:lvl3pPr marL="2976006" indent="0">
              <a:buNone/>
              <a:defRPr sz="7811"/>
            </a:lvl3pPr>
            <a:lvl4pPr marL="4464009" indent="0">
              <a:buNone/>
              <a:defRPr sz="6509"/>
            </a:lvl4pPr>
            <a:lvl5pPr marL="5952012" indent="0">
              <a:buNone/>
              <a:defRPr sz="6509"/>
            </a:lvl5pPr>
            <a:lvl6pPr marL="7440016" indent="0">
              <a:buNone/>
              <a:defRPr sz="6509"/>
            </a:lvl6pPr>
            <a:lvl7pPr marL="8928019" indent="0">
              <a:buNone/>
              <a:defRPr sz="6509"/>
            </a:lvl7pPr>
            <a:lvl8pPr marL="10416022" indent="0">
              <a:buNone/>
              <a:defRPr sz="6509"/>
            </a:lvl8pPr>
            <a:lvl9pPr marL="11904025" indent="0">
              <a:buNone/>
              <a:defRPr sz="65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671" y="6696075"/>
            <a:ext cx="11030233" cy="12405307"/>
          </a:xfrm>
        </p:spPr>
        <p:txBody>
          <a:bodyPr/>
          <a:lstStyle>
            <a:lvl1pPr marL="0" indent="0">
              <a:buNone/>
              <a:defRPr sz="5207"/>
            </a:lvl1pPr>
            <a:lvl2pPr marL="1488003" indent="0">
              <a:buNone/>
              <a:defRPr sz="4556"/>
            </a:lvl2pPr>
            <a:lvl3pPr marL="2976006" indent="0">
              <a:buNone/>
              <a:defRPr sz="3906"/>
            </a:lvl3pPr>
            <a:lvl4pPr marL="4464009" indent="0">
              <a:buNone/>
              <a:defRPr sz="3255"/>
            </a:lvl4pPr>
            <a:lvl5pPr marL="5952012" indent="0">
              <a:buNone/>
              <a:defRPr sz="3255"/>
            </a:lvl5pPr>
            <a:lvl6pPr marL="7440016" indent="0">
              <a:buNone/>
              <a:defRPr sz="3255"/>
            </a:lvl6pPr>
            <a:lvl7pPr marL="8928019" indent="0">
              <a:buNone/>
              <a:defRPr sz="3255"/>
            </a:lvl7pPr>
            <a:lvl8pPr marL="10416022" indent="0">
              <a:buNone/>
              <a:defRPr sz="3255"/>
            </a:lvl8pPr>
            <a:lvl9pPr marL="11904025" indent="0">
              <a:buNone/>
              <a:defRPr sz="32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28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1217" y="1188351"/>
            <a:ext cx="29497080" cy="4314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1217" y="5941733"/>
            <a:ext cx="29497080" cy="1416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1217" y="20687570"/>
            <a:ext cx="7694890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2790-AF82-40F7-92B0-B920697E63FF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8589" y="20687570"/>
            <a:ext cx="11542336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3406" y="20687570"/>
            <a:ext cx="7694890" cy="1188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44ABF-FF45-4EEF-AFD6-3436D27EC2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4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976006" rtl="0" eaLnBrk="1" latinLnBrk="0" hangingPunct="1">
        <a:lnSpc>
          <a:spcPct val="90000"/>
        </a:lnSpc>
        <a:spcBef>
          <a:spcPct val="0"/>
        </a:spcBef>
        <a:buNone/>
        <a:defRPr sz="14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4002" indent="-744002" algn="l" defTabSz="2976006" rtl="0" eaLnBrk="1" latinLnBrk="0" hangingPunct="1">
        <a:lnSpc>
          <a:spcPct val="90000"/>
        </a:lnSpc>
        <a:spcBef>
          <a:spcPts val="3255"/>
        </a:spcBef>
        <a:buFont typeface="Arial" panose="020B0604020202020204" pitchFamily="34" charset="0"/>
        <a:buChar char="•"/>
        <a:defRPr sz="9113" kern="1200">
          <a:solidFill>
            <a:schemeClr val="tx1"/>
          </a:solidFill>
          <a:latin typeface="+mn-lt"/>
          <a:ea typeface="+mn-ea"/>
          <a:cs typeface="+mn-cs"/>
        </a:defRPr>
      </a:lvl1pPr>
      <a:lvl2pPr marL="2232005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7811" kern="1200">
          <a:solidFill>
            <a:schemeClr val="tx1"/>
          </a:solidFill>
          <a:latin typeface="+mn-lt"/>
          <a:ea typeface="+mn-ea"/>
          <a:cs typeface="+mn-cs"/>
        </a:defRPr>
      </a:lvl2pPr>
      <a:lvl3pPr marL="3720008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6509" kern="1200">
          <a:solidFill>
            <a:schemeClr val="tx1"/>
          </a:solidFill>
          <a:latin typeface="+mn-lt"/>
          <a:ea typeface="+mn-ea"/>
          <a:cs typeface="+mn-cs"/>
        </a:defRPr>
      </a:lvl3pPr>
      <a:lvl4pPr marL="5208011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4pPr>
      <a:lvl5pPr marL="6696014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5pPr>
      <a:lvl6pPr marL="8184017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6pPr>
      <a:lvl7pPr marL="9672020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7pPr>
      <a:lvl8pPr marL="11160023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8pPr>
      <a:lvl9pPr marL="12648027" indent="-744002" algn="l" defTabSz="2976006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Char char="•"/>
        <a:defRPr sz="58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1pPr>
      <a:lvl2pPr marL="1488003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2pPr>
      <a:lvl3pPr marL="2976006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3pPr>
      <a:lvl4pPr marL="4464009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4pPr>
      <a:lvl5pPr marL="5952012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5pPr>
      <a:lvl6pPr marL="7440016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6pPr>
      <a:lvl7pPr marL="8928019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7pPr>
      <a:lvl8pPr marL="10416022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8pPr>
      <a:lvl9pPr marL="11904025" algn="l" defTabSz="2976006" rtl="0" eaLnBrk="1" latinLnBrk="0" hangingPunct="1">
        <a:defRPr sz="58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81C63CC9-05BF-C2E4-6437-3B6D6CCC88AD}"/>
              </a:ext>
            </a:extLst>
          </p:cNvPr>
          <p:cNvGrpSpPr/>
          <p:nvPr/>
        </p:nvGrpSpPr>
        <p:grpSpPr>
          <a:xfrm>
            <a:off x="22055558" y="1197527"/>
            <a:ext cx="11822079" cy="8075601"/>
            <a:chOff x="1656000" y="192503"/>
            <a:chExt cx="11594291" cy="792000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7DCB66C-B449-9F80-B2A4-FAAD053BD8D6}"/>
                </a:ext>
              </a:extLst>
            </p:cNvPr>
            <p:cNvSpPr/>
            <p:nvPr/>
          </p:nvSpPr>
          <p:spPr>
            <a:xfrm>
              <a:off x="335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49" name="直线连接符 15">
              <a:extLst>
                <a:ext uri="{FF2B5EF4-FFF2-40B4-BE49-F238E27FC236}">
                  <a16:creationId xmlns:a16="http://schemas.microsoft.com/office/drawing/2014/main" id="{A38A7C13-F956-6902-2B6A-8715D30390E8}"/>
                </a:ext>
              </a:extLst>
            </p:cNvPr>
            <p:cNvCxnSpPr>
              <a:stCxn id="48" idx="2"/>
              <a:endCxn id="48" idx="6"/>
            </p:cNvCxnSpPr>
            <p:nvPr/>
          </p:nvCxnSpPr>
          <p:spPr>
            <a:xfrm>
              <a:off x="335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04CB09-3907-3899-763A-116212C2A7A9}"/>
                </a:ext>
              </a:extLst>
            </p:cNvPr>
            <p:cNvSpPr txBox="1"/>
            <p:nvPr/>
          </p:nvSpPr>
          <p:spPr>
            <a:xfrm>
              <a:off x="335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A247D54-4DF8-897D-BEAA-B496611C44BF}"/>
                </a:ext>
              </a:extLst>
            </p:cNvPr>
            <p:cNvSpPr txBox="1"/>
            <p:nvPr/>
          </p:nvSpPr>
          <p:spPr>
            <a:xfrm>
              <a:off x="335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6D7ADE7-6AD9-5DE2-4A09-E8F76554C8D8}"/>
                </a:ext>
              </a:extLst>
            </p:cNvPr>
            <p:cNvSpPr txBox="1"/>
            <p:nvPr/>
          </p:nvSpPr>
          <p:spPr>
            <a:xfrm>
              <a:off x="335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78D3017-D55E-8EAC-CB23-CD1CDAB60FB0}"/>
                </a:ext>
              </a:extLst>
            </p:cNvPr>
            <p:cNvSpPr/>
            <p:nvPr/>
          </p:nvSpPr>
          <p:spPr>
            <a:xfrm>
              <a:off x="551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54" name="直线连接符 42">
              <a:extLst>
                <a:ext uri="{FF2B5EF4-FFF2-40B4-BE49-F238E27FC236}">
                  <a16:creationId xmlns:a16="http://schemas.microsoft.com/office/drawing/2014/main" id="{B96FC8A6-FE29-7A70-1AE5-86068CADA4BB}"/>
                </a:ext>
              </a:extLst>
            </p:cNvPr>
            <p:cNvCxnSpPr>
              <a:stCxn id="53" idx="2"/>
              <a:endCxn id="53" idx="6"/>
            </p:cNvCxnSpPr>
            <p:nvPr/>
          </p:nvCxnSpPr>
          <p:spPr>
            <a:xfrm>
              <a:off x="551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F2F97D2-8705-59E0-14D2-ED3949C3D739}"/>
                </a:ext>
              </a:extLst>
            </p:cNvPr>
            <p:cNvSpPr txBox="1"/>
            <p:nvPr/>
          </p:nvSpPr>
          <p:spPr>
            <a:xfrm>
              <a:off x="551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F548656-EE25-2E66-172B-9DA78188FE01}"/>
                </a:ext>
              </a:extLst>
            </p:cNvPr>
            <p:cNvSpPr txBox="1"/>
            <p:nvPr/>
          </p:nvSpPr>
          <p:spPr>
            <a:xfrm>
              <a:off x="551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1D0DCED-FD47-8E03-61E6-A44F62666347}"/>
                </a:ext>
              </a:extLst>
            </p:cNvPr>
            <p:cNvSpPr txBox="1"/>
            <p:nvPr/>
          </p:nvSpPr>
          <p:spPr>
            <a:xfrm>
              <a:off x="551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5C574F-EBA2-EB39-29FC-BEB006BD6668}"/>
                </a:ext>
              </a:extLst>
            </p:cNvPr>
            <p:cNvSpPr txBox="1"/>
            <p:nvPr/>
          </p:nvSpPr>
          <p:spPr>
            <a:xfrm>
              <a:off x="4791600" y="70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圆角矩形 2">
              <a:extLst>
                <a:ext uri="{FF2B5EF4-FFF2-40B4-BE49-F238E27FC236}">
                  <a16:creationId xmlns:a16="http://schemas.microsoft.com/office/drawing/2014/main" id="{BAD4834A-2BD3-C01C-0D91-2AEDF8E3FAB5}"/>
                </a:ext>
              </a:extLst>
            </p:cNvPr>
            <p:cNvSpPr/>
            <p:nvPr/>
          </p:nvSpPr>
          <p:spPr>
            <a:xfrm>
              <a:off x="1730291" y="192503"/>
              <a:ext cx="11520000" cy="7920000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1B00560E-1581-76EA-AF66-FF257DF7D84C}"/>
                </a:ext>
              </a:extLst>
            </p:cNvPr>
            <p:cNvSpPr/>
            <p:nvPr/>
          </p:nvSpPr>
          <p:spPr>
            <a:xfrm>
              <a:off x="767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61" name="直线连接符 4">
              <a:extLst>
                <a:ext uri="{FF2B5EF4-FFF2-40B4-BE49-F238E27FC236}">
                  <a16:creationId xmlns:a16="http://schemas.microsoft.com/office/drawing/2014/main" id="{F61848FA-20EE-F5D5-66C5-8D4E72A0E523}"/>
                </a:ext>
              </a:extLst>
            </p:cNvPr>
            <p:cNvCxnSpPr>
              <a:stCxn id="60" idx="2"/>
              <a:endCxn id="60" idx="6"/>
            </p:cNvCxnSpPr>
            <p:nvPr/>
          </p:nvCxnSpPr>
          <p:spPr>
            <a:xfrm>
              <a:off x="767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9BA8B70-DE30-2CAE-902D-CBF8C2F36B39}"/>
                </a:ext>
              </a:extLst>
            </p:cNvPr>
            <p:cNvSpPr txBox="1"/>
            <p:nvPr/>
          </p:nvSpPr>
          <p:spPr>
            <a:xfrm>
              <a:off x="767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1C96C5-AFCE-F0DB-DF16-8C69E73465CA}"/>
                </a:ext>
              </a:extLst>
            </p:cNvPr>
            <p:cNvSpPr txBox="1"/>
            <p:nvPr/>
          </p:nvSpPr>
          <p:spPr>
            <a:xfrm>
              <a:off x="767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FBD7415-2DD7-FAAB-4137-624C8D516AF3}"/>
                </a:ext>
              </a:extLst>
            </p:cNvPr>
            <p:cNvSpPr txBox="1"/>
            <p:nvPr/>
          </p:nvSpPr>
          <p:spPr>
            <a:xfrm>
              <a:off x="767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8DF0805-F8C1-49EA-1834-AD9E972A60C6}"/>
                </a:ext>
              </a:extLst>
            </p:cNvPr>
            <p:cNvSpPr/>
            <p:nvPr/>
          </p:nvSpPr>
          <p:spPr>
            <a:xfrm>
              <a:off x="1019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66" name="直线连接符 13">
              <a:extLst>
                <a:ext uri="{FF2B5EF4-FFF2-40B4-BE49-F238E27FC236}">
                  <a16:creationId xmlns:a16="http://schemas.microsoft.com/office/drawing/2014/main" id="{2363824C-5966-B69F-E838-EA499C736959}"/>
                </a:ext>
              </a:extLst>
            </p:cNvPr>
            <p:cNvCxnSpPr>
              <a:stCxn id="65" idx="2"/>
              <a:endCxn id="65" idx="6"/>
            </p:cNvCxnSpPr>
            <p:nvPr/>
          </p:nvCxnSpPr>
          <p:spPr>
            <a:xfrm>
              <a:off x="1019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4B4CBD8-0D4B-5EAA-E5FF-A44537C87749}"/>
                </a:ext>
              </a:extLst>
            </p:cNvPr>
            <p:cNvSpPr txBox="1"/>
            <p:nvPr/>
          </p:nvSpPr>
          <p:spPr>
            <a:xfrm>
              <a:off x="1019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C9D44E5-FB2E-584C-7D77-AF546F5D09F3}"/>
                </a:ext>
              </a:extLst>
            </p:cNvPr>
            <p:cNvSpPr txBox="1"/>
            <p:nvPr/>
          </p:nvSpPr>
          <p:spPr>
            <a:xfrm>
              <a:off x="1019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E14FD70-9AA2-4B6B-213F-67722F323428}"/>
                </a:ext>
              </a:extLst>
            </p:cNvPr>
            <p:cNvSpPr txBox="1"/>
            <p:nvPr/>
          </p:nvSpPr>
          <p:spPr>
            <a:xfrm>
              <a:off x="1019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5B361D1-AF38-F0CF-8B5A-A284553E98BC}"/>
                </a:ext>
              </a:extLst>
            </p:cNvPr>
            <p:cNvSpPr/>
            <p:nvPr/>
          </p:nvSpPr>
          <p:spPr>
            <a:xfrm>
              <a:off x="4611600" y="552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71" name="直线连接符 87">
              <a:extLst>
                <a:ext uri="{FF2B5EF4-FFF2-40B4-BE49-F238E27FC236}">
                  <a16:creationId xmlns:a16="http://schemas.microsoft.com/office/drawing/2014/main" id="{95F3CD85-4217-705D-4C4F-2DA447C14C3B}"/>
                </a:ext>
              </a:extLst>
            </p:cNvPr>
            <p:cNvCxnSpPr>
              <a:stCxn id="70" idx="2"/>
              <a:endCxn id="70" idx="6"/>
            </p:cNvCxnSpPr>
            <p:nvPr/>
          </p:nvCxnSpPr>
          <p:spPr>
            <a:xfrm>
              <a:off x="4611600" y="624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BB3C48-6E55-BA78-7FB1-85416A0AC462}"/>
                </a:ext>
              </a:extLst>
            </p:cNvPr>
            <p:cNvSpPr txBox="1"/>
            <p:nvPr/>
          </p:nvSpPr>
          <p:spPr>
            <a:xfrm>
              <a:off x="4611601" y="552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38D62C9-7704-70EC-353A-A8B1644812ED}"/>
                </a:ext>
              </a:extLst>
            </p:cNvPr>
            <p:cNvSpPr txBox="1"/>
            <p:nvPr/>
          </p:nvSpPr>
          <p:spPr>
            <a:xfrm>
              <a:off x="4611601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CD403D0-392F-0B91-6AA8-E0DB8EBD4B12}"/>
                </a:ext>
              </a:extLst>
            </p:cNvPr>
            <p:cNvSpPr txBox="1"/>
            <p:nvPr/>
          </p:nvSpPr>
          <p:spPr>
            <a:xfrm>
              <a:off x="4611601" y="626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ECA7F01-AFED-8756-D595-42FF774996A2}"/>
                </a:ext>
              </a:extLst>
            </p:cNvPr>
            <p:cNvSpPr txBox="1"/>
            <p:nvPr/>
          </p:nvSpPr>
          <p:spPr>
            <a:xfrm>
              <a:off x="6051600" y="466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9DA7518-8EDE-415E-DBA9-3DDEE5651CD9}"/>
                </a:ext>
              </a:extLst>
            </p:cNvPr>
            <p:cNvSpPr/>
            <p:nvPr/>
          </p:nvSpPr>
          <p:spPr>
            <a:xfrm>
              <a:off x="6771600" y="552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77" name="直线连接符 93">
              <a:extLst>
                <a:ext uri="{FF2B5EF4-FFF2-40B4-BE49-F238E27FC236}">
                  <a16:creationId xmlns:a16="http://schemas.microsoft.com/office/drawing/2014/main" id="{CCAEF261-BDB7-CC09-273D-7F38DCCAB0B5}"/>
                </a:ext>
              </a:extLst>
            </p:cNvPr>
            <p:cNvCxnSpPr>
              <a:stCxn id="76" idx="2"/>
              <a:endCxn id="76" idx="6"/>
            </p:cNvCxnSpPr>
            <p:nvPr/>
          </p:nvCxnSpPr>
          <p:spPr>
            <a:xfrm>
              <a:off x="6771600" y="624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D59353-E631-F94B-6E5B-56E031E80A92}"/>
                </a:ext>
              </a:extLst>
            </p:cNvPr>
            <p:cNvSpPr txBox="1"/>
            <p:nvPr/>
          </p:nvSpPr>
          <p:spPr>
            <a:xfrm>
              <a:off x="6771601" y="552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A3B2FFC-4E96-3E45-67BC-43171D141B3F}"/>
                </a:ext>
              </a:extLst>
            </p:cNvPr>
            <p:cNvSpPr txBox="1"/>
            <p:nvPr/>
          </p:nvSpPr>
          <p:spPr>
            <a:xfrm>
              <a:off x="6771601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F6536D7-819E-A1D8-A692-C56AF23ACBBF}"/>
                </a:ext>
              </a:extLst>
            </p:cNvPr>
            <p:cNvSpPr txBox="1"/>
            <p:nvPr/>
          </p:nvSpPr>
          <p:spPr>
            <a:xfrm>
              <a:off x="6771601" y="626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240C2ACD-7CC1-F3DD-43DC-1E0FD9FE6B2C}"/>
                </a:ext>
              </a:extLst>
            </p:cNvPr>
            <p:cNvSpPr/>
            <p:nvPr/>
          </p:nvSpPr>
          <p:spPr>
            <a:xfrm>
              <a:off x="8931600" y="552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82" name="直线连接符 98">
              <a:extLst>
                <a:ext uri="{FF2B5EF4-FFF2-40B4-BE49-F238E27FC236}">
                  <a16:creationId xmlns:a16="http://schemas.microsoft.com/office/drawing/2014/main" id="{280876D3-D84F-7122-58E4-15487FFDA8A7}"/>
                </a:ext>
              </a:extLst>
            </p:cNvPr>
            <p:cNvCxnSpPr>
              <a:stCxn id="81" idx="2"/>
              <a:endCxn id="81" idx="6"/>
            </p:cNvCxnSpPr>
            <p:nvPr/>
          </p:nvCxnSpPr>
          <p:spPr>
            <a:xfrm>
              <a:off x="8931600" y="624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5579916B-7B96-1D86-386F-8454ED017379}"/>
                </a:ext>
              </a:extLst>
            </p:cNvPr>
            <p:cNvSpPr txBox="1"/>
            <p:nvPr/>
          </p:nvSpPr>
          <p:spPr>
            <a:xfrm>
              <a:off x="8931600" y="552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E56800F-26DD-76F0-26E0-EDCCA8D33792}"/>
                </a:ext>
              </a:extLst>
            </p:cNvPr>
            <p:cNvSpPr txBox="1"/>
            <p:nvPr/>
          </p:nvSpPr>
          <p:spPr>
            <a:xfrm>
              <a:off x="8931600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70652B2-688F-5F0A-E72C-5A093BE51298}"/>
                </a:ext>
              </a:extLst>
            </p:cNvPr>
            <p:cNvSpPr txBox="1"/>
            <p:nvPr/>
          </p:nvSpPr>
          <p:spPr>
            <a:xfrm>
              <a:off x="8931600" y="626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圆角矩形 102">
              <a:extLst>
                <a:ext uri="{FF2B5EF4-FFF2-40B4-BE49-F238E27FC236}">
                  <a16:creationId xmlns:a16="http://schemas.microsoft.com/office/drawing/2014/main" id="{112BF29C-3311-72E3-1F83-FCFD449464D6}"/>
                </a:ext>
              </a:extLst>
            </p:cNvPr>
            <p:cNvSpPr/>
            <p:nvPr/>
          </p:nvSpPr>
          <p:spPr>
            <a:xfrm>
              <a:off x="2991600" y="550800"/>
              <a:ext cx="6480000" cy="3240000"/>
            </a:xfrm>
            <a:prstGeom prst="roundRect">
              <a:avLst/>
            </a:prstGeom>
            <a:noFill/>
            <a:ln w="38100">
              <a:solidFill>
                <a:srgbClr val="D389A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87" name="圆角矩形 103">
              <a:extLst>
                <a:ext uri="{FF2B5EF4-FFF2-40B4-BE49-F238E27FC236}">
                  <a16:creationId xmlns:a16="http://schemas.microsoft.com/office/drawing/2014/main" id="{67C43839-ECDC-DB35-BD4C-A6DD69192551}"/>
                </a:ext>
              </a:extLst>
            </p:cNvPr>
            <p:cNvSpPr/>
            <p:nvPr/>
          </p:nvSpPr>
          <p:spPr>
            <a:xfrm>
              <a:off x="4251600" y="4510800"/>
              <a:ext cx="6480000" cy="3240000"/>
            </a:xfrm>
            <a:prstGeom prst="roundRect">
              <a:avLst/>
            </a:prstGeom>
            <a:noFill/>
            <a:ln w="38100">
              <a:solidFill>
                <a:srgbClr val="67A4BB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B1B2FE4-BFB3-EF2A-F8D2-423FD007E4FE}"/>
                </a:ext>
              </a:extLst>
            </p:cNvPr>
            <p:cNvSpPr txBox="1"/>
            <p:nvPr/>
          </p:nvSpPr>
          <p:spPr>
            <a:xfrm>
              <a:off x="1656000" y="3123984"/>
              <a:ext cx="2203702" cy="158569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</a:t>
              </a:r>
            </a:p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</a:p>
          </p:txBody>
        </p:sp>
        <p:sp>
          <p:nvSpPr>
            <p:cNvPr id="89" name="圆角矩形 1">
              <a:extLst>
                <a:ext uri="{FF2B5EF4-FFF2-40B4-BE49-F238E27FC236}">
                  <a16:creationId xmlns:a16="http://schemas.microsoft.com/office/drawing/2014/main" id="{F9055329-4A5A-9F0B-D33D-9FE593A1FA77}"/>
                </a:ext>
              </a:extLst>
            </p:cNvPr>
            <p:cNvSpPr/>
            <p:nvPr/>
          </p:nvSpPr>
          <p:spPr>
            <a:xfrm>
              <a:off x="9831600" y="541488"/>
              <a:ext cx="2160000" cy="3240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8006929-FC62-F1F0-D629-28CE255FE20F}"/>
                </a:ext>
              </a:extLst>
            </p:cNvPr>
            <p:cNvSpPr txBox="1"/>
            <p:nvPr/>
          </p:nvSpPr>
          <p:spPr>
            <a:xfrm>
              <a:off x="9471600" y="70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1DA5D5-B7A7-3341-E843-6629FEAD0AC8}"/>
              </a:ext>
            </a:extLst>
          </p:cNvPr>
          <p:cNvGrpSpPr/>
          <p:nvPr/>
        </p:nvGrpSpPr>
        <p:grpSpPr>
          <a:xfrm>
            <a:off x="326813" y="1197527"/>
            <a:ext cx="11822079" cy="8075601"/>
            <a:chOff x="1656000" y="192503"/>
            <a:chExt cx="11594291" cy="792000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4F1A59C-7CB0-4AA6-A06A-5B51B7DE4F6D}"/>
                </a:ext>
              </a:extLst>
            </p:cNvPr>
            <p:cNvSpPr/>
            <p:nvPr/>
          </p:nvSpPr>
          <p:spPr>
            <a:xfrm>
              <a:off x="353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6" name="直线连接符 15">
              <a:extLst>
                <a:ext uri="{FF2B5EF4-FFF2-40B4-BE49-F238E27FC236}">
                  <a16:creationId xmlns:a16="http://schemas.microsoft.com/office/drawing/2014/main" id="{96508DFE-6EA6-5DCC-72C6-418AC5DE8BE0}"/>
                </a:ext>
              </a:extLst>
            </p:cNvPr>
            <p:cNvCxnSpPr>
              <a:stCxn id="5" idx="2"/>
              <a:endCxn id="5" idx="6"/>
            </p:cNvCxnSpPr>
            <p:nvPr/>
          </p:nvCxnSpPr>
          <p:spPr>
            <a:xfrm>
              <a:off x="353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E6C493-B451-578D-DEC7-23C0F4882127}"/>
                </a:ext>
              </a:extLst>
            </p:cNvPr>
            <p:cNvSpPr txBox="1"/>
            <p:nvPr/>
          </p:nvSpPr>
          <p:spPr>
            <a:xfrm>
              <a:off x="3531600" y="156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EBBB842-5B97-B147-CFE3-DCAC001101A5}"/>
                </a:ext>
              </a:extLst>
            </p:cNvPr>
            <p:cNvSpPr txBox="1"/>
            <p:nvPr/>
          </p:nvSpPr>
          <p:spPr>
            <a:xfrm>
              <a:off x="353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73A5EB8-3FDE-B803-B3F6-DBB776802053}"/>
                </a:ext>
              </a:extLst>
            </p:cNvPr>
            <p:cNvSpPr txBox="1"/>
            <p:nvPr/>
          </p:nvSpPr>
          <p:spPr>
            <a:xfrm>
              <a:off x="3531600" y="230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4893B9-F069-9DD9-C5A6-813BCAEC5C27}"/>
                </a:ext>
              </a:extLst>
            </p:cNvPr>
            <p:cNvSpPr/>
            <p:nvPr/>
          </p:nvSpPr>
          <p:spPr>
            <a:xfrm>
              <a:off x="569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1" name="直线连接符 42">
              <a:extLst>
                <a:ext uri="{FF2B5EF4-FFF2-40B4-BE49-F238E27FC236}">
                  <a16:creationId xmlns:a16="http://schemas.microsoft.com/office/drawing/2014/main" id="{56F8E16B-F654-8EA1-33A1-40C275958FEE}"/>
                </a:ext>
              </a:extLst>
            </p:cNvPr>
            <p:cNvCxnSpPr>
              <a:stCxn id="10" idx="2"/>
              <a:endCxn id="10" idx="6"/>
            </p:cNvCxnSpPr>
            <p:nvPr/>
          </p:nvCxnSpPr>
          <p:spPr>
            <a:xfrm>
              <a:off x="569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1D9020-99C9-DF3B-EE3F-BF280228A3FA}"/>
                </a:ext>
              </a:extLst>
            </p:cNvPr>
            <p:cNvSpPr txBox="1"/>
            <p:nvPr/>
          </p:nvSpPr>
          <p:spPr>
            <a:xfrm>
              <a:off x="5691600" y="156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3929BD-733D-A1F9-C712-6E71C71DF5DF}"/>
                </a:ext>
              </a:extLst>
            </p:cNvPr>
            <p:cNvSpPr txBox="1"/>
            <p:nvPr/>
          </p:nvSpPr>
          <p:spPr>
            <a:xfrm>
              <a:off x="569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B7F4E0A-563F-0A7E-1466-DC7A12F84815}"/>
                </a:ext>
              </a:extLst>
            </p:cNvPr>
            <p:cNvSpPr txBox="1"/>
            <p:nvPr/>
          </p:nvSpPr>
          <p:spPr>
            <a:xfrm>
              <a:off x="5691600" y="230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FC395B0-60B6-43CF-3732-1E2E94DC005E}"/>
                </a:ext>
              </a:extLst>
            </p:cNvPr>
            <p:cNvSpPr txBox="1"/>
            <p:nvPr/>
          </p:nvSpPr>
          <p:spPr>
            <a:xfrm>
              <a:off x="6051600" y="707702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2">
              <a:extLst>
                <a:ext uri="{FF2B5EF4-FFF2-40B4-BE49-F238E27FC236}">
                  <a16:creationId xmlns:a16="http://schemas.microsoft.com/office/drawing/2014/main" id="{28C60910-C0DF-6FF9-0EA1-FD58972BA39D}"/>
                </a:ext>
              </a:extLst>
            </p:cNvPr>
            <p:cNvSpPr/>
            <p:nvPr/>
          </p:nvSpPr>
          <p:spPr>
            <a:xfrm>
              <a:off x="1730291" y="192503"/>
              <a:ext cx="11520000" cy="7920000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7DADA1D-E391-918E-44FA-BD6DB9D00C88}"/>
                </a:ext>
              </a:extLst>
            </p:cNvPr>
            <p:cNvSpPr/>
            <p:nvPr/>
          </p:nvSpPr>
          <p:spPr>
            <a:xfrm>
              <a:off x="785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8" name="直线连接符 4">
              <a:extLst>
                <a:ext uri="{FF2B5EF4-FFF2-40B4-BE49-F238E27FC236}">
                  <a16:creationId xmlns:a16="http://schemas.microsoft.com/office/drawing/2014/main" id="{93AB0F7E-27B7-072A-1DEF-D016765F4EFE}"/>
                </a:ext>
              </a:extLst>
            </p:cNvPr>
            <p:cNvCxnSpPr>
              <a:stCxn id="17" idx="2"/>
              <a:endCxn id="17" idx="6"/>
            </p:cNvCxnSpPr>
            <p:nvPr/>
          </p:nvCxnSpPr>
          <p:spPr>
            <a:xfrm>
              <a:off x="785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07E4AEB-054A-FD25-4F66-1E518ACF5C93}"/>
                </a:ext>
              </a:extLst>
            </p:cNvPr>
            <p:cNvSpPr txBox="1"/>
            <p:nvPr/>
          </p:nvSpPr>
          <p:spPr>
            <a:xfrm>
              <a:off x="7851600" y="156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5E40776-1C17-76AD-D10F-ABB538DF1FD9}"/>
                </a:ext>
              </a:extLst>
            </p:cNvPr>
            <p:cNvSpPr txBox="1"/>
            <p:nvPr/>
          </p:nvSpPr>
          <p:spPr>
            <a:xfrm>
              <a:off x="785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B1614E4-E5D2-9A83-EFC8-9FE3D87255D8}"/>
                </a:ext>
              </a:extLst>
            </p:cNvPr>
            <p:cNvSpPr txBox="1"/>
            <p:nvPr/>
          </p:nvSpPr>
          <p:spPr>
            <a:xfrm>
              <a:off x="7851600" y="230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98B689A-B71A-8D44-6C80-3300E99C732C}"/>
                </a:ext>
              </a:extLst>
            </p:cNvPr>
            <p:cNvSpPr/>
            <p:nvPr/>
          </p:nvSpPr>
          <p:spPr>
            <a:xfrm>
              <a:off x="1001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23" name="直线连接符 13">
              <a:extLst>
                <a:ext uri="{FF2B5EF4-FFF2-40B4-BE49-F238E27FC236}">
                  <a16:creationId xmlns:a16="http://schemas.microsoft.com/office/drawing/2014/main" id="{C77AF546-80EA-8D87-5B6D-8D3AB2411754}"/>
                </a:ext>
              </a:extLst>
            </p:cNvPr>
            <p:cNvCxnSpPr>
              <a:stCxn id="22" idx="2"/>
              <a:endCxn id="22" idx="6"/>
            </p:cNvCxnSpPr>
            <p:nvPr/>
          </p:nvCxnSpPr>
          <p:spPr>
            <a:xfrm>
              <a:off x="1001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B7E1673-CD12-AC67-A819-0CF870181006}"/>
                </a:ext>
              </a:extLst>
            </p:cNvPr>
            <p:cNvSpPr txBox="1"/>
            <p:nvPr/>
          </p:nvSpPr>
          <p:spPr>
            <a:xfrm>
              <a:off x="10011600" y="156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7CA063-496F-7DCC-A586-329136553E51}"/>
                </a:ext>
              </a:extLst>
            </p:cNvPr>
            <p:cNvSpPr txBox="1"/>
            <p:nvPr/>
          </p:nvSpPr>
          <p:spPr>
            <a:xfrm>
              <a:off x="1001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9124A1-CD18-D34E-D0A1-827D2C69A4F2}"/>
                </a:ext>
              </a:extLst>
            </p:cNvPr>
            <p:cNvSpPr txBox="1"/>
            <p:nvPr/>
          </p:nvSpPr>
          <p:spPr>
            <a:xfrm>
              <a:off x="10011600" y="230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3905812-E84C-5007-FA2B-B1906041F6EA}"/>
                </a:ext>
              </a:extLst>
            </p:cNvPr>
            <p:cNvSpPr/>
            <p:nvPr/>
          </p:nvSpPr>
          <p:spPr>
            <a:xfrm>
              <a:off x="4611600" y="552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28" name="直线连接符 87">
              <a:extLst>
                <a:ext uri="{FF2B5EF4-FFF2-40B4-BE49-F238E27FC236}">
                  <a16:creationId xmlns:a16="http://schemas.microsoft.com/office/drawing/2014/main" id="{DD1AC588-D45F-5D76-1BD8-2273CF2ACC39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4611600" y="624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66A275A-DE94-ACBB-D2C1-67DA63CB0884}"/>
                </a:ext>
              </a:extLst>
            </p:cNvPr>
            <p:cNvSpPr txBox="1"/>
            <p:nvPr/>
          </p:nvSpPr>
          <p:spPr>
            <a:xfrm>
              <a:off x="4611601" y="552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D4DF674-DF46-497E-3379-2A1832B2E88F}"/>
                </a:ext>
              </a:extLst>
            </p:cNvPr>
            <p:cNvSpPr txBox="1"/>
            <p:nvPr/>
          </p:nvSpPr>
          <p:spPr>
            <a:xfrm>
              <a:off x="4611601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7B4D8D2-7A84-E3DD-2FEA-E5B70D6C5C12}"/>
                </a:ext>
              </a:extLst>
            </p:cNvPr>
            <p:cNvSpPr txBox="1"/>
            <p:nvPr/>
          </p:nvSpPr>
          <p:spPr>
            <a:xfrm>
              <a:off x="4611601" y="626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54AF718-F340-BCB3-384A-4F28A57559BB}"/>
                </a:ext>
              </a:extLst>
            </p:cNvPr>
            <p:cNvSpPr txBox="1"/>
            <p:nvPr/>
          </p:nvSpPr>
          <p:spPr>
            <a:xfrm>
              <a:off x="6051600" y="4667702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F5A693A6-B34C-8618-26FB-265B6BE250C0}"/>
                </a:ext>
              </a:extLst>
            </p:cNvPr>
            <p:cNvSpPr/>
            <p:nvPr/>
          </p:nvSpPr>
          <p:spPr>
            <a:xfrm>
              <a:off x="6771600" y="552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34" name="直线连接符 93">
              <a:extLst>
                <a:ext uri="{FF2B5EF4-FFF2-40B4-BE49-F238E27FC236}">
                  <a16:creationId xmlns:a16="http://schemas.microsoft.com/office/drawing/2014/main" id="{92E326DD-9E39-47D3-54F9-94FA57B45017}"/>
                </a:ext>
              </a:extLst>
            </p:cNvPr>
            <p:cNvCxnSpPr>
              <a:stCxn id="33" idx="2"/>
              <a:endCxn id="33" idx="6"/>
            </p:cNvCxnSpPr>
            <p:nvPr/>
          </p:nvCxnSpPr>
          <p:spPr>
            <a:xfrm>
              <a:off x="6771600" y="624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4A8E6FC-C99E-90EE-49A1-3017BF009887}"/>
                </a:ext>
              </a:extLst>
            </p:cNvPr>
            <p:cNvSpPr txBox="1"/>
            <p:nvPr/>
          </p:nvSpPr>
          <p:spPr>
            <a:xfrm>
              <a:off x="6771601" y="552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35A4789-6556-CFAF-6323-F8AF1DDE4A4D}"/>
                </a:ext>
              </a:extLst>
            </p:cNvPr>
            <p:cNvSpPr txBox="1"/>
            <p:nvPr/>
          </p:nvSpPr>
          <p:spPr>
            <a:xfrm>
              <a:off x="6771601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8AD43F4-ABB9-5B57-2536-E4A1A7124B8B}"/>
                </a:ext>
              </a:extLst>
            </p:cNvPr>
            <p:cNvSpPr txBox="1"/>
            <p:nvPr/>
          </p:nvSpPr>
          <p:spPr>
            <a:xfrm>
              <a:off x="6771601" y="626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7A3A9DF-5139-BDEA-9DA2-AF6479585A02}"/>
                </a:ext>
              </a:extLst>
            </p:cNvPr>
            <p:cNvSpPr/>
            <p:nvPr/>
          </p:nvSpPr>
          <p:spPr>
            <a:xfrm>
              <a:off x="8931600" y="552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39" name="直线连接符 98">
              <a:extLst>
                <a:ext uri="{FF2B5EF4-FFF2-40B4-BE49-F238E27FC236}">
                  <a16:creationId xmlns:a16="http://schemas.microsoft.com/office/drawing/2014/main" id="{731AAF95-D785-E708-CA9A-50A0717BA905}"/>
                </a:ext>
              </a:extLst>
            </p:cNvPr>
            <p:cNvCxnSpPr>
              <a:stCxn id="38" idx="2"/>
              <a:endCxn id="38" idx="6"/>
            </p:cNvCxnSpPr>
            <p:nvPr/>
          </p:nvCxnSpPr>
          <p:spPr>
            <a:xfrm>
              <a:off x="8931600" y="624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06AD07-6494-F496-AADC-9F735B3D972F}"/>
                </a:ext>
              </a:extLst>
            </p:cNvPr>
            <p:cNvSpPr txBox="1"/>
            <p:nvPr/>
          </p:nvSpPr>
          <p:spPr>
            <a:xfrm>
              <a:off x="8931600" y="5529600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3BF9AFD-AF70-24FC-D282-630EB7C3FEB9}"/>
                </a:ext>
              </a:extLst>
            </p:cNvPr>
            <p:cNvSpPr txBox="1"/>
            <p:nvPr/>
          </p:nvSpPr>
          <p:spPr>
            <a:xfrm>
              <a:off x="8931600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BC25597-C10F-A182-7891-ACDF2DF5DC6F}"/>
                </a:ext>
              </a:extLst>
            </p:cNvPr>
            <p:cNvSpPr txBox="1"/>
            <p:nvPr/>
          </p:nvSpPr>
          <p:spPr>
            <a:xfrm>
              <a:off x="8931600" y="6267601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圆角矩形 102">
              <a:extLst>
                <a:ext uri="{FF2B5EF4-FFF2-40B4-BE49-F238E27FC236}">
                  <a16:creationId xmlns:a16="http://schemas.microsoft.com/office/drawing/2014/main" id="{2FDBE27A-1BFB-7A3B-BAAC-7D29C0FFFF85}"/>
                </a:ext>
              </a:extLst>
            </p:cNvPr>
            <p:cNvSpPr/>
            <p:nvPr/>
          </p:nvSpPr>
          <p:spPr>
            <a:xfrm>
              <a:off x="3171600" y="550800"/>
              <a:ext cx="8640000" cy="3240000"/>
            </a:xfrm>
            <a:prstGeom prst="roundRect">
              <a:avLst/>
            </a:prstGeom>
            <a:noFill/>
            <a:ln w="38100">
              <a:solidFill>
                <a:srgbClr val="D389A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44" name="圆角矩形 103">
              <a:extLst>
                <a:ext uri="{FF2B5EF4-FFF2-40B4-BE49-F238E27FC236}">
                  <a16:creationId xmlns:a16="http://schemas.microsoft.com/office/drawing/2014/main" id="{9FF421ED-F5AE-BF18-627D-24820ACB4CDC}"/>
                </a:ext>
              </a:extLst>
            </p:cNvPr>
            <p:cNvSpPr/>
            <p:nvPr/>
          </p:nvSpPr>
          <p:spPr>
            <a:xfrm>
              <a:off x="4251600" y="4510800"/>
              <a:ext cx="6480000" cy="3240000"/>
            </a:xfrm>
            <a:prstGeom prst="roundRect">
              <a:avLst/>
            </a:prstGeom>
            <a:noFill/>
            <a:ln w="38100">
              <a:solidFill>
                <a:srgbClr val="67A4BB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F6CA4DB-E85C-C8C2-2596-8EC458DF2EA7}"/>
                </a:ext>
              </a:extLst>
            </p:cNvPr>
            <p:cNvSpPr txBox="1"/>
            <p:nvPr/>
          </p:nvSpPr>
          <p:spPr>
            <a:xfrm>
              <a:off x="1656000" y="3123984"/>
              <a:ext cx="2203702" cy="158569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</a:t>
              </a:r>
            </a:p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491FEC8D-D0B4-ABF4-0809-C9B895DBE911}"/>
              </a:ext>
            </a:extLst>
          </p:cNvPr>
          <p:cNvSpPr txBox="1"/>
          <p:nvPr/>
        </p:nvSpPr>
        <p:spPr>
          <a:xfrm>
            <a:off x="3025963" y="294972"/>
            <a:ext cx="6423773" cy="846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modification</a:t>
            </a:r>
            <a:endParaRPr lang="zh-CN" altLang="en-US" sz="489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E340350-380D-BCCB-5226-1E4F9F3CD980}"/>
              </a:ext>
            </a:extLst>
          </p:cNvPr>
          <p:cNvSpPr txBox="1"/>
          <p:nvPr/>
        </p:nvSpPr>
        <p:spPr>
          <a:xfrm>
            <a:off x="12569922" y="4240776"/>
            <a:ext cx="9066697" cy="84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low-compression node</a:t>
            </a:r>
            <a:endParaRPr lang="zh-CN" altLang="en-US" sz="48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43D59DE-DB31-C8AF-AF55-372B0A4EEF28}"/>
              </a:ext>
            </a:extLst>
          </p:cNvPr>
          <p:cNvCxnSpPr>
            <a:cxnSpLocks/>
          </p:cNvCxnSpPr>
          <p:nvPr/>
        </p:nvCxnSpPr>
        <p:spPr>
          <a:xfrm>
            <a:off x="12429357" y="5235327"/>
            <a:ext cx="9464381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3C4F534-B03A-22D7-078F-8AEB0F69515D}"/>
              </a:ext>
            </a:extLst>
          </p:cNvPr>
          <p:cNvSpPr txBox="1"/>
          <p:nvPr/>
        </p:nvSpPr>
        <p:spPr>
          <a:xfrm>
            <a:off x="25286963" y="294972"/>
            <a:ext cx="5359262" cy="84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completed</a:t>
            </a:r>
            <a:endParaRPr lang="zh-CN" altLang="en-US" sz="489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1CBEF80-AA5F-190A-B807-2C37645A073F}"/>
              </a:ext>
            </a:extLst>
          </p:cNvPr>
          <p:cNvGrpSpPr/>
          <p:nvPr/>
        </p:nvGrpSpPr>
        <p:grpSpPr>
          <a:xfrm>
            <a:off x="22055559" y="13797448"/>
            <a:ext cx="11822077" cy="8075601"/>
            <a:chOff x="1656002" y="192503"/>
            <a:chExt cx="11594289" cy="7920000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BF79CDE-B859-284A-8F33-6DBF7A575556}"/>
                </a:ext>
              </a:extLst>
            </p:cNvPr>
            <p:cNvSpPr/>
            <p:nvPr/>
          </p:nvSpPr>
          <p:spPr>
            <a:xfrm>
              <a:off x="335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04" name="直线连接符 15">
              <a:extLst>
                <a:ext uri="{FF2B5EF4-FFF2-40B4-BE49-F238E27FC236}">
                  <a16:creationId xmlns:a16="http://schemas.microsoft.com/office/drawing/2014/main" id="{64DBE0AA-891F-526D-2D4B-EE911381C7B0}"/>
                </a:ext>
              </a:extLst>
            </p:cNvPr>
            <p:cNvCxnSpPr>
              <a:stCxn id="103" idx="2"/>
              <a:endCxn id="103" idx="6"/>
            </p:cNvCxnSpPr>
            <p:nvPr/>
          </p:nvCxnSpPr>
          <p:spPr>
            <a:xfrm>
              <a:off x="335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383D410-22C1-4B5B-9B80-D9CED0719C3B}"/>
                </a:ext>
              </a:extLst>
            </p:cNvPr>
            <p:cNvSpPr txBox="1"/>
            <p:nvPr/>
          </p:nvSpPr>
          <p:spPr>
            <a:xfrm>
              <a:off x="3351600" y="1569602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A5401014-2242-FC4C-9757-D90A8032113A}"/>
                </a:ext>
              </a:extLst>
            </p:cNvPr>
            <p:cNvSpPr txBox="1"/>
            <p:nvPr/>
          </p:nvSpPr>
          <p:spPr>
            <a:xfrm>
              <a:off x="3351600" y="2898000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D1F5F08-CC25-C7F7-B677-77CE241F0E61}"/>
                </a:ext>
              </a:extLst>
            </p:cNvPr>
            <p:cNvSpPr txBox="1"/>
            <p:nvPr/>
          </p:nvSpPr>
          <p:spPr>
            <a:xfrm>
              <a:off x="3351600" y="2307602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5A643A77-092E-3DA9-D5CD-A561DA14A404}"/>
                </a:ext>
              </a:extLst>
            </p:cNvPr>
            <p:cNvSpPr/>
            <p:nvPr/>
          </p:nvSpPr>
          <p:spPr>
            <a:xfrm>
              <a:off x="551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09" name="直线连接符 42">
              <a:extLst>
                <a:ext uri="{FF2B5EF4-FFF2-40B4-BE49-F238E27FC236}">
                  <a16:creationId xmlns:a16="http://schemas.microsoft.com/office/drawing/2014/main" id="{CB0D3779-5184-AD81-2807-8C480A43ABD3}"/>
                </a:ext>
              </a:extLst>
            </p:cNvPr>
            <p:cNvCxnSpPr>
              <a:stCxn id="108" idx="2"/>
              <a:endCxn id="108" idx="6"/>
            </p:cNvCxnSpPr>
            <p:nvPr/>
          </p:nvCxnSpPr>
          <p:spPr>
            <a:xfrm>
              <a:off x="551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1F70C41F-3623-9EF4-88E9-7BDD00B0060B}"/>
                </a:ext>
              </a:extLst>
            </p:cNvPr>
            <p:cNvSpPr txBox="1"/>
            <p:nvPr/>
          </p:nvSpPr>
          <p:spPr>
            <a:xfrm>
              <a:off x="5511600" y="1569602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EA506D3-482C-3E94-0650-DDAA67611B32}"/>
                </a:ext>
              </a:extLst>
            </p:cNvPr>
            <p:cNvSpPr txBox="1"/>
            <p:nvPr/>
          </p:nvSpPr>
          <p:spPr>
            <a:xfrm>
              <a:off x="5511600" y="2898000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66212842-C10C-A3FB-5BBB-006499CABF1E}"/>
                </a:ext>
              </a:extLst>
            </p:cNvPr>
            <p:cNvSpPr txBox="1"/>
            <p:nvPr/>
          </p:nvSpPr>
          <p:spPr>
            <a:xfrm>
              <a:off x="5511600" y="2307602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CD2C34DA-E489-E583-BC00-C5408D6CC727}"/>
                </a:ext>
              </a:extLst>
            </p:cNvPr>
            <p:cNvSpPr txBox="1"/>
            <p:nvPr/>
          </p:nvSpPr>
          <p:spPr>
            <a:xfrm>
              <a:off x="4791600" y="70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圆角矩形 2">
              <a:extLst>
                <a:ext uri="{FF2B5EF4-FFF2-40B4-BE49-F238E27FC236}">
                  <a16:creationId xmlns:a16="http://schemas.microsoft.com/office/drawing/2014/main" id="{E4034108-5576-1D66-07B0-47BC03416F91}"/>
                </a:ext>
              </a:extLst>
            </p:cNvPr>
            <p:cNvSpPr/>
            <p:nvPr/>
          </p:nvSpPr>
          <p:spPr>
            <a:xfrm>
              <a:off x="1730291" y="192503"/>
              <a:ext cx="11520000" cy="7920000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 dirty="0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725D8F9E-CCC4-DC87-9416-D5343A055913}"/>
                </a:ext>
              </a:extLst>
            </p:cNvPr>
            <p:cNvSpPr/>
            <p:nvPr/>
          </p:nvSpPr>
          <p:spPr>
            <a:xfrm>
              <a:off x="767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16" name="直线连接符 4">
              <a:extLst>
                <a:ext uri="{FF2B5EF4-FFF2-40B4-BE49-F238E27FC236}">
                  <a16:creationId xmlns:a16="http://schemas.microsoft.com/office/drawing/2014/main" id="{4162753C-2B31-0851-D979-B83149A6A6FA}"/>
                </a:ext>
              </a:extLst>
            </p:cNvPr>
            <p:cNvCxnSpPr>
              <a:stCxn id="115" idx="2"/>
              <a:endCxn id="115" idx="6"/>
            </p:cNvCxnSpPr>
            <p:nvPr/>
          </p:nvCxnSpPr>
          <p:spPr>
            <a:xfrm>
              <a:off x="767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20A5F4F-66B9-BD74-4BDD-5F4495627C55}"/>
                </a:ext>
              </a:extLst>
            </p:cNvPr>
            <p:cNvSpPr txBox="1"/>
            <p:nvPr/>
          </p:nvSpPr>
          <p:spPr>
            <a:xfrm>
              <a:off x="7671600" y="1569602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4B69179-71DA-30DE-48F3-58BDE699B3B3}"/>
                </a:ext>
              </a:extLst>
            </p:cNvPr>
            <p:cNvSpPr txBox="1"/>
            <p:nvPr/>
          </p:nvSpPr>
          <p:spPr>
            <a:xfrm>
              <a:off x="7671600" y="2898000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E1EA017C-3C27-9007-93BE-E6216D6C8AAE}"/>
                </a:ext>
              </a:extLst>
            </p:cNvPr>
            <p:cNvSpPr txBox="1"/>
            <p:nvPr/>
          </p:nvSpPr>
          <p:spPr>
            <a:xfrm>
              <a:off x="7671600" y="2307602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88993FC7-003E-0EA6-5233-FA9D48C50A9B}"/>
                </a:ext>
              </a:extLst>
            </p:cNvPr>
            <p:cNvSpPr/>
            <p:nvPr/>
          </p:nvSpPr>
          <p:spPr>
            <a:xfrm>
              <a:off x="1019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21" name="直线连接符 13">
              <a:extLst>
                <a:ext uri="{FF2B5EF4-FFF2-40B4-BE49-F238E27FC236}">
                  <a16:creationId xmlns:a16="http://schemas.microsoft.com/office/drawing/2014/main" id="{2896555F-D950-0F52-8B24-10C070215E39}"/>
                </a:ext>
              </a:extLst>
            </p:cNvPr>
            <p:cNvCxnSpPr>
              <a:stCxn id="120" idx="2"/>
              <a:endCxn id="120" idx="6"/>
            </p:cNvCxnSpPr>
            <p:nvPr/>
          </p:nvCxnSpPr>
          <p:spPr>
            <a:xfrm>
              <a:off x="1019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A0767070-A138-B93D-BAEB-85B03493AB1C}"/>
                </a:ext>
              </a:extLst>
            </p:cNvPr>
            <p:cNvSpPr txBox="1"/>
            <p:nvPr/>
          </p:nvSpPr>
          <p:spPr>
            <a:xfrm>
              <a:off x="10191599" y="1569602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AF130AC-8085-8294-A716-5FC5E9502569}"/>
                </a:ext>
              </a:extLst>
            </p:cNvPr>
            <p:cNvSpPr txBox="1"/>
            <p:nvPr/>
          </p:nvSpPr>
          <p:spPr>
            <a:xfrm>
              <a:off x="10191599" y="2898000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683D57E6-24F9-4C60-2A86-48F529F1E69B}"/>
                </a:ext>
              </a:extLst>
            </p:cNvPr>
            <p:cNvSpPr txBox="1"/>
            <p:nvPr/>
          </p:nvSpPr>
          <p:spPr>
            <a:xfrm>
              <a:off x="10191599" y="2307602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圆角矩形 102">
              <a:extLst>
                <a:ext uri="{FF2B5EF4-FFF2-40B4-BE49-F238E27FC236}">
                  <a16:creationId xmlns:a16="http://schemas.microsoft.com/office/drawing/2014/main" id="{C3D86567-6DDB-6B7F-75D9-CDED340F53B7}"/>
                </a:ext>
              </a:extLst>
            </p:cNvPr>
            <p:cNvSpPr/>
            <p:nvPr/>
          </p:nvSpPr>
          <p:spPr>
            <a:xfrm>
              <a:off x="2991600" y="550800"/>
              <a:ext cx="6480000" cy="3240000"/>
            </a:xfrm>
            <a:prstGeom prst="roundRect">
              <a:avLst/>
            </a:prstGeom>
            <a:noFill/>
            <a:ln w="38100">
              <a:solidFill>
                <a:srgbClr val="D389A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9C358B4-9428-4EBB-9490-728D4EB9D8A8}"/>
                </a:ext>
              </a:extLst>
            </p:cNvPr>
            <p:cNvSpPr txBox="1"/>
            <p:nvPr/>
          </p:nvSpPr>
          <p:spPr>
            <a:xfrm>
              <a:off x="1656002" y="3123984"/>
              <a:ext cx="2721453" cy="158569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</a:t>
              </a:r>
              <a:r>
                <a:rPr kumimoji="1" lang="zh-CN" altLang="en-US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</a:p>
          </p:txBody>
        </p:sp>
        <p:sp>
          <p:nvSpPr>
            <p:cNvPr id="127" name="圆角矩形 1">
              <a:extLst>
                <a:ext uri="{FF2B5EF4-FFF2-40B4-BE49-F238E27FC236}">
                  <a16:creationId xmlns:a16="http://schemas.microsoft.com/office/drawing/2014/main" id="{9063B911-095A-514E-2BB1-F47231E5ABC6}"/>
                </a:ext>
              </a:extLst>
            </p:cNvPr>
            <p:cNvSpPr/>
            <p:nvPr/>
          </p:nvSpPr>
          <p:spPr>
            <a:xfrm>
              <a:off x="9831600" y="541488"/>
              <a:ext cx="2160000" cy="3240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97ABFBD-0B23-7FC3-0DDB-6851352F8ECD}"/>
                </a:ext>
              </a:extLst>
            </p:cNvPr>
            <p:cNvSpPr txBox="1"/>
            <p:nvPr/>
          </p:nvSpPr>
          <p:spPr>
            <a:xfrm>
              <a:off x="9471599" y="70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DDB65594-57CB-1E01-3136-FBFFED334417}"/>
                </a:ext>
              </a:extLst>
            </p:cNvPr>
            <p:cNvSpPr/>
            <p:nvPr/>
          </p:nvSpPr>
          <p:spPr>
            <a:xfrm>
              <a:off x="3351600" y="5536763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30" name="直线连接符 11">
              <a:extLst>
                <a:ext uri="{FF2B5EF4-FFF2-40B4-BE49-F238E27FC236}">
                  <a16:creationId xmlns:a16="http://schemas.microsoft.com/office/drawing/2014/main" id="{07AA10E4-B991-6218-B37B-6E8C5D6B257A}"/>
                </a:ext>
              </a:extLst>
            </p:cNvPr>
            <p:cNvCxnSpPr>
              <a:stCxn id="129" idx="2"/>
              <a:endCxn id="129" idx="6"/>
            </p:cNvCxnSpPr>
            <p:nvPr/>
          </p:nvCxnSpPr>
          <p:spPr>
            <a:xfrm>
              <a:off x="3351600" y="6256763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B39AD210-8E0C-756D-0165-C29A1B702AB3}"/>
                </a:ext>
              </a:extLst>
            </p:cNvPr>
            <p:cNvSpPr txBox="1"/>
            <p:nvPr/>
          </p:nvSpPr>
          <p:spPr>
            <a:xfrm>
              <a:off x="3351600" y="5536765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0AE3710-4AF9-8EF8-9297-2079E4A2DF03}"/>
                </a:ext>
              </a:extLst>
            </p:cNvPr>
            <p:cNvSpPr txBox="1"/>
            <p:nvPr/>
          </p:nvSpPr>
          <p:spPr>
            <a:xfrm>
              <a:off x="3351600" y="6865163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5C9B144-D20C-6153-B695-C2918C02EAD5}"/>
                </a:ext>
              </a:extLst>
            </p:cNvPr>
            <p:cNvSpPr txBox="1"/>
            <p:nvPr/>
          </p:nvSpPr>
          <p:spPr>
            <a:xfrm>
              <a:off x="3351600" y="6274765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587E1823-8206-15ED-34C7-96860B38832A}"/>
                </a:ext>
              </a:extLst>
            </p:cNvPr>
            <p:cNvSpPr/>
            <p:nvPr/>
          </p:nvSpPr>
          <p:spPr>
            <a:xfrm>
              <a:off x="5511600" y="5536763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35" name="直线连接符 22">
              <a:extLst>
                <a:ext uri="{FF2B5EF4-FFF2-40B4-BE49-F238E27FC236}">
                  <a16:creationId xmlns:a16="http://schemas.microsoft.com/office/drawing/2014/main" id="{4275A59F-C20A-DCDB-FFA1-83098A548DA4}"/>
                </a:ext>
              </a:extLst>
            </p:cNvPr>
            <p:cNvCxnSpPr>
              <a:stCxn id="134" idx="2"/>
              <a:endCxn id="134" idx="6"/>
            </p:cNvCxnSpPr>
            <p:nvPr/>
          </p:nvCxnSpPr>
          <p:spPr>
            <a:xfrm>
              <a:off x="5511600" y="6256763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7809754-A65E-ADF6-E8F9-9908003C9C57}"/>
                </a:ext>
              </a:extLst>
            </p:cNvPr>
            <p:cNvSpPr txBox="1"/>
            <p:nvPr/>
          </p:nvSpPr>
          <p:spPr>
            <a:xfrm>
              <a:off x="5511600" y="5536765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8002B755-FE99-4971-6182-2812375BF25D}"/>
                </a:ext>
              </a:extLst>
            </p:cNvPr>
            <p:cNvSpPr txBox="1"/>
            <p:nvPr/>
          </p:nvSpPr>
          <p:spPr>
            <a:xfrm>
              <a:off x="5511600" y="6865163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5923DDD-3479-B962-BC37-0101D69C0F01}"/>
                </a:ext>
              </a:extLst>
            </p:cNvPr>
            <p:cNvSpPr txBox="1"/>
            <p:nvPr/>
          </p:nvSpPr>
          <p:spPr>
            <a:xfrm>
              <a:off x="5511600" y="6274765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FA49764-749E-1215-527E-DA0883C83FD2}"/>
                </a:ext>
              </a:extLst>
            </p:cNvPr>
            <p:cNvSpPr txBox="1"/>
            <p:nvPr/>
          </p:nvSpPr>
          <p:spPr>
            <a:xfrm>
              <a:off x="4791600" y="4674865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D2E6FA1-49F5-499B-DD9D-56EB1A109670}"/>
                </a:ext>
              </a:extLst>
            </p:cNvPr>
            <p:cNvSpPr/>
            <p:nvPr/>
          </p:nvSpPr>
          <p:spPr>
            <a:xfrm>
              <a:off x="7671600" y="5536763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41" name="直线连接符 28">
              <a:extLst>
                <a:ext uri="{FF2B5EF4-FFF2-40B4-BE49-F238E27FC236}">
                  <a16:creationId xmlns:a16="http://schemas.microsoft.com/office/drawing/2014/main" id="{5C31EA97-EA29-9D63-661A-C1CBFA468129}"/>
                </a:ext>
              </a:extLst>
            </p:cNvPr>
            <p:cNvCxnSpPr>
              <a:stCxn id="140" idx="2"/>
              <a:endCxn id="140" idx="6"/>
            </p:cNvCxnSpPr>
            <p:nvPr/>
          </p:nvCxnSpPr>
          <p:spPr>
            <a:xfrm>
              <a:off x="7671600" y="6256763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7A2AFBD-3366-E752-734B-DDED4DFF0994}"/>
                </a:ext>
              </a:extLst>
            </p:cNvPr>
            <p:cNvSpPr txBox="1"/>
            <p:nvPr/>
          </p:nvSpPr>
          <p:spPr>
            <a:xfrm>
              <a:off x="7671600" y="5536765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921B713-41A9-3ECB-3FD6-A6C1465CED05}"/>
                </a:ext>
              </a:extLst>
            </p:cNvPr>
            <p:cNvSpPr txBox="1"/>
            <p:nvPr/>
          </p:nvSpPr>
          <p:spPr>
            <a:xfrm>
              <a:off x="7671600" y="6865163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9CE4EEE0-997D-9812-9ECF-DD5DC4542BBE}"/>
                </a:ext>
              </a:extLst>
            </p:cNvPr>
            <p:cNvSpPr txBox="1"/>
            <p:nvPr/>
          </p:nvSpPr>
          <p:spPr>
            <a:xfrm>
              <a:off x="7671600" y="6274765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58844C95-F1CF-4936-4474-04B3E1F98449}"/>
                </a:ext>
              </a:extLst>
            </p:cNvPr>
            <p:cNvSpPr/>
            <p:nvPr/>
          </p:nvSpPr>
          <p:spPr>
            <a:xfrm>
              <a:off x="10191600" y="5536763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46" name="直线连接符 33">
              <a:extLst>
                <a:ext uri="{FF2B5EF4-FFF2-40B4-BE49-F238E27FC236}">
                  <a16:creationId xmlns:a16="http://schemas.microsoft.com/office/drawing/2014/main" id="{C5476FBB-D0A1-D5B8-4F70-E9B7727C2418}"/>
                </a:ext>
              </a:extLst>
            </p:cNvPr>
            <p:cNvCxnSpPr>
              <a:stCxn id="145" idx="2"/>
              <a:endCxn id="145" idx="6"/>
            </p:cNvCxnSpPr>
            <p:nvPr/>
          </p:nvCxnSpPr>
          <p:spPr>
            <a:xfrm>
              <a:off x="10191600" y="6256763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CD785B9-76A3-E4A5-52E6-88976D860815}"/>
                </a:ext>
              </a:extLst>
            </p:cNvPr>
            <p:cNvSpPr txBox="1"/>
            <p:nvPr/>
          </p:nvSpPr>
          <p:spPr>
            <a:xfrm>
              <a:off x="10191599" y="5536765"/>
              <a:ext cx="14399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E0AF2B7-AC86-C8D3-F69B-5B9E7889452A}"/>
                </a:ext>
              </a:extLst>
            </p:cNvPr>
            <p:cNvSpPr txBox="1"/>
            <p:nvPr/>
          </p:nvSpPr>
          <p:spPr>
            <a:xfrm>
              <a:off x="10191599" y="6865163"/>
              <a:ext cx="14399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12108B2-866D-B0EF-A196-5D5852417CDA}"/>
                </a:ext>
              </a:extLst>
            </p:cNvPr>
            <p:cNvSpPr txBox="1"/>
            <p:nvPr/>
          </p:nvSpPr>
          <p:spPr>
            <a:xfrm>
              <a:off x="10191599" y="6274765"/>
              <a:ext cx="1439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圆角矩形 39">
              <a:extLst>
                <a:ext uri="{FF2B5EF4-FFF2-40B4-BE49-F238E27FC236}">
                  <a16:creationId xmlns:a16="http://schemas.microsoft.com/office/drawing/2014/main" id="{6E19D9AA-B835-9ABD-8983-40749B65F19B}"/>
                </a:ext>
              </a:extLst>
            </p:cNvPr>
            <p:cNvSpPr/>
            <p:nvPr/>
          </p:nvSpPr>
          <p:spPr>
            <a:xfrm>
              <a:off x="2991600" y="4517963"/>
              <a:ext cx="6480000" cy="3240000"/>
            </a:xfrm>
            <a:prstGeom prst="roundRect">
              <a:avLst/>
            </a:prstGeom>
            <a:noFill/>
            <a:ln w="38100">
              <a:solidFill>
                <a:srgbClr val="67A4BB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51" name="圆角矩形 46">
              <a:extLst>
                <a:ext uri="{FF2B5EF4-FFF2-40B4-BE49-F238E27FC236}">
                  <a16:creationId xmlns:a16="http://schemas.microsoft.com/office/drawing/2014/main" id="{0EA0E044-62F0-4A61-E7FD-9FF571B66FAA}"/>
                </a:ext>
              </a:extLst>
            </p:cNvPr>
            <p:cNvSpPr/>
            <p:nvPr/>
          </p:nvSpPr>
          <p:spPr>
            <a:xfrm>
              <a:off x="9831600" y="4508651"/>
              <a:ext cx="2160000" cy="3240000"/>
            </a:xfrm>
            <a:prstGeom prst="roundRect">
              <a:avLst/>
            </a:prstGeom>
            <a:noFill/>
            <a:ln w="38100">
              <a:solidFill>
                <a:srgbClr val="9B59B6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7738A3B-15A8-C232-7F49-E68323B3BBEF}"/>
                </a:ext>
              </a:extLst>
            </p:cNvPr>
            <p:cNvSpPr txBox="1"/>
            <p:nvPr/>
          </p:nvSpPr>
          <p:spPr>
            <a:xfrm>
              <a:off x="9471599" y="4674865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0E6D10DB-6302-1A13-1674-BA60F207F5DF}"/>
              </a:ext>
            </a:extLst>
          </p:cNvPr>
          <p:cNvCxnSpPr>
            <a:cxnSpLocks/>
          </p:cNvCxnSpPr>
          <p:nvPr/>
        </p:nvCxnSpPr>
        <p:spPr>
          <a:xfrm>
            <a:off x="27966593" y="9522697"/>
            <a:ext cx="0" cy="3413776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904FC36-5C14-4A7C-0708-6422A7AA119F}"/>
              </a:ext>
            </a:extLst>
          </p:cNvPr>
          <p:cNvSpPr txBox="1"/>
          <p:nvPr/>
        </p:nvSpPr>
        <p:spPr>
          <a:xfrm>
            <a:off x="28333666" y="10805925"/>
            <a:ext cx="4625116" cy="84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node</a:t>
            </a:r>
            <a:endParaRPr lang="zh-CN" altLang="en-US" sz="48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3A9343D-7F2F-D97F-640B-4A7A23389F6A}"/>
              </a:ext>
            </a:extLst>
          </p:cNvPr>
          <p:cNvSpPr txBox="1"/>
          <p:nvPr/>
        </p:nvSpPr>
        <p:spPr>
          <a:xfrm>
            <a:off x="25672388" y="12897530"/>
            <a:ext cx="4588409" cy="84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node added</a:t>
            </a:r>
            <a:endParaRPr lang="zh-CN" altLang="en-US" sz="489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237D5226-0F70-AB52-D612-BF8E659F8102}"/>
              </a:ext>
            </a:extLst>
          </p:cNvPr>
          <p:cNvGrpSpPr/>
          <p:nvPr/>
        </p:nvGrpSpPr>
        <p:grpSpPr>
          <a:xfrm>
            <a:off x="326813" y="13797448"/>
            <a:ext cx="11822079" cy="8075601"/>
            <a:chOff x="1656000" y="192503"/>
            <a:chExt cx="11594291" cy="7920000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DDA747FF-A7E4-1156-1994-10C798542C14}"/>
                </a:ext>
              </a:extLst>
            </p:cNvPr>
            <p:cNvSpPr/>
            <p:nvPr/>
          </p:nvSpPr>
          <p:spPr>
            <a:xfrm>
              <a:off x="335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60" name="直线连接符 15">
              <a:extLst>
                <a:ext uri="{FF2B5EF4-FFF2-40B4-BE49-F238E27FC236}">
                  <a16:creationId xmlns:a16="http://schemas.microsoft.com/office/drawing/2014/main" id="{86838ADB-525D-333C-9687-993334F76A5D}"/>
                </a:ext>
              </a:extLst>
            </p:cNvPr>
            <p:cNvCxnSpPr>
              <a:stCxn id="159" idx="2"/>
              <a:endCxn id="159" idx="6"/>
            </p:cNvCxnSpPr>
            <p:nvPr/>
          </p:nvCxnSpPr>
          <p:spPr>
            <a:xfrm>
              <a:off x="335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263F4619-EE4D-18E2-6DF8-936F255D445F}"/>
                </a:ext>
              </a:extLst>
            </p:cNvPr>
            <p:cNvSpPr txBox="1"/>
            <p:nvPr/>
          </p:nvSpPr>
          <p:spPr>
            <a:xfrm>
              <a:off x="335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695BA078-F8D0-350C-3B29-822D91B544A1}"/>
                </a:ext>
              </a:extLst>
            </p:cNvPr>
            <p:cNvSpPr txBox="1"/>
            <p:nvPr/>
          </p:nvSpPr>
          <p:spPr>
            <a:xfrm>
              <a:off x="335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41BA9D6-D469-CCA3-0BB6-26891744B0E8}"/>
                </a:ext>
              </a:extLst>
            </p:cNvPr>
            <p:cNvSpPr txBox="1"/>
            <p:nvPr/>
          </p:nvSpPr>
          <p:spPr>
            <a:xfrm>
              <a:off x="335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540054C3-EA8D-28CA-97AE-0CD33C3B48C8}"/>
                </a:ext>
              </a:extLst>
            </p:cNvPr>
            <p:cNvSpPr/>
            <p:nvPr/>
          </p:nvSpPr>
          <p:spPr>
            <a:xfrm>
              <a:off x="551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65" name="直线连接符 42">
              <a:extLst>
                <a:ext uri="{FF2B5EF4-FFF2-40B4-BE49-F238E27FC236}">
                  <a16:creationId xmlns:a16="http://schemas.microsoft.com/office/drawing/2014/main" id="{6F1690A7-0F3D-23F8-0D4D-2D279F912DBC}"/>
                </a:ext>
              </a:extLst>
            </p:cNvPr>
            <p:cNvCxnSpPr>
              <a:stCxn id="164" idx="2"/>
              <a:endCxn id="164" idx="6"/>
            </p:cNvCxnSpPr>
            <p:nvPr/>
          </p:nvCxnSpPr>
          <p:spPr>
            <a:xfrm>
              <a:off x="551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64EFCDD1-8CCA-7530-CF13-AD1BFEE55AF0}"/>
                </a:ext>
              </a:extLst>
            </p:cNvPr>
            <p:cNvSpPr txBox="1"/>
            <p:nvPr/>
          </p:nvSpPr>
          <p:spPr>
            <a:xfrm>
              <a:off x="551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18A3AEE6-96EB-33B8-6474-305BBCA649EB}"/>
                </a:ext>
              </a:extLst>
            </p:cNvPr>
            <p:cNvSpPr txBox="1"/>
            <p:nvPr/>
          </p:nvSpPr>
          <p:spPr>
            <a:xfrm>
              <a:off x="551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9175B9A6-5509-F9AD-FD48-F9312BAE6615}"/>
                </a:ext>
              </a:extLst>
            </p:cNvPr>
            <p:cNvSpPr txBox="1"/>
            <p:nvPr/>
          </p:nvSpPr>
          <p:spPr>
            <a:xfrm>
              <a:off x="551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2996D0D-A5DA-E47D-ADEC-34F1ECA04160}"/>
                </a:ext>
              </a:extLst>
            </p:cNvPr>
            <p:cNvSpPr txBox="1"/>
            <p:nvPr/>
          </p:nvSpPr>
          <p:spPr>
            <a:xfrm>
              <a:off x="4791600" y="70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2">
              <a:extLst>
                <a:ext uri="{FF2B5EF4-FFF2-40B4-BE49-F238E27FC236}">
                  <a16:creationId xmlns:a16="http://schemas.microsoft.com/office/drawing/2014/main" id="{B29090C0-0323-C002-FCDE-D6153A1CB92C}"/>
                </a:ext>
              </a:extLst>
            </p:cNvPr>
            <p:cNvSpPr/>
            <p:nvPr/>
          </p:nvSpPr>
          <p:spPr>
            <a:xfrm>
              <a:off x="1730291" y="192503"/>
              <a:ext cx="11520000" cy="7920000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1B19B8C3-3BAD-6E7D-1F4A-EB7C8C9E0017}"/>
                </a:ext>
              </a:extLst>
            </p:cNvPr>
            <p:cNvSpPr/>
            <p:nvPr/>
          </p:nvSpPr>
          <p:spPr>
            <a:xfrm>
              <a:off x="7671600" y="1569600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72" name="直线连接符 4">
              <a:extLst>
                <a:ext uri="{FF2B5EF4-FFF2-40B4-BE49-F238E27FC236}">
                  <a16:creationId xmlns:a16="http://schemas.microsoft.com/office/drawing/2014/main" id="{23F4CB4B-B49E-610C-9D08-E77442D8A35F}"/>
                </a:ext>
              </a:extLst>
            </p:cNvPr>
            <p:cNvCxnSpPr>
              <a:stCxn id="171" idx="2"/>
              <a:endCxn id="171" idx="6"/>
            </p:cNvCxnSpPr>
            <p:nvPr/>
          </p:nvCxnSpPr>
          <p:spPr>
            <a:xfrm>
              <a:off x="767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E437139-8C75-68C0-9782-9E6CC57D1422}"/>
                </a:ext>
              </a:extLst>
            </p:cNvPr>
            <p:cNvSpPr txBox="1"/>
            <p:nvPr/>
          </p:nvSpPr>
          <p:spPr>
            <a:xfrm>
              <a:off x="767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F874674E-DFEA-A7E5-9039-5BA114F0CE9A}"/>
                </a:ext>
              </a:extLst>
            </p:cNvPr>
            <p:cNvSpPr txBox="1"/>
            <p:nvPr/>
          </p:nvSpPr>
          <p:spPr>
            <a:xfrm>
              <a:off x="767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4C93071A-2992-2AA7-FC04-A01285A1067C}"/>
                </a:ext>
              </a:extLst>
            </p:cNvPr>
            <p:cNvSpPr txBox="1"/>
            <p:nvPr/>
          </p:nvSpPr>
          <p:spPr>
            <a:xfrm>
              <a:off x="767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36A81B3D-B1DB-0452-0ED9-C9A96E5BC4E0}"/>
                </a:ext>
              </a:extLst>
            </p:cNvPr>
            <p:cNvSpPr/>
            <p:nvPr/>
          </p:nvSpPr>
          <p:spPr>
            <a:xfrm>
              <a:off x="10191600" y="1569600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77" name="直线连接符 13">
              <a:extLst>
                <a:ext uri="{FF2B5EF4-FFF2-40B4-BE49-F238E27FC236}">
                  <a16:creationId xmlns:a16="http://schemas.microsoft.com/office/drawing/2014/main" id="{2A05027C-EC05-AB4F-0075-A353032670F5}"/>
                </a:ext>
              </a:extLst>
            </p:cNvPr>
            <p:cNvCxnSpPr>
              <a:stCxn id="176" idx="2"/>
              <a:endCxn id="176" idx="6"/>
            </p:cNvCxnSpPr>
            <p:nvPr/>
          </p:nvCxnSpPr>
          <p:spPr>
            <a:xfrm>
              <a:off x="10191600" y="2289600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DC27C0A-A496-F405-4568-61D22EA4BAEF}"/>
                </a:ext>
              </a:extLst>
            </p:cNvPr>
            <p:cNvSpPr txBox="1"/>
            <p:nvPr/>
          </p:nvSpPr>
          <p:spPr>
            <a:xfrm>
              <a:off x="10191600" y="1569602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B34F38D6-1597-1870-43EF-D11352D6F7E3}"/>
                </a:ext>
              </a:extLst>
            </p:cNvPr>
            <p:cNvSpPr txBox="1"/>
            <p:nvPr/>
          </p:nvSpPr>
          <p:spPr>
            <a:xfrm>
              <a:off x="10191600" y="289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985FBD01-EDB8-25BD-1DD6-011E00C1902D}"/>
                </a:ext>
              </a:extLst>
            </p:cNvPr>
            <p:cNvSpPr txBox="1"/>
            <p:nvPr/>
          </p:nvSpPr>
          <p:spPr>
            <a:xfrm>
              <a:off x="10191600" y="2307602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1466AFF3-C4F9-9880-060B-0530DE524BD8}"/>
                </a:ext>
              </a:extLst>
            </p:cNvPr>
            <p:cNvSpPr txBox="1"/>
            <p:nvPr/>
          </p:nvSpPr>
          <p:spPr>
            <a:xfrm>
              <a:off x="6051600" y="466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02">
              <a:extLst>
                <a:ext uri="{FF2B5EF4-FFF2-40B4-BE49-F238E27FC236}">
                  <a16:creationId xmlns:a16="http://schemas.microsoft.com/office/drawing/2014/main" id="{C67323F0-0A4D-C740-5A3D-33F508E38582}"/>
                </a:ext>
              </a:extLst>
            </p:cNvPr>
            <p:cNvSpPr/>
            <p:nvPr/>
          </p:nvSpPr>
          <p:spPr>
            <a:xfrm>
              <a:off x="2991600" y="550800"/>
              <a:ext cx="6480000" cy="3240000"/>
            </a:xfrm>
            <a:prstGeom prst="roundRect">
              <a:avLst/>
            </a:prstGeom>
            <a:noFill/>
            <a:ln w="38100">
              <a:solidFill>
                <a:srgbClr val="D389A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E76725C9-313D-77CB-44E1-494153C742D8}"/>
                </a:ext>
              </a:extLst>
            </p:cNvPr>
            <p:cNvSpPr txBox="1"/>
            <p:nvPr/>
          </p:nvSpPr>
          <p:spPr>
            <a:xfrm>
              <a:off x="1656000" y="3123984"/>
              <a:ext cx="2203702" cy="158569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spAutoFit/>
            </a:bodyPr>
            <a:lstStyle/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</a:t>
              </a:r>
            </a:p>
            <a:p>
              <a:r>
                <a:rPr kumimoji="1" lang="en-US" altLang="zh-CN" sz="4894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Nodes</a:t>
              </a:r>
            </a:p>
          </p:txBody>
        </p:sp>
        <p:sp>
          <p:nvSpPr>
            <p:cNvPr id="184" name="圆角矩形 1">
              <a:extLst>
                <a:ext uri="{FF2B5EF4-FFF2-40B4-BE49-F238E27FC236}">
                  <a16:creationId xmlns:a16="http://schemas.microsoft.com/office/drawing/2014/main" id="{D8CCAB80-23F4-7320-F8AD-00EE176E0A6C}"/>
                </a:ext>
              </a:extLst>
            </p:cNvPr>
            <p:cNvSpPr/>
            <p:nvPr/>
          </p:nvSpPr>
          <p:spPr>
            <a:xfrm>
              <a:off x="9831600" y="541488"/>
              <a:ext cx="2160000" cy="3240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DB24F57E-DD5C-C666-C7D0-243591FA157E}"/>
                </a:ext>
              </a:extLst>
            </p:cNvPr>
            <p:cNvSpPr txBox="1"/>
            <p:nvPr/>
          </p:nvSpPr>
          <p:spPr>
            <a:xfrm>
              <a:off x="9471600" y="707703"/>
              <a:ext cx="2880000" cy="830997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 algn="ctr">
                <a:defRPr/>
              </a:pPr>
              <a:r>
                <a:rPr kumimoji="1" lang="en-US" altLang="zh-CN" sz="4894" b="1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1" lang="en-US" altLang="zh-CN" sz="4894" b="1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4894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19EED72D-01BE-5DB0-E7C7-3CDB0E712607}"/>
                </a:ext>
              </a:extLst>
            </p:cNvPr>
            <p:cNvSpPr/>
            <p:nvPr/>
          </p:nvSpPr>
          <p:spPr>
            <a:xfrm>
              <a:off x="3542618" y="5528802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87" name="直线连接符 11">
              <a:extLst>
                <a:ext uri="{FF2B5EF4-FFF2-40B4-BE49-F238E27FC236}">
                  <a16:creationId xmlns:a16="http://schemas.microsoft.com/office/drawing/2014/main" id="{376E5813-0574-0075-AE33-CBC954514561}"/>
                </a:ext>
              </a:extLst>
            </p:cNvPr>
            <p:cNvCxnSpPr>
              <a:stCxn id="186" idx="2"/>
              <a:endCxn id="186" idx="6"/>
            </p:cNvCxnSpPr>
            <p:nvPr/>
          </p:nvCxnSpPr>
          <p:spPr>
            <a:xfrm>
              <a:off x="3542618" y="6248802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D1199407-6354-52CF-03EE-0FCFE2FEFFA5}"/>
                </a:ext>
              </a:extLst>
            </p:cNvPr>
            <p:cNvSpPr txBox="1"/>
            <p:nvPr/>
          </p:nvSpPr>
          <p:spPr>
            <a:xfrm>
              <a:off x="3542618" y="5528804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76A7B307-5D60-7CAE-54A4-41AA18E638B8}"/>
                </a:ext>
              </a:extLst>
            </p:cNvPr>
            <p:cNvSpPr txBox="1"/>
            <p:nvPr/>
          </p:nvSpPr>
          <p:spPr>
            <a:xfrm>
              <a:off x="3542618" y="6857202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1F6A60B-C434-0CC6-B442-2B2B4D173721}"/>
                </a:ext>
              </a:extLst>
            </p:cNvPr>
            <p:cNvSpPr txBox="1"/>
            <p:nvPr/>
          </p:nvSpPr>
          <p:spPr>
            <a:xfrm>
              <a:off x="3542618" y="6266804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C8A6AE68-E102-037E-DB38-43F331702509}"/>
                </a:ext>
              </a:extLst>
            </p:cNvPr>
            <p:cNvSpPr/>
            <p:nvPr/>
          </p:nvSpPr>
          <p:spPr>
            <a:xfrm>
              <a:off x="5702618" y="5528802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92" name="直线连接符 22">
              <a:extLst>
                <a:ext uri="{FF2B5EF4-FFF2-40B4-BE49-F238E27FC236}">
                  <a16:creationId xmlns:a16="http://schemas.microsoft.com/office/drawing/2014/main" id="{B4BAD509-FDE6-E3FD-ABD3-21DFAD5ABE8F}"/>
                </a:ext>
              </a:extLst>
            </p:cNvPr>
            <p:cNvCxnSpPr>
              <a:stCxn id="191" idx="2"/>
              <a:endCxn id="191" idx="6"/>
            </p:cNvCxnSpPr>
            <p:nvPr/>
          </p:nvCxnSpPr>
          <p:spPr>
            <a:xfrm>
              <a:off x="5702618" y="6248802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D73657BE-2B82-72AD-339F-AB56A5A9D38E}"/>
                </a:ext>
              </a:extLst>
            </p:cNvPr>
            <p:cNvSpPr txBox="1"/>
            <p:nvPr/>
          </p:nvSpPr>
          <p:spPr>
            <a:xfrm>
              <a:off x="5702618" y="5528804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4487409C-FFFB-60F2-2FB3-F9C41E45530A}"/>
                </a:ext>
              </a:extLst>
            </p:cNvPr>
            <p:cNvSpPr txBox="1"/>
            <p:nvPr/>
          </p:nvSpPr>
          <p:spPr>
            <a:xfrm>
              <a:off x="5702618" y="6266804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345E0E3D-46EB-DAE6-68CC-ABCDCC72A626}"/>
                </a:ext>
              </a:extLst>
            </p:cNvPr>
            <p:cNvSpPr/>
            <p:nvPr/>
          </p:nvSpPr>
          <p:spPr>
            <a:xfrm>
              <a:off x="7862618" y="5528802"/>
              <a:ext cx="1440000" cy="1440000"/>
            </a:xfrm>
            <a:prstGeom prst="ellipse">
              <a:avLst/>
            </a:prstGeom>
            <a:noFill/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196" name="直线连接符 28">
              <a:extLst>
                <a:ext uri="{FF2B5EF4-FFF2-40B4-BE49-F238E27FC236}">
                  <a16:creationId xmlns:a16="http://schemas.microsoft.com/office/drawing/2014/main" id="{6CD1733F-1818-C820-DEE8-FF342474BDC5}"/>
                </a:ext>
              </a:extLst>
            </p:cNvPr>
            <p:cNvCxnSpPr>
              <a:stCxn id="195" idx="2"/>
              <a:endCxn id="195" idx="6"/>
            </p:cNvCxnSpPr>
            <p:nvPr/>
          </p:nvCxnSpPr>
          <p:spPr>
            <a:xfrm>
              <a:off x="7862618" y="6248802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4175E7DE-AC72-E502-3B25-4F349FCE529C}"/>
                </a:ext>
              </a:extLst>
            </p:cNvPr>
            <p:cNvSpPr txBox="1"/>
            <p:nvPr/>
          </p:nvSpPr>
          <p:spPr>
            <a:xfrm>
              <a:off x="7862618" y="5528804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8FB81BE5-4C7E-B5C5-8D16-81F6426FA2C4}"/>
                </a:ext>
              </a:extLst>
            </p:cNvPr>
            <p:cNvSpPr txBox="1"/>
            <p:nvPr/>
          </p:nvSpPr>
          <p:spPr>
            <a:xfrm>
              <a:off x="7862618" y="6857202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54CD8C7A-C589-7F06-EFC6-1566BC74262B}"/>
                </a:ext>
              </a:extLst>
            </p:cNvPr>
            <p:cNvSpPr txBox="1"/>
            <p:nvPr/>
          </p:nvSpPr>
          <p:spPr>
            <a:xfrm>
              <a:off x="7862618" y="6266804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53%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9ECE2A-4E2D-6E11-FBB2-59ECB7DB85B3}"/>
                </a:ext>
              </a:extLst>
            </p:cNvPr>
            <p:cNvSpPr/>
            <p:nvPr/>
          </p:nvSpPr>
          <p:spPr>
            <a:xfrm>
              <a:off x="10022618" y="5528802"/>
              <a:ext cx="1440000" cy="144000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cxnSp>
          <p:nvCxnSpPr>
            <p:cNvPr id="201" name="直线连接符 33">
              <a:extLst>
                <a:ext uri="{FF2B5EF4-FFF2-40B4-BE49-F238E27FC236}">
                  <a16:creationId xmlns:a16="http://schemas.microsoft.com/office/drawing/2014/main" id="{5040CE4E-67D8-D931-D3F5-6D27EBD919B7}"/>
                </a:ext>
              </a:extLst>
            </p:cNvPr>
            <p:cNvCxnSpPr>
              <a:stCxn id="200" idx="2"/>
              <a:endCxn id="200" idx="6"/>
            </p:cNvCxnSpPr>
            <p:nvPr/>
          </p:nvCxnSpPr>
          <p:spPr>
            <a:xfrm>
              <a:off x="10022618" y="6248802"/>
              <a:ext cx="1440000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2536030B-3A75-C78C-7FA1-F2558FDD8686}"/>
                </a:ext>
              </a:extLst>
            </p:cNvPr>
            <p:cNvSpPr txBox="1"/>
            <p:nvPr/>
          </p:nvSpPr>
          <p:spPr>
            <a:xfrm>
              <a:off x="10022618" y="5528804"/>
              <a:ext cx="1440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59521930-FCD9-CE86-00B0-40517686AA4E}"/>
                </a:ext>
              </a:extLst>
            </p:cNvPr>
            <p:cNvSpPr txBox="1"/>
            <p:nvPr/>
          </p:nvSpPr>
          <p:spPr>
            <a:xfrm>
              <a:off x="10022618" y="6857202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4AEC616D-E9B3-5C23-2130-AB174778CAE5}"/>
                </a:ext>
              </a:extLst>
            </p:cNvPr>
            <p:cNvSpPr txBox="1"/>
            <p:nvPr/>
          </p:nvSpPr>
          <p:spPr>
            <a:xfrm>
              <a:off x="10022618" y="6266804"/>
              <a:ext cx="1440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67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54%</a:t>
              </a:r>
              <a:endParaRPr kumimoji="1" lang="zh-CN" altLang="en-US" sz="367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圆角矩形 39">
              <a:extLst>
                <a:ext uri="{FF2B5EF4-FFF2-40B4-BE49-F238E27FC236}">
                  <a16:creationId xmlns:a16="http://schemas.microsoft.com/office/drawing/2014/main" id="{4BF1F691-8087-4650-B652-F21F21996D00}"/>
                </a:ext>
              </a:extLst>
            </p:cNvPr>
            <p:cNvSpPr/>
            <p:nvPr/>
          </p:nvSpPr>
          <p:spPr>
            <a:xfrm>
              <a:off x="3182618" y="4510002"/>
              <a:ext cx="8640000" cy="3240000"/>
            </a:xfrm>
            <a:prstGeom prst="roundRect">
              <a:avLst/>
            </a:prstGeom>
            <a:noFill/>
            <a:ln w="38100">
              <a:solidFill>
                <a:srgbClr val="67A4BB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60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11E58B41-872A-ED49-76C7-7ED7BCB8C76F}"/>
                </a:ext>
              </a:extLst>
            </p:cNvPr>
            <p:cNvSpPr txBox="1"/>
            <p:nvPr/>
          </p:nvSpPr>
          <p:spPr>
            <a:xfrm>
              <a:off x="5702618" y="6858000"/>
              <a:ext cx="14400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408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408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40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80810A0-5F21-F8C7-7554-A25844C2FD07}"/>
              </a:ext>
            </a:extLst>
          </p:cNvPr>
          <p:cNvSpPr txBox="1"/>
          <p:nvPr/>
        </p:nvSpPr>
        <p:spPr>
          <a:xfrm>
            <a:off x="12848437" y="16152399"/>
            <a:ext cx="8626209" cy="16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dirty="0">
                <a:solidFill>
                  <a:srgbClr val="0606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nodes with high dictionary similarity</a:t>
            </a:r>
            <a:endParaRPr lang="zh-CN" altLang="en-US" sz="48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8C1C3BE-7E95-5B1B-BAD1-EF08FE35409C}"/>
              </a:ext>
            </a:extLst>
          </p:cNvPr>
          <p:cNvCxnSpPr>
            <a:cxnSpLocks/>
          </p:cNvCxnSpPr>
          <p:nvPr/>
        </p:nvCxnSpPr>
        <p:spPr>
          <a:xfrm flipH="1">
            <a:off x="12429357" y="17835249"/>
            <a:ext cx="9464381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8023ACD-00E4-AA36-946E-D1B0C90C6764}"/>
              </a:ext>
            </a:extLst>
          </p:cNvPr>
          <p:cNvSpPr txBox="1"/>
          <p:nvPr/>
        </p:nvSpPr>
        <p:spPr>
          <a:xfrm>
            <a:off x="3833523" y="12897530"/>
            <a:ext cx="4808653" cy="84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9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completed</a:t>
            </a:r>
            <a:endParaRPr lang="zh-CN" altLang="en-US" sz="489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2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</TotalTime>
  <Words>162</Words>
  <Application>Microsoft Office PowerPoint</Application>
  <PresentationFormat>自定义</PresentationFormat>
  <Paragraphs>116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Jingyi Li</dc:creator>
  <cp:lastModifiedBy>Jingyi Li</cp:lastModifiedBy>
  <cp:revision>3</cp:revision>
  <dcterms:created xsi:type="dcterms:W3CDTF">2025-01-29T14:14:35Z</dcterms:created>
  <dcterms:modified xsi:type="dcterms:W3CDTF">2025-01-29T15:44:37Z</dcterms:modified>
</cp:coreProperties>
</file>