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599988" cy="9359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2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1531818"/>
            <a:ext cx="10709990" cy="3258632"/>
          </a:xfrm>
        </p:spPr>
        <p:txBody>
          <a:bodyPr anchor="b"/>
          <a:lstStyle>
            <a:lvl1pPr algn="ctr">
              <a:defRPr sz="818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4916115"/>
            <a:ext cx="9449991" cy="2259809"/>
          </a:xfrm>
        </p:spPr>
        <p:txBody>
          <a:bodyPr/>
          <a:lstStyle>
            <a:lvl1pPr marL="0" indent="0" algn="ctr">
              <a:buNone/>
              <a:defRPr sz="3276"/>
            </a:lvl1pPr>
            <a:lvl2pPr marL="623987" indent="0" algn="ctr">
              <a:buNone/>
              <a:defRPr sz="2730"/>
            </a:lvl2pPr>
            <a:lvl3pPr marL="1247973" indent="0" algn="ctr">
              <a:buNone/>
              <a:defRPr sz="2457"/>
            </a:lvl3pPr>
            <a:lvl4pPr marL="1871960" indent="0" algn="ctr">
              <a:buNone/>
              <a:defRPr sz="2184"/>
            </a:lvl4pPr>
            <a:lvl5pPr marL="2495946" indent="0" algn="ctr">
              <a:buNone/>
              <a:defRPr sz="2184"/>
            </a:lvl5pPr>
            <a:lvl6pPr marL="3119933" indent="0" algn="ctr">
              <a:buNone/>
              <a:defRPr sz="2184"/>
            </a:lvl6pPr>
            <a:lvl7pPr marL="3743919" indent="0" algn="ctr">
              <a:buNone/>
              <a:defRPr sz="2184"/>
            </a:lvl7pPr>
            <a:lvl8pPr marL="4367906" indent="0" algn="ctr">
              <a:buNone/>
              <a:defRPr sz="2184"/>
            </a:lvl8pPr>
            <a:lvl9pPr marL="4991892" indent="0" algn="ctr">
              <a:buNone/>
              <a:defRPr sz="218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8553-4DB7-489D-8D6F-CAD1BD10649E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F261-52B1-4A5B-8BA2-C66107D5A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73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8553-4DB7-489D-8D6F-CAD1BD10649E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F261-52B1-4A5B-8BA2-C66107D5A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10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498328"/>
            <a:ext cx="2716872" cy="793208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498328"/>
            <a:ext cx="7993117" cy="793208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8553-4DB7-489D-8D6F-CAD1BD10649E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F261-52B1-4A5B-8BA2-C66107D5A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93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8553-4DB7-489D-8D6F-CAD1BD10649E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F261-52B1-4A5B-8BA2-C66107D5A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05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2333478"/>
            <a:ext cx="10867490" cy="3893458"/>
          </a:xfrm>
        </p:spPr>
        <p:txBody>
          <a:bodyPr anchor="b"/>
          <a:lstStyle>
            <a:lvl1pPr>
              <a:defRPr sz="818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6263769"/>
            <a:ext cx="10867490" cy="2047477"/>
          </a:xfrm>
        </p:spPr>
        <p:txBody>
          <a:bodyPr/>
          <a:lstStyle>
            <a:lvl1pPr marL="0" indent="0">
              <a:buNone/>
              <a:defRPr sz="3276">
                <a:solidFill>
                  <a:schemeClr val="tx1"/>
                </a:solidFill>
              </a:defRPr>
            </a:lvl1pPr>
            <a:lvl2pPr marL="623987" indent="0">
              <a:buNone/>
              <a:defRPr sz="2730">
                <a:solidFill>
                  <a:schemeClr val="tx1">
                    <a:tint val="75000"/>
                  </a:schemeClr>
                </a:solidFill>
              </a:defRPr>
            </a:lvl2pPr>
            <a:lvl3pPr marL="1247973" indent="0">
              <a:buNone/>
              <a:defRPr sz="2457">
                <a:solidFill>
                  <a:schemeClr val="tx1">
                    <a:tint val="75000"/>
                  </a:schemeClr>
                </a:solidFill>
              </a:defRPr>
            </a:lvl3pPr>
            <a:lvl4pPr marL="1871960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4pPr>
            <a:lvl5pPr marL="2495946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5pPr>
            <a:lvl6pPr marL="3119933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6pPr>
            <a:lvl7pPr marL="3743919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7pPr>
            <a:lvl8pPr marL="4367906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8pPr>
            <a:lvl9pPr marL="4991892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8553-4DB7-489D-8D6F-CAD1BD10649E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F261-52B1-4A5B-8BA2-C66107D5A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44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2491640"/>
            <a:ext cx="5354995" cy="59387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2491640"/>
            <a:ext cx="5354995" cy="59387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8553-4DB7-489D-8D6F-CAD1BD10649E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F261-52B1-4A5B-8BA2-C66107D5A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4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498330"/>
            <a:ext cx="10867490" cy="18091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2294476"/>
            <a:ext cx="5330385" cy="1124487"/>
          </a:xfrm>
        </p:spPr>
        <p:txBody>
          <a:bodyPr anchor="b"/>
          <a:lstStyle>
            <a:lvl1pPr marL="0" indent="0">
              <a:buNone/>
              <a:defRPr sz="3276" b="1"/>
            </a:lvl1pPr>
            <a:lvl2pPr marL="623987" indent="0">
              <a:buNone/>
              <a:defRPr sz="2730" b="1"/>
            </a:lvl2pPr>
            <a:lvl3pPr marL="1247973" indent="0">
              <a:buNone/>
              <a:defRPr sz="2457" b="1"/>
            </a:lvl3pPr>
            <a:lvl4pPr marL="1871960" indent="0">
              <a:buNone/>
              <a:defRPr sz="2184" b="1"/>
            </a:lvl4pPr>
            <a:lvl5pPr marL="2495946" indent="0">
              <a:buNone/>
              <a:defRPr sz="2184" b="1"/>
            </a:lvl5pPr>
            <a:lvl6pPr marL="3119933" indent="0">
              <a:buNone/>
              <a:defRPr sz="2184" b="1"/>
            </a:lvl6pPr>
            <a:lvl7pPr marL="3743919" indent="0">
              <a:buNone/>
              <a:defRPr sz="2184" b="1"/>
            </a:lvl7pPr>
            <a:lvl8pPr marL="4367906" indent="0">
              <a:buNone/>
              <a:defRPr sz="2184" b="1"/>
            </a:lvl8pPr>
            <a:lvl9pPr marL="4991892" indent="0">
              <a:buNone/>
              <a:defRPr sz="218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3418964"/>
            <a:ext cx="5330385" cy="50287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2294476"/>
            <a:ext cx="5356636" cy="1124487"/>
          </a:xfrm>
        </p:spPr>
        <p:txBody>
          <a:bodyPr anchor="b"/>
          <a:lstStyle>
            <a:lvl1pPr marL="0" indent="0">
              <a:buNone/>
              <a:defRPr sz="3276" b="1"/>
            </a:lvl1pPr>
            <a:lvl2pPr marL="623987" indent="0">
              <a:buNone/>
              <a:defRPr sz="2730" b="1"/>
            </a:lvl2pPr>
            <a:lvl3pPr marL="1247973" indent="0">
              <a:buNone/>
              <a:defRPr sz="2457" b="1"/>
            </a:lvl3pPr>
            <a:lvl4pPr marL="1871960" indent="0">
              <a:buNone/>
              <a:defRPr sz="2184" b="1"/>
            </a:lvl4pPr>
            <a:lvl5pPr marL="2495946" indent="0">
              <a:buNone/>
              <a:defRPr sz="2184" b="1"/>
            </a:lvl5pPr>
            <a:lvl6pPr marL="3119933" indent="0">
              <a:buNone/>
              <a:defRPr sz="2184" b="1"/>
            </a:lvl6pPr>
            <a:lvl7pPr marL="3743919" indent="0">
              <a:buNone/>
              <a:defRPr sz="2184" b="1"/>
            </a:lvl7pPr>
            <a:lvl8pPr marL="4367906" indent="0">
              <a:buNone/>
              <a:defRPr sz="2184" b="1"/>
            </a:lvl8pPr>
            <a:lvl9pPr marL="4991892" indent="0">
              <a:buNone/>
              <a:defRPr sz="218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3418964"/>
            <a:ext cx="5356636" cy="50287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8553-4DB7-489D-8D6F-CAD1BD10649E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F261-52B1-4A5B-8BA2-C66107D5A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08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8553-4DB7-489D-8D6F-CAD1BD10649E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F261-52B1-4A5B-8BA2-C66107D5A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81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8553-4DB7-489D-8D6F-CAD1BD10649E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F261-52B1-4A5B-8BA2-C66107D5A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9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623993"/>
            <a:ext cx="4063824" cy="2183977"/>
          </a:xfrm>
        </p:spPr>
        <p:txBody>
          <a:bodyPr anchor="b"/>
          <a:lstStyle>
            <a:lvl1pPr>
              <a:defRPr sz="43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347654"/>
            <a:ext cx="6378744" cy="6651596"/>
          </a:xfrm>
        </p:spPr>
        <p:txBody>
          <a:bodyPr/>
          <a:lstStyle>
            <a:lvl1pPr>
              <a:defRPr sz="4367"/>
            </a:lvl1pPr>
            <a:lvl2pPr>
              <a:defRPr sz="3821"/>
            </a:lvl2pPr>
            <a:lvl3pPr>
              <a:defRPr sz="3276"/>
            </a:lvl3pPr>
            <a:lvl4pPr>
              <a:defRPr sz="2730"/>
            </a:lvl4pPr>
            <a:lvl5pPr>
              <a:defRPr sz="2730"/>
            </a:lvl5pPr>
            <a:lvl6pPr>
              <a:defRPr sz="2730"/>
            </a:lvl6pPr>
            <a:lvl7pPr>
              <a:defRPr sz="2730"/>
            </a:lvl7pPr>
            <a:lvl8pPr>
              <a:defRPr sz="2730"/>
            </a:lvl8pPr>
            <a:lvl9pPr>
              <a:defRPr sz="273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2807970"/>
            <a:ext cx="4063824" cy="5202112"/>
          </a:xfrm>
        </p:spPr>
        <p:txBody>
          <a:bodyPr/>
          <a:lstStyle>
            <a:lvl1pPr marL="0" indent="0">
              <a:buNone/>
              <a:defRPr sz="2184"/>
            </a:lvl1pPr>
            <a:lvl2pPr marL="623987" indent="0">
              <a:buNone/>
              <a:defRPr sz="1911"/>
            </a:lvl2pPr>
            <a:lvl3pPr marL="1247973" indent="0">
              <a:buNone/>
              <a:defRPr sz="1638"/>
            </a:lvl3pPr>
            <a:lvl4pPr marL="1871960" indent="0">
              <a:buNone/>
              <a:defRPr sz="1365"/>
            </a:lvl4pPr>
            <a:lvl5pPr marL="2495946" indent="0">
              <a:buNone/>
              <a:defRPr sz="1365"/>
            </a:lvl5pPr>
            <a:lvl6pPr marL="3119933" indent="0">
              <a:buNone/>
              <a:defRPr sz="1365"/>
            </a:lvl6pPr>
            <a:lvl7pPr marL="3743919" indent="0">
              <a:buNone/>
              <a:defRPr sz="1365"/>
            </a:lvl7pPr>
            <a:lvl8pPr marL="4367906" indent="0">
              <a:buNone/>
              <a:defRPr sz="1365"/>
            </a:lvl8pPr>
            <a:lvl9pPr marL="4991892" indent="0">
              <a:buNone/>
              <a:defRPr sz="136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8553-4DB7-489D-8D6F-CAD1BD10649E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F261-52B1-4A5B-8BA2-C66107D5A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63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623993"/>
            <a:ext cx="4063824" cy="2183977"/>
          </a:xfrm>
        </p:spPr>
        <p:txBody>
          <a:bodyPr anchor="b"/>
          <a:lstStyle>
            <a:lvl1pPr>
              <a:defRPr sz="43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347654"/>
            <a:ext cx="6378744" cy="6651596"/>
          </a:xfrm>
        </p:spPr>
        <p:txBody>
          <a:bodyPr anchor="t"/>
          <a:lstStyle>
            <a:lvl1pPr marL="0" indent="0">
              <a:buNone/>
              <a:defRPr sz="4367"/>
            </a:lvl1pPr>
            <a:lvl2pPr marL="623987" indent="0">
              <a:buNone/>
              <a:defRPr sz="3821"/>
            </a:lvl2pPr>
            <a:lvl3pPr marL="1247973" indent="0">
              <a:buNone/>
              <a:defRPr sz="3276"/>
            </a:lvl3pPr>
            <a:lvl4pPr marL="1871960" indent="0">
              <a:buNone/>
              <a:defRPr sz="2730"/>
            </a:lvl4pPr>
            <a:lvl5pPr marL="2495946" indent="0">
              <a:buNone/>
              <a:defRPr sz="2730"/>
            </a:lvl5pPr>
            <a:lvl6pPr marL="3119933" indent="0">
              <a:buNone/>
              <a:defRPr sz="2730"/>
            </a:lvl6pPr>
            <a:lvl7pPr marL="3743919" indent="0">
              <a:buNone/>
              <a:defRPr sz="2730"/>
            </a:lvl7pPr>
            <a:lvl8pPr marL="4367906" indent="0">
              <a:buNone/>
              <a:defRPr sz="2730"/>
            </a:lvl8pPr>
            <a:lvl9pPr marL="4991892" indent="0">
              <a:buNone/>
              <a:defRPr sz="273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2807970"/>
            <a:ext cx="4063824" cy="5202112"/>
          </a:xfrm>
        </p:spPr>
        <p:txBody>
          <a:bodyPr/>
          <a:lstStyle>
            <a:lvl1pPr marL="0" indent="0">
              <a:buNone/>
              <a:defRPr sz="2184"/>
            </a:lvl1pPr>
            <a:lvl2pPr marL="623987" indent="0">
              <a:buNone/>
              <a:defRPr sz="1911"/>
            </a:lvl2pPr>
            <a:lvl3pPr marL="1247973" indent="0">
              <a:buNone/>
              <a:defRPr sz="1638"/>
            </a:lvl3pPr>
            <a:lvl4pPr marL="1871960" indent="0">
              <a:buNone/>
              <a:defRPr sz="1365"/>
            </a:lvl4pPr>
            <a:lvl5pPr marL="2495946" indent="0">
              <a:buNone/>
              <a:defRPr sz="1365"/>
            </a:lvl5pPr>
            <a:lvl6pPr marL="3119933" indent="0">
              <a:buNone/>
              <a:defRPr sz="1365"/>
            </a:lvl6pPr>
            <a:lvl7pPr marL="3743919" indent="0">
              <a:buNone/>
              <a:defRPr sz="1365"/>
            </a:lvl7pPr>
            <a:lvl8pPr marL="4367906" indent="0">
              <a:buNone/>
              <a:defRPr sz="1365"/>
            </a:lvl8pPr>
            <a:lvl9pPr marL="4991892" indent="0">
              <a:buNone/>
              <a:defRPr sz="136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8553-4DB7-489D-8D6F-CAD1BD10649E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F261-52B1-4A5B-8BA2-C66107D5A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62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498330"/>
            <a:ext cx="10867490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2491640"/>
            <a:ext cx="10867490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8675243"/>
            <a:ext cx="2834997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A8553-4DB7-489D-8D6F-CAD1BD10649E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8675243"/>
            <a:ext cx="4252496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8675243"/>
            <a:ext cx="2834997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AF261-52B1-4A5B-8BA2-C66107D5A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40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47973" rtl="0" eaLnBrk="1" latinLnBrk="0" hangingPunct="1">
        <a:lnSpc>
          <a:spcPct val="90000"/>
        </a:lnSpc>
        <a:spcBef>
          <a:spcPct val="0"/>
        </a:spcBef>
        <a:buNone/>
        <a:defRPr sz="60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1993" indent="-311993" algn="l" defTabSz="1247973" rtl="0" eaLnBrk="1" latinLnBrk="0" hangingPunct="1">
        <a:lnSpc>
          <a:spcPct val="90000"/>
        </a:lnSpc>
        <a:spcBef>
          <a:spcPts val="1365"/>
        </a:spcBef>
        <a:buFont typeface="Arial" panose="020B0604020202020204" pitchFamily="34" charset="0"/>
        <a:buChar char="•"/>
        <a:defRPr sz="3821" kern="1200">
          <a:solidFill>
            <a:schemeClr val="tx1"/>
          </a:solidFill>
          <a:latin typeface="+mn-lt"/>
          <a:ea typeface="+mn-ea"/>
          <a:cs typeface="+mn-cs"/>
        </a:defRPr>
      </a:lvl1pPr>
      <a:lvl2pPr marL="935980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3276" kern="1200">
          <a:solidFill>
            <a:schemeClr val="tx1"/>
          </a:solidFill>
          <a:latin typeface="+mn-lt"/>
          <a:ea typeface="+mn-ea"/>
          <a:cs typeface="+mn-cs"/>
        </a:defRPr>
      </a:lvl2pPr>
      <a:lvl3pPr marL="1559966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3pPr>
      <a:lvl4pPr marL="2183953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4pPr>
      <a:lvl5pPr marL="2807940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5pPr>
      <a:lvl6pPr marL="3431926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6pPr>
      <a:lvl7pPr marL="4055913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7pPr>
      <a:lvl8pPr marL="4679899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8pPr>
      <a:lvl9pPr marL="5303886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1pPr>
      <a:lvl2pPr marL="623987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2pPr>
      <a:lvl3pPr marL="1247973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3pPr>
      <a:lvl4pPr marL="1871960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4pPr>
      <a:lvl5pPr marL="2495946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5pPr>
      <a:lvl6pPr marL="3119933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6pPr>
      <a:lvl7pPr marL="3743919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7pPr>
      <a:lvl8pPr marL="4367906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8pPr>
      <a:lvl9pPr marL="4991892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: 剪去对角 1">
                <a:extLst>
                  <a:ext uri="{FF2B5EF4-FFF2-40B4-BE49-F238E27FC236}">
                    <a16:creationId xmlns:a16="http://schemas.microsoft.com/office/drawing/2014/main" id="{35CC7438-D43F-5F2A-6922-456A5C263B43}"/>
                  </a:ext>
                </a:extLst>
              </p:cNvPr>
              <p:cNvSpPr/>
              <p:nvPr/>
            </p:nvSpPr>
            <p:spPr>
              <a:xfrm>
                <a:off x="386269" y="1727088"/>
                <a:ext cx="3689138" cy="1502082"/>
              </a:xfrm>
              <a:prstGeom prst="snip2Diag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86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𝑀𝑒𝑠𝑠𝑎𝑔𝑒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𝑀𝑒𝑠𝑠𝑎𝑔𝑒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ysClr val="windowText" lastClr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>
          <p:sp>
            <p:nvSpPr>
              <p:cNvPr id="2" name="矩形: 剪去对角 1">
                <a:extLst>
                  <a:ext uri="{FF2B5EF4-FFF2-40B4-BE49-F238E27FC236}">
                    <a16:creationId xmlns:a16="http://schemas.microsoft.com/office/drawing/2014/main" id="{35CC7438-D43F-5F2A-6922-456A5C263B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69" y="1727088"/>
                <a:ext cx="3689138" cy="1502082"/>
              </a:xfrm>
              <a:prstGeom prst="snip2Diag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流程图: 内部贮存 2">
                <a:extLst>
                  <a:ext uri="{FF2B5EF4-FFF2-40B4-BE49-F238E27FC236}">
                    <a16:creationId xmlns:a16="http://schemas.microsoft.com/office/drawing/2014/main" id="{EF3F3855-FE3B-8F7E-6EA2-9F92CB37B89E}"/>
                  </a:ext>
                </a:extLst>
              </p:cNvPr>
              <p:cNvSpPr/>
              <p:nvPr/>
            </p:nvSpPr>
            <p:spPr>
              <a:xfrm>
                <a:off x="333491" y="3728633"/>
                <a:ext cx="2346037" cy="1562959"/>
              </a:xfrm>
              <a:prstGeom prst="flowChartInternalStorag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86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𝐻𝑎𝑠h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𝐷𝐶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ysClr val="windowText" lastClr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  <a:p>
                <a:pPr algn="ctr" defTabSz="914386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ysClr val="windowText" lastClr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>
          <p:sp>
            <p:nvSpPr>
              <p:cNvPr id="3" name="流程图: 内部贮存 2">
                <a:extLst>
                  <a:ext uri="{FF2B5EF4-FFF2-40B4-BE49-F238E27FC236}">
                    <a16:creationId xmlns:a16="http://schemas.microsoft.com/office/drawing/2014/main" id="{EF3F3855-FE3B-8F7E-6EA2-9F92CB37B8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91" y="3728633"/>
                <a:ext cx="2346037" cy="1562959"/>
              </a:xfrm>
              <a:prstGeom prst="flowChartInternalStorag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流程图: 内部贮存 3">
                <a:extLst>
                  <a:ext uri="{FF2B5EF4-FFF2-40B4-BE49-F238E27FC236}">
                    <a16:creationId xmlns:a16="http://schemas.microsoft.com/office/drawing/2014/main" id="{111267B5-1B33-640E-8A23-978846ED05FA}"/>
                  </a:ext>
                </a:extLst>
              </p:cNvPr>
              <p:cNvSpPr/>
              <p:nvPr/>
            </p:nvSpPr>
            <p:spPr>
              <a:xfrm>
                <a:off x="6137027" y="3720253"/>
                <a:ext cx="1332325" cy="1562333"/>
              </a:xfrm>
              <a:prstGeom prst="flowChartInternalStorag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86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ysClr val="windowText" lastClr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>
          <p:sp>
            <p:nvSpPr>
              <p:cNvPr id="4" name="流程图: 内部贮存 3">
                <a:extLst>
                  <a:ext uri="{FF2B5EF4-FFF2-40B4-BE49-F238E27FC236}">
                    <a16:creationId xmlns:a16="http://schemas.microsoft.com/office/drawing/2014/main" id="{111267B5-1B33-640E-8A23-978846ED0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027" y="3720253"/>
                <a:ext cx="1332325" cy="1562333"/>
              </a:xfrm>
              <a:prstGeom prst="flowChartInternalStorag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: 对角圆角 4">
                <a:extLst>
                  <a:ext uri="{FF2B5EF4-FFF2-40B4-BE49-F238E27FC236}">
                    <a16:creationId xmlns:a16="http://schemas.microsoft.com/office/drawing/2014/main" id="{55CFC77D-BF7E-9195-8AA8-7AA6CCB1F1D1}"/>
                  </a:ext>
                </a:extLst>
              </p:cNvPr>
              <p:cNvSpPr/>
              <p:nvPr/>
            </p:nvSpPr>
            <p:spPr>
              <a:xfrm>
                <a:off x="4106983" y="369727"/>
                <a:ext cx="1939755" cy="1089890"/>
              </a:xfrm>
              <a:prstGeom prst="round2Diag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86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𝑐𝑢𝑟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ysClr val="windowText" lastClr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>
          <p:sp>
            <p:nvSpPr>
              <p:cNvPr id="5" name="矩形: 对角圆角 4">
                <a:extLst>
                  <a:ext uri="{FF2B5EF4-FFF2-40B4-BE49-F238E27FC236}">
                    <a16:creationId xmlns:a16="http://schemas.microsoft.com/office/drawing/2014/main" id="{55CFC77D-BF7E-9195-8AA8-7AA6CCB1F1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983" y="369727"/>
                <a:ext cx="1939755" cy="1089890"/>
              </a:xfrm>
              <a:prstGeom prst="round2Diag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78E2AAC-737B-2330-BC0D-79BA79DBF611}"/>
                  </a:ext>
                </a:extLst>
              </p:cNvPr>
              <p:cNvSpPr/>
              <p:nvPr/>
            </p:nvSpPr>
            <p:spPr>
              <a:xfrm>
                <a:off x="6137027" y="2132156"/>
                <a:ext cx="1337201" cy="108989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86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𝑐𝑢𝑟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ysClr val="windowText" lastClr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78E2AAC-737B-2330-BC0D-79BA79DBF6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027" y="2132156"/>
                <a:ext cx="1337201" cy="10898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FEBB454-64BD-A686-7D71-2D2E74AB4BF3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1506509" y="3230114"/>
            <a:ext cx="0" cy="498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8C6DD1A-EB80-7DA3-C487-7FA6F56ADD7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075408" y="2677097"/>
            <a:ext cx="2061619" cy="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20F0F70E-41BE-37F3-BE88-812931F526CB}"/>
              </a:ext>
            </a:extLst>
          </p:cNvPr>
          <p:cNvCxnSpPr>
            <a:cxnSpLocks/>
            <a:stCxn id="6" idx="3"/>
            <a:endCxn id="4" idx="3"/>
          </p:cNvCxnSpPr>
          <p:nvPr/>
        </p:nvCxnSpPr>
        <p:spPr>
          <a:xfrm flipH="1">
            <a:off x="7469360" y="2677097"/>
            <a:ext cx="4870" cy="1824314"/>
          </a:xfrm>
          <a:prstGeom prst="bentConnector3">
            <a:avLst>
              <a:gd name="adj1" fmla="val -46930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5DCBE14-0ED2-0F04-4423-CFCDBC44E999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679528" y="4501420"/>
            <a:ext cx="3457499" cy="86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B385D75-910B-6393-4B37-7A144500C521}"/>
              </a:ext>
            </a:extLst>
          </p:cNvPr>
          <p:cNvCxnSpPr>
            <a:cxnSpLocks/>
          </p:cNvCxnSpPr>
          <p:nvPr/>
        </p:nvCxnSpPr>
        <p:spPr>
          <a:xfrm>
            <a:off x="3728993" y="3230113"/>
            <a:ext cx="0" cy="129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7FEB219-F230-51E8-CEFC-3F5B1344009B}"/>
              </a:ext>
            </a:extLst>
          </p:cNvPr>
          <p:cNvCxnSpPr>
            <a:cxnSpLocks/>
          </p:cNvCxnSpPr>
          <p:nvPr/>
        </p:nvCxnSpPr>
        <p:spPr>
          <a:xfrm>
            <a:off x="7704584" y="3597639"/>
            <a:ext cx="3475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流程图: 决策 12">
                <a:extLst>
                  <a:ext uri="{FF2B5EF4-FFF2-40B4-BE49-F238E27FC236}">
                    <a16:creationId xmlns:a16="http://schemas.microsoft.com/office/drawing/2014/main" id="{6901894A-D749-C076-8D1E-9904279010AC}"/>
                  </a:ext>
                </a:extLst>
              </p:cNvPr>
              <p:cNvSpPr/>
              <p:nvPr/>
            </p:nvSpPr>
            <p:spPr>
              <a:xfrm>
                <a:off x="8052098" y="2878457"/>
                <a:ext cx="4248000" cy="1440000"/>
              </a:xfrm>
              <a:prstGeom prst="flowChartDecision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𝑐𝑢𝑟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3" name="流程图: 决策 12">
                <a:extLst>
                  <a:ext uri="{FF2B5EF4-FFF2-40B4-BE49-F238E27FC236}">
                    <a16:creationId xmlns:a16="http://schemas.microsoft.com/office/drawing/2014/main" id="{6901894A-D749-C076-8D1E-9904279010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098" y="2878457"/>
                <a:ext cx="4248000" cy="1440000"/>
              </a:xfrm>
              <a:prstGeom prst="flowChartDecision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流程图: 可选过程 13">
                <a:extLst>
                  <a:ext uri="{FF2B5EF4-FFF2-40B4-BE49-F238E27FC236}">
                    <a16:creationId xmlns:a16="http://schemas.microsoft.com/office/drawing/2014/main" id="{9798024F-6845-41C3-FBB5-9BB4E99F4793}"/>
                  </a:ext>
                </a:extLst>
              </p:cNvPr>
              <p:cNvSpPr/>
              <p:nvPr/>
            </p:nvSpPr>
            <p:spPr>
              <a:xfrm>
                <a:off x="8052098" y="5294349"/>
                <a:ext cx="4248000" cy="1440000"/>
              </a:xfrm>
              <a:prstGeom prst="flowChartAlternate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r>
                        <a:rPr lang="en-US" altLang="zh-CN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4" name="流程图: 可选过程 13">
                <a:extLst>
                  <a:ext uri="{FF2B5EF4-FFF2-40B4-BE49-F238E27FC236}">
                    <a16:creationId xmlns:a16="http://schemas.microsoft.com/office/drawing/2014/main" id="{9798024F-6845-41C3-FBB5-9BB4E99F47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098" y="5294349"/>
                <a:ext cx="4248000" cy="1440000"/>
              </a:xfrm>
              <a:prstGeom prst="flowChartAlternateProcess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B0715C2-92F5-CCD4-FF8C-4BB5E9B9F16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0176098" y="4318457"/>
            <a:ext cx="0" cy="9758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710A1EC-E7B6-2961-A9A1-47451AE86C82}"/>
              </a:ext>
            </a:extLst>
          </p:cNvPr>
          <p:cNvSpPr txBox="1"/>
          <p:nvPr/>
        </p:nvSpPr>
        <p:spPr>
          <a:xfrm>
            <a:off x="10206203" y="4606348"/>
            <a:ext cx="640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A1648D9-EAD5-C4E8-C5E8-E8D2F5A2D923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10176098" y="6734349"/>
            <a:ext cx="1" cy="9758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流程图: 决策 17">
                <a:extLst>
                  <a:ext uri="{FF2B5EF4-FFF2-40B4-BE49-F238E27FC236}">
                    <a16:creationId xmlns:a16="http://schemas.microsoft.com/office/drawing/2014/main" id="{78BA0A40-4337-9F27-2EB9-A9E2D5C3CFB6}"/>
                  </a:ext>
                </a:extLst>
              </p:cNvPr>
              <p:cNvSpPr/>
              <p:nvPr/>
            </p:nvSpPr>
            <p:spPr>
              <a:xfrm>
                <a:off x="8052099" y="7710241"/>
                <a:ext cx="4248000" cy="1440000"/>
              </a:xfrm>
              <a:prstGeom prst="flowChartDecision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≤0</m:t>
                      </m:r>
                    </m:oMath>
                  </m:oMathPara>
                </a14:m>
                <a:endParaRPr lang="en-US" altLang="zh-CN" sz="20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&amp;&amp;</m:t>
                      </m:r>
                    </m:oMath>
                  </m:oMathPara>
                </a14:m>
                <a:endParaRPr lang="en-US" altLang="zh-CN" sz="2000" i="1" dirty="0">
                  <a:solidFill>
                    <a:prstClr val="black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𝑁𝐶𝑈</m:t>
                      </m:r>
                      <m:r>
                        <a:rPr lang="en-US" altLang="zh-CN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altLang="zh-CN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𝑀𝑈𝑇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8" name="流程图: 决策 17">
                <a:extLst>
                  <a:ext uri="{FF2B5EF4-FFF2-40B4-BE49-F238E27FC236}">
                    <a16:creationId xmlns:a16="http://schemas.microsoft.com/office/drawing/2014/main" id="{78BA0A40-4337-9F27-2EB9-A9E2D5C3C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099" y="7710241"/>
                <a:ext cx="4248000" cy="1440000"/>
              </a:xfrm>
              <a:prstGeom prst="flowChartDecision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流程图: 可选过程 18">
                <a:extLst>
                  <a:ext uri="{FF2B5EF4-FFF2-40B4-BE49-F238E27FC236}">
                    <a16:creationId xmlns:a16="http://schemas.microsoft.com/office/drawing/2014/main" id="{87D87DED-63F0-7B20-AB7C-E5C3D78A56F6}"/>
                  </a:ext>
                </a:extLst>
              </p:cNvPr>
              <p:cNvSpPr/>
              <p:nvPr/>
            </p:nvSpPr>
            <p:spPr>
              <a:xfrm>
                <a:off x="2329381" y="7710869"/>
                <a:ext cx="5139971" cy="1439372"/>
              </a:xfrm>
              <a:prstGeom prst="flowChartAlternate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US" altLang="zh-CN" sz="200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istribute</m:t>
                      </m:r>
                      <m:r>
                        <m:rPr>
                          <m:nor/>
                        </m:rPr>
                        <a:rPr lang="en-US" altLang="zh-CN" sz="200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00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dictionary</m:t>
                      </m:r>
                      <m:r>
                        <m:rPr>
                          <m:nor/>
                        </m:rPr>
                        <a:rPr lang="en-US" altLang="zh-CN" sz="200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zh-CN" sz="200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clear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𝐻𝑎𝑠h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𝐷𝐶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9" name="流程图: 可选过程 18">
                <a:extLst>
                  <a:ext uri="{FF2B5EF4-FFF2-40B4-BE49-F238E27FC236}">
                    <a16:creationId xmlns:a16="http://schemas.microsoft.com/office/drawing/2014/main" id="{87D87DED-63F0-7B20-AB7C-E5C3D78A56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381" y="7710869"/>
                <a:ext cx="5139971" cy="1439372"/>
              </a:xfrm>
              <a:prstGeom prst="flowChartAlternateProcess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EA05052-8E8E-57F8-F183-10ACDE39D2A7}"/>
              </a:ext>
            </a:extLst>
          </p:cNvPr>
          <p:cNvCxnSpPr>
            <a:cxnSpLocks/>
            <a:stCxn id="18" idx="1"/>
            <a:endCxn id="19" idx="3"/>
          </p:cNvCxnSpPr>
          <p:nvPr/>
        </p:nvCxnSpPr>
        <p:spPr>
          <a:xfrm flipH="1">
            <a:off x="7469352" y="8430241"/>
            <a:ext cx="582747" cy="3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34DF5698-465F-A2C1-93AF-B486DDE0E8DF}"/>
              </a:ext>
            </a:extLst>
          </p:cNvPr>
          <p:cNvCxnSpPr>
            <a:cxnSpLocks/>
            <a:stCxn id="19" idx="1"/>
            <a:endCxn id="3" idx="2"/>
          </p:cNvCxnSpPr>
          <p:nvPr/>
        </p:nvCxnSpPr>
        <p:spPr>
          <a:xfrm rot="10800000">
            <a:off x="1506511" y="5291591"/>
            <a:ext cx="822871" cy="313896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9C76025-49F1-9AAC-A6C7-5FAF36087221}"/>
              </a:ext>
            </a:extLst>
          </p:cNvPr>
          <p:cNvCxnSpPr>
            <a:cxnSpLocks/>
            <a:stCxn id="2" idx="3"/>
            <a:endCxn id="2" idx="1"/>
          </p:cNvCxnSpPr>
          <p:nvPr/>
        </p:nvCxnSpPr>
        <p:spPr>
          <a:xfrm>
            <a:off x="2230838" y="1727088"/>
            <a:ext cx="0" cy="1502082"/>
          </a:xfrm>
          <a:prstGeom prst="line">
            <a:avLst/>
          </a:prstGeom>
          <a:ln w="12700">
            <a:solidFill>
              <a:srgbClr val="6C4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50AE74EB-604F-6555-E680-368E7D3C4637}"/>
              </a:ext>
            </a:extLst>
          </p:cNvPr>
          <p:cNvSpPr txBox="1"/>
          <p:nvPr/>
        </p:nvSpPr>
        <p:spPr>
          <a:xfrm>
            <a:off x="646838" y="1275657"/>
            <a:ext cx="316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(Sampled in the current cycle)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BF9B82D-2E08-B57E-6C1C-1312580CF009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076860" y="1459617"/>
            <a:ext cx="1" cy="12174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166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</TotalTime>
  <Words>40</Words>
  <Application>Microsoft Office PowerPoint</Application>
  <PresentationFormat>自定义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Jingyi Li</dc:creator>
  <cp:lastModifiedBy>Jingyi Li</cp:lastModifiedBy>
  <cp:revision>1</cp:revision>
  <dcterms:created xsi:type="dcterms:W3CDTF">2025-01-31T10:53:34Z</dcterms:created>
  <dcterms:modified xsi:type="dcterms:W3CDTF">2025-01-31T11:00:19Z</dcterms:modified>
</cp:coreProperties>
</file>