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heme/theme6.xml" ContentType="application/vnd.openxmlformats-officedocument.theme+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notesSlides/notesSlide1.xml" ContentType="application/vnd.openxmlformats-officedocument.presentationml.notesSlide+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notesSlides/notesSlide2.xml" ContentType="application/vnd.openxmlformats-officedocument.presentationml.notesSlide+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notesSlides/notesSlide3.xml" ContentType="application/vnd.openxmlformats-officedocument.presentationml.notesSlide+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notesSlides/notesSlide4.xml" ContentType="application/vnd.openxmlformats-officedocument.presentationml.notesSlide+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notesSlides/notesSlide5.xml" ContentType="application/vnd.openxmlformats-officedocument.presentationml.notesSlide+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notesSlides/notesSlide6.xml" ContentType="application/vnd.openxmlformats-officedocument.presentationml.notesSlide+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notesSlides/notesSlide7.xml" ContentType="application/vnd.openxmlformats-officedocument.presentationml.notesSlide+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notesSlides/notesSlide8.xml" ContentType="application/vnd.openxmlformats-officedocument.presentationml.notesSlide+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notesSlides/notesSlide9.xml" ContentType="application/vnd.openxmlformats-officedocument.presentationml.notesSlide+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9" r:id="rId3"/>
    <p:sldMasterId id="2147483698" r:id="rId4"/>
    <p:sldMasterId id="2147483717" r:id="rId5"/>
  </p:sldMasterIdLst>
  <p:notesMasterIdLst>
    <p:notesMasterId r:id="rId33"/>
  </p:notesMasterIdLst>
  <p:sldIdLst>
    <p:sldId id="410" r:id="rId6"/>
    <p:sldId id="411" r:id="rId7"/>
    <p:sldId id="412" r:id="rId8"/>
    <p:sldId id="413" r:id="rId9"/>
    <p:sldId id="443" r:id="rId10"/>
    <p:sldId id="444"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445" r:id="rId28"/>
    <p:sldId id="430" r:id="rId29"/>
    <p:sldId id="431" r:id="rId30"/>
    <p:sldId id="432" r:id="rId31"/>
    <p:sldId id="44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94660"/>
  </p:normalViewPr>
  <p:slideViewPr>
    <p:cSldViewPr snapToGrid="0">
      <p:cViewPr varScale="1">
        <p:scale>
          <a:sx n="114" d="100"/>
          <a:sy n="114" d="100"/>
        </p:scale>
        <p:origin x="168" y="480"/>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8589CD-A935-4D1C-B053-63800F7F5732}"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fld id="{AC92208C-840A-4CC5-B936-25CB5D6D7B64}" type="slidenum">
              <a:rPr lang="zh-CN" altLang="en-US" smtClean="0">
                <a:solidFill>
                  <a:prstClr val="black"/>
                </a:solidFill>
                <a:latin typeface="等线" panose="02010600030101010101" charset="-122"/>
                <a:ea typeface="等线" panose="02010600030101010101" charset="-122"/>
              </a:rPr>
              <a:t>10</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8C9022F-0009-4647-9250-4CF23ECFCDBA}" type="slidenum">
              <a:rPr lang="zh-CN" altLang="en-US" smtClean="0"/>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1.emf"/><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tags" Target="../tags/tag73.xml"/><Relationship Id="rId7" Type="http://schemas.openxmlformats.org/officeDocument/2006/relationships/image" Target="../media/image4.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Master" Target="../slideMasters/slideMaster2.xml"/><Relationship Id="rId5" Type="http://schemas.openxmlformats.org/officeDocument/2006/relationships/tags" Target="../tags/tag75.xml"/><Relationship Id="rId10" Type="http://schemas.openxmlformats.org/officeDocument/2006/relationships/image" Target="../media/image3.svg"/><Relationship Id="rId4" Type="http://schemas.openxmlformats.org/officeDocument/2006/relationships/tags" Target="../tags/tag74.xml"/><Relationship Id="rId9"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3.sv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1.emf"/><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3.xml"/><Relationship Id="rId7" Type="http://schemas.openxmlformats.org/officeDocument/2006/relationships/slideMaster" Target="../slideMasters/slideMaster2.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9" Type="http://schemas.openxmlformats.org/officeDocument/2006/relationships/image" Target="../media/image3.sv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04.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image" Target="../media/image3.svg"/><Relationship Id="rId5" Type="http://schemas.openxmlformats.org/officeDocument/2006/relationships/tags" Target="../tags/tag101.xml"/><Relationship Id="rId10" Type="http://schemas.openxmlformats.org/officeDocument/2006/relationships/image" Target="../media/image2.png"/><Relationship Id="rId4" Type="http://schemas.openxmlformats.org/officeDocument/2006/relationships/tags" Target="../tags/tag100.xml"/><Relationship Id="rId9"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12.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image" Target="../media/image3.sv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image" Target="../media/image2.png"/><Relationship Id="rId5" Type="http://schemas.openxmlformats.org/officeDocument/2006/relationships/tags" Target="../tags/tag109.xml"/><Relationship Id="rId10" Type="http://schemas.openxmlformats.org/officeDocument/2006/relationships/slideMaster" Target="../slideMasters/slideMaster2.xml"/><Relationship Id="rId4" Type="http://schemas.openxmlformats.org/officeDocument/2006/relationships/tags" Target="../tags/tag108.xml"/><Relationship Id="rId9" Type="http://schemas.openxmlformats.org/officeDocument/2006/relationships/tags" Target="../tags/tag113.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image" Target="../media/image3.sv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image" Target="../media/image2.png"/><Relationship Id="rId5" Type="http://schemas.openxmlformats.org/officeDocument/2006/relationships/tags" Target="../tags/tag118.xml"/><Relationship Id="rId10" Type="http://schemas.openxmlformats.org/officeDocument/2006/relationships/slideMaster" Target="../slideMasters/slideMaster2.xml"/><Relationship Id="rId4" Type="http://schemas.openxmlformats.org/officeDocument/2006/relationships/tags" Target="../tags/tag117.xml"/><Relationship Id="rId9" Type="http://schemas.openxmlformats.org/officeDocument/2006/relationships/tags" Target="../tags/tag12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image" Target="../media/image3.sv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image" Target="../media/image2.png"/><Relationship Id="rId5" Type="http://schemas.openxmlformats.org/officeDocument/2006/relationships/tags" Target="../tags/tag127.xml"/><Relationship Id="rId10" Type="http://schemas.openxmlformats.org/officeDocument/2006/relationships/slideMaster" Target="../slideMasters/slideMaster2.xml"/><Relationship Id="rId4" Type="http://schemas.openxmlformats.org/officeDocument/2006/relationships/tags" Target="../tags/tag126.xml"/><Relationship Id="rId9" Type="http://schemas.openxmlformats.org/officeDocument/2006/relationships/tags" Target="../tags/tag13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image" Target="../media/image2.png"/><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slideMaster" Target="../slideMasters/slideMaster2.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0" Type="http://schemas.openxmlformats.org/officeDocument/2006/relationships/tags" Target="../tags/tag141.xm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image" Target="../media/image3.svg"/></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50.xml"/><Relationship Id="rId3" Type="http://schemas.openxmlformats.org/officeDocument/2006/relationships/tags" Target="../tags/tag145.xml"/><Relationship Id="rId7" Type="http://schemas.openxmlformats.org/officeDocument/2006/relationships/tags" Target="../tags/tag149.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image" Target="../media/image3.svg"/><Relationship Id="rId5" Type="http://schemas.openxmlformats.org/officeDocument/2006/relationships/tags" Target="../tags/tag147.xml"/><Relationship Id="rId10" Type="http://schemas.openxmlformats.org/officeDocument/2006/relationships/image" Target="../media/image2.png"/><Relationship Id="rId4" Type="http://schemas.openxmlformats.org/officeDocument/2006/relationships/tags" Target="../tags/tag146.xml"/><Relationship Id="rId9"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5" Type="http://schemas.openxmlformats.org/officeDocument/2006/relationships/image" Target="../media/image1.emf"/><Relationship Id="rId4"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8.xml"/><Relationship Id="rId1" Type="http://schemas.openxmlformats.org/officeDocument/2006/relationships/tags" Target="../tags/tag157.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tags" Target="../tags/tag161.xml"/><Relationship Id="rId7" Type="http://schemas.openxmlformats.org/officeDocument/2006/relationships/image" Target="../media/image4.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slideMaster" Target="../slideMasters/slideMaster3.xml"/><Relationship Id="rId5" Type="http://schemas.openxmlformats.org/officeDocument/2006/relationships/tags" Target="../tags/tag163.xml"/><Relationship Id="rId10" Type="http://schemas.openxmlformats.org/officeDocument/2006/relationships/image" Target="../media/image3.svg"/><Relationship Id="rId4" Type="http://schemas.openxmlformats.org/officeDocument/2006/relationships/tags" Target="../tags/tag162.xml"/><Relationship Id="rId9"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5.xml"/><Relationship Id="rId1" Type="http://schemas.openxmlformats.org/officeDocument/2006/relationships/tags" Target="../tags/tag164.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3.sv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3.xml"/><Relationship Id="rId1" Type="http://schemas.openxmlformats.org/officeDocument/2006/relationships/tags" Target="../tags/tag172.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image" Target="../media/image1.emf"/><Relationship Id="rId4"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slideMaster" Target="../slideMasters/slideMaster3.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9" Type="http://schemas.openxmlformats.org/officeDocument/2006/relationships/image" Target="../media/image3.svg"/></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192.xml"/><Relationship Id="rId3" Type="http://schemas.openxmlformats.org/officeDocument/2006/relationships/tags" Target="../tags/tag187.xml"/><Relationship Id="rId7" Type="http://schemas.openxmlformats.org/officeDocument/2006/relationships/tags" Target="../tags/tag191.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image" Target="../media/image3.svg"/><Relationship Id="rId5" Type="http://schemas.openxmlformats.org/officeDocument/2006/relationships/tags" Target="../tags/tag189.xml"/><Relationship Id="rId10" Type="http://schemas.openxmlformats.org/officeDocument/2006/relationships/image" Target="../media/image2.png"/><Relationship Id="rId4" Type="http://schemas.openxmlformats.org/officeDocument/2006/relationships/tags" Target="../tags/tag188.xml"/><Relationship Id="rId9"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12" Type="http://schemas.openxmlformats.org/officeDocument/2006/relationships/image" Target="../media/image3.svg"/><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image" Target="../media/image2.png"/><Relationship Id="rId5" Type="http://schemas.openxmlformats.org/officeDocument/2006/relationships/tags" Target="../tags/tag197.xml"/><Relationship Id="rId10" Type="http://schemas.openxmlformats.org/officeDocument/2006/relationships/slideMaster" Target="../slideMasters/slideMaster3.xml"/><Relationship Id="rId4" Type="http://schemas.openxmlformats.org/officeDocument/2006/relationships/tags" Target="../tags/tag196.xml"/><Relationship Id="rId9" Type="http://schemas.openxmlformats.org/officeDocument/2006/relationships/tags" Target="../tags/tag201.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209.xml"/><Relationship Id="rId3" Type="http://schemas.openxmlformats.org/officeDocument/2006/relationships/tags" Target="../tags/tag204.xml"/><Relationship Id="rId7" Type="http://schemas.openxmlformats.org/officeDocument/2006/relationships/tags" Target="../tags/tag208.xml"/><Relationship Id="rId12" Type="http://schemas.openxmlformats.org/officeDocument/2006/relationships/image" Target="../media/image3.svg"/><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tags" Target="../tags/tag207.xml"/><Relationship Id="rId11" Type="http://schemas.openxmlformats.org/officeDocument/2006/relationships/image" Target="../media/image2.png"/><Relationship Id="rId5" Type="http://schemas.openxmlformats.org/officeDocument/2006/relationships/tags" Target="../tags/tag206.xml"/><Relationship Id="rId10" Type="http://schemas.openxmlformats.org/officeDocument/2006/relationships/slideMaster" Target="../slideMasters/slideMaster3.xml"/><Relationship Id="rId4" Type="http://schemas.openxmlformats.org/officeDocument/2006/relationships/tags" Target="../tags/tag205.xml"/><Relationship Id="rId9" Type="http://schemas.openxmlformats.org/officeDocument/2006/relationships/tags" Target="../tags/tag210.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218.xml"/><Relationship Id="rId3" Type="http://schemas.openxmlformats.org/officeDocument/2006/relationships/tags" Target="../tags/tag213.xml"/><Relationship Id="rId7" Type="http://schemas.openxmlformats.org/officeDocument/2006/relationships/tags" Target="../tags/tag217.xml"/><Relationship Id="rId12" Type="http://schemas.openxmlformats.org/officeDocument/2006/relationships/image" Target="../media/image3.svg"/><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11" Type="http://schemas.openxmlformats.org/officeDocument/2006/relationships/image" Target="../media/image2.png"/><Relationship Id="rId5" Type="http://schemas.openxmlformats.org/officeDocument/2006/relationships/tags" Target="../tags/tag215.xml"/><Relationship Id="rId10" Type="http://schemas.openxmlformats.org/officeDocument/2006/relationships/slideMaster" Target="../slideMasters/slideMaster3.xml"/><Relationship Id="rId4" Type="http://schemas.openxmlformats.org/officeDocument/2006/relationships/tags" Target="../tags/tag214.xml"/><Relationship Id="rId9" Type="http://schemas.openxmlformats.org/officeDocument/2006/relationships/tags" Target="../tags/tag219.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227.xml"/><Relationship Id="rId13" Type="http://schemas.openxmlformats.org/officeDocument/2006/relationships/image" Target="../media/image2.png"/><Relationship Id="rId3" Type="http://schemas.openxmlformats.org/officeDocument/2006/relationships/tags" Target="../tags/tag222.xml"/><Relationship Id="rId7" Type="http://schemas.openxmlformats.org/officeDocument/2006/relationships/tags" Target="../tags/tag226.xml"/><Relationship Id="rId12" Type="http://schemas.openxmlformats.org/officeDocument/2006/relationships/slideMaster" Target="../slideMasters/slideMaster3.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11" Type="http://schemas.openxmlformats.org/officeDocument/2006/relationships/tags" Target="../tags/tag230.xml"/><Relationship Id="rId5" Type="http://schemas.openxmlformats.org/officeDocument/2006/relationships/tags" Target="../tags/tag224.xml"/><Relationship Id="rId10" Type="http://schemas.openxmlformats.org/officeDocument/2006/relationships/tags" Target="../tags/tag229.xml"/><Relationship Id="rId4" Type="http://schemas.openxmlformats.org/officeDocument/2006/relationships/tags" Target="../tags/tag223.xml"/><Relationship Id="rId9" Type="http://schemas.openxmlformats.org/officeDocument/2006/relationships/tags" Target="../tags/tag228.xml"/><Relationship Id="rId14" Type="http://schemas.openxmlformats.org/officeDocument/2006/relationships/image" Target="../media/image3.svg"/></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238.xml"/><Relationship Id="rId3" Type="http://schemas.openxmlformats.org/officeDocument/2006/relationships/tags" Target="../tags/tag233.xml"/><Relationship Id="rId7" Type="http://schemas.openxmlformats.org/officeDocument/2006/relationships/tags" Target="../tags/tag237.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image" Target="../media/image3.svg"/><Relationship Id="rId5" Type="http://schemas.openxmlformats.org/officeDocument/2006/relationships/tags" Target="../tags/tag235.xml"/><Relationship Id="rId10" Type="http://schemas.openxmlformats.org/officeDocument/2006/relationships/image" Target="../media/image2.png"/><Relationship Id="rId4" Type="http://schemas.openxmlformats.org/officeDocument/2006/relationships/tags" Target="../tags/tag234.xml"/><Relationship Id="rId9"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 Id="rId5" Type="http://schemas.openxmlformats.org/officeDocument/2006/relationships/image" Target="../media/image1.emf"/><Relationship Id="rId4"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46.xml"/><Relationship Id="rId1" Type="http://schemas.openxmlformats.org/officeDocument/2006/relationships/tags" Target="../tags/tag245.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tags" Target="../tags/tag249.xml"/><Relationship Id="rId7" Type="http://schemas.openxmlformats.org/officeDocument/2006/relationships/image" Target="../media/image4.png"/><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slideMaster" Target="../slideMasters/slideMaster4.xml"/><Relationship Id="rId5" Type="http://schemas.openxmlformats.org/officeDocument/2006/relationships/tags" Target="../tags/tag251.xml"/><Relationship Id="rId10" Type="http://schemas.openxmlformats.org/officeDocument/2006/relationships/image" Target="../media/image3.svg"/><Relationship Id="rId4" Type="http://schemas.openxmlformats.org/officeDocument/2006/relationships/tags" Target="../tags/tag250.xml"/><Relationship Id="rId9"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53.xml"/><Relationship Id="rId1" Type="http://schemas.openxmlformats.org/officeDocument/2006/relationships/tags" Target="../tags/tag252.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55.xml"/><Relationship Id="rId1" Type="http://schemas.openxmlformats.org/officeDocument/2006/relationships/tags" Target="../tags/tag254.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3.svg"/><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59.xml"/><Relationship Id="rId1" Type="http://schemas.openxmlformats.org/officeDocument/2006/relationships/tags" Target="../tags/tag258.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61.xml"/><Relationship Id="rId1" Type="http://schemas.openxmlformats.org/officeDocument/2006/relationships/tags" Target="../tags/tag260.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63.xml"/><Relationship Id="rId1" Type="http://schemas.openxmlformats.org/officeDocument/2006/relationships/tags" Target="../tags/tag262.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5" Type="http://schemas.openxmlformats.org/officeDocument/2006/relationships/image" Target="../media/image1.emf"/><Relationship Id="rId4"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69.xml"/><Relationship Id="rId7" Type="http://schemas.openxmlformats.org/officeDocument/2006/relationships/slideMaster" Target="../slideMasters/slideMaster4.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tags" Target="../tags/tag270.xml"/><Relationship Id="rId9"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280.xml"/><Relationship Id="rId3" Type="http://schemas.openxmlformats.org/officeDocument/2006/relationships/tags" Target="../tags/tag275.xml"/><Relationship Id="rId7" Type="http://schemas.openxmlformats.org/officeDocument/2006/relationships/tags" Target="../tags/tag279.xml"/><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tags" Target="../tags/tag278.xml"/><Relationship Id="rId11" Type="http://schemas.openxmlformats.org/officeDocument/2006/relationships/image" Target="../media/image3.svg"/><Relationship Id="rId5" Type="http://schemas.openxmlformats.org/officeDocument/2006/relationships/tags" Target="../tags/tag277.xml"/><Relationship Id="rId10" Type="http://schemas.openxmlformats.org/officeDocument/2006/relationships/image" Target="../media/image2.png"/><Relationship Id="rId4" Type="http://schemas.openxmlformats.org/officeDocument/2006/relationships/tags" Target="../tags/tag276.xml"/><Relationship Id="rId9"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8" Type="http://schemas.openxmlformats.org/officeDocument/2006/relationships/tags" Target="../tags/tag288.xml"/><Relationship Id="rId3" Type="http://schemas.openxmlformats.org/officeDocument/2006/relationships/tags" Target="../tags/tag283.xml"/><Relationship Id="rId7" Type="http://schemas.openxmlformats.org/officeDocument/2006/relationships/tags" Target="../tags/tag287.xml"/><Relationship Id="rId12" Type="http://schemas.openxmlformats.org/officeDocument/2006/relationships/image" Target="../media/image3.svg"/><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tags" Target="../tags/tag286.xml"/><Relationship Id="rId11" Type="http://schemas.openxmlformats.org/officeDocument/2006/relationships/image" Target="../media/image2.png"/><Relationship Id="rId5" Type="http://schemas.openxmlformats.org/officeDocument/2006/relationships/tags" Target="../tags/tag285.xml"/><Relationship Id="rId10" Type="http://schemas.openxmlformats.org/officeDocument/2006/relationships/slideMaster" Target="../slideMasters/slideMaster4.xml"/><Relationship Id="rId4" Type="http://schemas.openxmlformats.org/officeDocument/2006/relationships/tags" Target="../tags/tag284.xml"/><Relationship Id="rId9" Type="http://schemas.openxmlformats.org/officeDocument/2006/relationships/tags" Target="../tags/tag289.xml"/></Relationships>
</file>

<file path=ppt/slideLayouts/_rels/slideLayout62.xml.rels><?xml version="1.0" encoding="UTF-8" standalone="yes"?>
<Relationships xmlns="http://schemas.openxmlformats.org/package/2006/relationships"><Relationship Id="rId8" Type="http://schemas.openxmlformats.org/officeDocument/2006/relationships/tags" Target="../tags/tag297.xml"/><Relationship Id="rId3" Type="http://schemas.openxmlformats.org/officeDocument/2006/relationships/tags" Target="../tags/tag292.xml"/><Relationship Id="rId7" Type="http://schemas.openxmlformats.org/officeDocument/2006/relationships/tags" Target="../tags/tag296.xml"/><Relationship Id="rId12" Type="http://schemas.openxmlformats.org/officeDocument/2006/relationships/image" Target="../media/image3.svg"/><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image" Target="../media/image2.png"/><Relationship Id="rId5" Type="http://schemas.openxmlformats.org/officeDocument/2006/relationships/tags" Target="../tags/tag294.xml"/><Relationship Id="rId10" Type="http://schemas.openxmlformats.org/officeDocument/2006/relationships/slideMaster" Target="../slideMasters/slideMaster4.xml"/><Relationship Id="rId4" Type="http://schemas.openxmlformats.org/officeDocument/2006/relationships/tags" Target="../tags/tag293.xml"/><Relationship Id="rId9" Type="http://schemas.openxmlformats.org/officeDocument/2006/relationships/tags" Target="../tags/tag298.xml"/></Relationships>
</file>

<file path=ppt/slideLayouts/_rels/slideLayout63.xml.rels><?xml version="1.0" encoding="UTF-8" standalone="yes"?>
<Relationships xmlns="http://schemas.openxmlformats.org/package/2006/relationships"><Relationship Id="rId8" Type="http://schemas.openxmlformats.org/officeDocument/2006/relationships/tags" Target="../tags/tag306.xml"/><Relationship Id="rId3" Type="http://schemas.openxmlformats.org/officeDocument/2006/relationships/tags" Target="../tags/tag301.xml"/><Relationship Id="rId7" Type="http://schemas.openxmlformats.org/officeDocument/2006/relationships/tags" Target="../tags/tag305.xml"/><Relationship Id="rId12" Type="http://schemas.openxmlformats.org/officeDocument/2006/relationships/image" Target="../media/image3.svg"/><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tags" Target="../tags/tag304.xml"/><Relationship Id="rId11" Type="http://schemas.openxmlformats.org/officeDocument/2006/relationships/image" Target="../media/image2.png"/><Relationship Id="rId5" Type="http://schemas.openxmlformats.org/officeDocument/2006/relationships/tags" Target="../tags/tag303.xml"/><Relationship Id="rId10" Type="http://schemas.openxmlformats.org/officeDocument/2006/relationships/slideMaster" Target="../slideMasters/slideMaster4.xml"/><Relationship Id="rId4" Type="http://schemas.openxmlformats.org/officeDocument/2006/relationships/tags" Target="../tags/tag302.xml"/><Relationship Id="rId9" Type="http://schemas.openxmlformats.org/officeDocument/2006/relationships/tags" Target="../tags/tag307.xml"/></Relationships>
</file>

<file path=ppt/slideLayouts/_rels/slideLayout64.xml.rels><?xml version="1.0" encoding="UTF-8" standalone="yes"?>
<Relationships xmlns="http://schemas.openxmlformats.org/package/2006/relationships"><Relationship Id="rId8" Type="http://schemas.openxmlformats.org/officeDocument/2006/relationships/tags" Target="../tags/tag315.xml"/><Relationship Id="rId13" Type="http://schemas.openxmlformats.org/officeDocument/2006/relationships/image" Target="../media/image2.png"/><Relationship Id="rId3" Type="http://schemas.openxmlformats.org/officeDocument/2006/relationships/tags" Target="../tags/tag310.xml"/><Relationship Id="rId7" Type="http://schemas.openxmlformats.org/officeDocument/2006/relationships/tags" Target="../tags/tag314.xml"/><Relationship Id="rId12" Type="http://schemas.openxmlformats.org/officeDocument/2006/relationships/slideMaster" Target="../slideMasters/slideMaster4.xml"/><Relationship Id="rId2" Type="http://schemas.openxmlformats.org/officeDocument/2006/relationships/tags" Target="../tags/tag309.xml"/><Relationship Id="rId1" Type="http://schemas.openxmlformats.org/officeDocument/2006/relationships/tags" Target="../tags/tag308.xml"/><Relationship Id="rId6" Type="http://schemas.openxmlformats.org/officeDocument/2006/relationships/tags" Target="../tags/tag313.xml"/><Relationship Id="rId11" Type="http://schemas.openxmlformats.org/officeDocument/2006/relationships/tags" Target="../tags/tag318.xml"/><Relationship Id="rId5" Type="http://schemas.openxmlformats.org/officeDocument/2006/relationships/tags" Target="../tags/tag312.xml"/><Relationship Id="rId10" Type="http://schemas.openxmlformats.org/officeDocument/2006/relationships/tags" Target="../tags/tag317.xml"/><Relationship Id="rId4" Type="http://schemas.openxmlformats.org/officeDocument/2006/relationships/tags" Target="../tags/tag311.xml"/><Relationship Id="rId9" Type="http://schemas.openxmlformats.org/officeDocument/2006/relationships/tags" Target="../tags/tag316.xml"/><Relationship Id="rId14" Type="http://schemas.openxmlformats.org/officeDocument/2006/relationships/image" Target="../media/image3.svg"/></Relationships>
</file>

<file path=ppt/slideLayouts/_rels/slideLayout65.xml.rels><?xml version="1.0" encoding="UTF-8" standalone="yes"?>
<Relationships xmlns="http://schemas.openxmlformats.org/package/2006/relationships"><Relationship Id="rId8" Type="http://schemas.openxmlformats.org/officeDocument/2006/relationships/tags" Target="../tags/tag326.xml"/><Relationship Id="rId3" Type="http://schemas.openxmlformats.org/officeDocument/2006/relationships/tags" Target="../tags/tag321.xml"/><Relationship Id="rId7" Type="http://schemas.openxmlformats.org/officeDocument/2006/relationships/tags" Target="../tags/tag325.xml"/><Relationship Id="rId2" Type="http://schemas.openxmlformats.org/officeDocument/2006/relationships/tags" Target="../tags/tag320.xml"/><Relationship Id="rId1" Type="http://schemas.openxmlformats.org/officeDocument/2006/relationships/tags" Target="../tags/tag319.xml"/><Relationship Id="rId6" Type="http://schemas.openxmlformats.org/officeDocument/2006/relationships/tags" Target="../tags/tag324.xml"/><Relationship Id="rId11" Type="http://schemas.openxmlformats.org/officeDocument/2006/relationships/image" Target="../media/image3.svg"/><Relationship Id="rId5" Type="http://schemas.openxmlformats.org/officeDocument/2006/relationships/tags" Target="../tags/tag323.xml"/><Relationship Id="rId10" Type="http://schemas.openxmlformats.org/officeDocument/2006/relationships/image" Target="../media/image2.png"/><Relationship Id="rId4" Type="http://schemas.openxmlformats.org/officeDocument/2006/relationships/tags" Target="../tags/tag322.xml"/><Relationship Id="rId9"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 Id="rId5" Type="http://schemas.openxmlformats.org/officeDocument/2006/relationships/image" Target="../media/image1.emf"/><Relationship Id="rId4"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34.xml"/><Relationship Id="rId1" Type="http://schemas.openxmlformats.org/officeDocument/2006/relationships/tags" Target="../tags/tag333.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tags" Target="../tags/tag337.xml"/><Relationship Id="rId7" Type="http://schemas.openxmlformats.org/officeDocument/2006/relationships/image" Target="../media/image4.png"/><Relationship Id="rId2" Type="http://schemas.openxmlformats.org/officeDocument/2006/relationships/tags" Target="../tags/tag336.xml"/><Relationship Id="rId1" Type="http://schemas.openxmlformats.org/officeDocument/2006/relationships/tags" Target="../tags/tag335.xml"/><Relationship Id="rId6" Type="http://schemas.openxmlformats.org/officeDocument/2006/relationships/slideMaster" Target="../slideMasters/slideMaster5.xml"/><Relationship Id="rId5" Type="http://schemas.openxmlformats.org/officeDocument/2006/relationships/tags" Target="../tags/tag339.xml"/><Relationship Id="rId10" Type="http://schemas.openxmlformats.org/officeDocument/2006/relationships/image" Target="../media/image3.svg"/><Relationship Id="rId4" Type="http://schemas.openxmlformats.org/officeDocument/2006/relationships/tags" Target="../tags/tag338.xml"/><Relationship Id="rId9" Type="http://schemas.openxmlformats.org/officeDocument/2006/relationships/image" Target="../media/image2.png"/></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41.xml"/><Relationship Id="rId1" Type="http://schemas.openxmlformats.org/officeDocument/2006/relationships/tags" Target="../tags/tag340.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43.xml"/><Relationship Id="rId1" Type="http://schemas.openxmlformats.org/officeDocument/2006/relationships/tags" Target="../tags/tag342.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3.svg"/><Relationship Id="rId2" Type="http://schemas.openxmlformats.org/officeDocument/2006/relationships/tags" Target="../tags/tag345.xml"/><Relationship Id="rId1" Type="http://schemas.openxmlformats.org/officeDocument/2006/relationships/tags" Target="../tags/tag344.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47.xml"/><Relationship Id="rId1" Type="http://schemas.openxmlformats.org/officeDocument/2006/relationships/tags" Target="../tags/tag346.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49.xml"/><Relationship Id="rId1" Type="http://schemas.openxmlformats.org/officeDocument/2006/relationships/tags" Target="../tags/tag348.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51.xml"/><Relationship Id="rId1" Type="http://schemas.openxmlformats.org/officeDocument/2006/relationships/tags" Target="../tags/tag350.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tags" Target="../tags/tag352.xml"/><Relationship Id="rId5" Type="http://schemas.openxmlformats.org/officeDocument/2006/relationships/image" Target="../media/image1.emf"/><Relationship Id="rId4"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57.xml"/><Relationship Id="rId7" Type="http://schemas.openxmlformats.org/officeDocument/2006/relationships/slideMaster" Target="../slideMasters/slideMaster5.xml"/><Relationship Id="rId2" Type="http://schemas.openxmlformats.org/officeDocument/2006/relationships/tags" Target="../tags/tag356.xml"/><Relationship Id="rId1" Type="http://schemas.openxmlformats.org/officeDocument/2006/relationships/tags" Target="../tags/tag355.xml"/><Relationship Id="rId6" Type="http://schemas.openxmlformats.org/officeDocument/2006/relationships/tags" Target="../tags/tag360.xml"/><Relationship Id="rId5" Type="http://schemas.openxmlformats.org/officeDocument/2006/relationships/tags" Target="../tags/tag359.xml"/><Relationship Id="rId4" Type="http://schemas.openxmlformats.org/officeDocument/2006/relationships/tags" Target="../tags/tag358.xml"/><Relationship Id="rId9" Type="http://schemas.openxmlformats.org/officeDocument/2006/relationships/image" Target="../media/image3.svg"/></Relationships>
</file>

<file path=ppt/slideLayouts/_rels/slideLayout78.xml.rels><?xml version="1.0" encoding="UTF-8" standalone="yes"?>
<Relationships xmlns="http://schemas.openxmlformats.org/package/2006/relationships"><Relationship Id="rId8" Type="http://schemas.openxmlformats.org/officeDocument/2006/relationships/tags" Target="../tags/tag368.xml"/><Relationship Id="rId3" Type="http://schemas.openxmlformats.org/officeDocument/2006/relationships/tags" Target="../tags/tag363.xml"/><Relationship Id="rId7" Type="http://schemas.openxmlformats.org/officeDocument/2006/relationships/tags" Target="../tags/tag367.xml"/><Relationship Id="rId2" Type="http://schemas.openxmlformats.org/officeDocument/2006/relationships/tags" Target="../tags/tag362.xml"/><Relationship Id="rId1" Type="http://schemas.openxmlformats.org/officeDocument/2006/relationships/tags" Target="../tags/tag361.xml"/><Relationship Id="rId6" Type="http://schemas.openxmlformats.org/officeDocument/2006/relationships/tags" Target="../tags/tag366.xml"/><Relationship Id="rId11" Type="http://schemas.openxmlformats.org/officeDocument/2006/relationships/image" Target="../media/image3.svg"/><Relationship Id="rId5" Type="http://schemas.openxmlformats.org/officeDocument/2006/relationships/tags" Target="../tags/tag365.xml"/><Relationship Id="rId10" Type="http://schemas.openxmlformats.org/officeDocument/2006/relationships/image" Target="../media/image2.png"/><Relationship Id="rId4" Type="http://schemas.openxmlformats.org/officeDocument/2006/relationships/tags" Target="../tags/tag364.xml"/><Relationship Id="rId9"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8" Type="http://schemas.openxmlformats.org/officeDocument/2006/relationships/tags" Target="../tags/tag376.xml"/><Relationship Id="rId3" Type="http://schemas.openxmlformats.org/officeDocument/2006/relationships/tags" Target="../tags/tag371.xml"/><Relationship Id="rId7" Type="http://schemas.openxmlformats.org/officeDocument/2006/relationships/tags" Target="../tags/tag375.xml"/><Relationship Id="rId12" Type="http://schemas.openxmlformats.org/officeDocument/2006/relationships/image" Target="../media/image3.svg"/><Relationship Id="rId2" Type="http://schemas.openxmlformats.org/officeDocument/2006/relationships/tags" Target="../tags/tag370.xml"/><Relationship Id="rId1" Type="http://schemas.openxmlformats.org/officeDocument/2006/relationships/tags" Target="../tags/tag369.xml"/><Relationship Id="rId6" Type="http://schemas.openxmlformats.org/officeDocument/2006/relationships/tags" Target="../tags/tag374.xml"/><Relationship Id="rId11" Type="http://schemas.openxmlformats.org/officeDocument/2006/relationships/image" Target="../media/image2.png"/><Relationship Id="rId5" Type="http://schemas.openxmlformats.org/officeDocument/2006/relationships/tags" Target="../tags/tag373.xml"/><Relationship Id="rId10" Type="http://schemas.openxmlformats.org/officeDocument/2006/relationships/slideMaster" Target="../slideMasters/slideMaster5.xml"/><Relationship Id="rId4" Type="http://schemas.openxmlformats.org/officeDocument/2006/relationships/tags" Target="../tags/tag372.xml"/><Relationship Id="rId9" Type="http://schemas.openxmlformats.org/officeDocument/2006/relationships/tags" Target="../tags/tag377.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80.xml.rels><?xml version="1.0" encoding="UTF-8" standalone="yes"?>
<Relationships xmlns="http://schemas.openxmlformats.org/package/2006/relationships"><Relationship Id="rId8" Type="http://schemas.openxmlformats.org/officeDocument/2006/relationships/tags" Target="../tags/tag385.xml"/><Relationship Id="rId3" Type="http://schemas.openxmlformats.org/officeDocument/2006/relationships/tags" Target="../tags/tag380.xml"/><Relationship Id="rId7" Type="http://schemas.openxmlformats.org/officeDocument/2006/relationships/tags" Target="../tags/tag384.xml"/><Relationship Id="rId12" Type="http://schemas.openxmlformats.org/officeDocument/2006/relationships/image" Target="../media/image3.svg"/><Relationship Id="rId2" Type="http://schemas.openxmlformats.org/officeDocument/2006/relationships/tags" Target="../tags/tag379.xml"/><Relationship Id="rId1" Type="http://schemas.openxmlformats.org/officeDocument/2006/relationships/tags" Target="../tags/tag378.xml"/><Relationship Id="rId6" Type="http://schemas.openxmlformats.org/officeDocument/2006/relationships/tags" Target="../tags/tag383.xml"/><Relationship Id="rId11" Type="http://schemas.openxmlformats.org/officeDocument/2006/relationships/image" Target="../media/image2.png"/><Relationship Id="rId5" Type="http://schemas.openxmlformats.org/officeDocument/2006/relationships/tags" Target="../tags/tag382.xml"/><Relationship Id="rId10" Type="http://schemas.openxmlformats.org/officeDocument/2006/relationships/slideMaster" Target="../slideMasters/slideMaster5.xml"/><Relationship Id="rId4" Type="http://schemas.openxmlformats.org/officeDocument/2006/relationships/tags" Target="../tags/tag381.xml"/><Relationship Id="rId9" Type="http://schemas.openxmlformats.org/officeDocument/2006/relationships/tags" Target="../tags/tag386.xml"/></Relationships>
</file>

<file path=ppt/slideLayouts/_rels/slideLayout81.xml.rels><?xml version="1.0" encoding="UTF-8" standalone="yes"?>
<Relationships xmlns="http://schemas.openxmlformats.org/package/2006/relationships"><Relationship Id="rId8" Type="http://schemas.openxmlformats.org/officeDocument/2006/relationships/tags" Target="../tags/tag394.xml"/><Relationship Id="rId3" Type="http://schemas.openxmlformats.org/officeDocument/2006/relationships/tags" Target="../tags/tag389.xml"/><Relationship Id="rId7" Type="http://schemas.openxmlformats.org/officeDocument/2006/relationships/tags" Target="../tags/tag393.xml"/><Relationship Id="rId12" Type="http://schemas.openxmlformats.org/officeDocument/2006/relationships/image" Target="../media/image3.svg"/><Relationship Id="rId2" Type="http://schemas.openxmlformats.org/officeDocument/2006/relationships/tags" Target="../tags/tag388.xml"/><Relationship Id="rId1" Type="http://schemas.openxmlformats.org/officeDocument/2006/relationships/tags" Target="../tags/tag387.xml"/><Relationship Id="rId6" Type="http://schemas.openxmlformats.org/officeDocument/2006/relationships/tags" Target="../tags/tag392.xml"/><Relationship Id="rId11" Type="http://schemas.openxmlformats.org/officeDocument/2006/relationships/image" Target="../media/image2.png"/><Relationship Id="rId5" Type="http://schemas.openxmlformats.org/officeDocument/2006/relationships/tags" Target="../tags/tag391.xml"/><Relationship Id="rId10" Type="http://schemas.openxmlformats.org/officeDocument/2006/relationships/slideMaster" Target="../slideMasters/slideMaster5.xml"/><Relationship Id="rId4" Type="http://schemas.openxmlformats.org/officeDocument/2006/relationships/tags" Target="../tags/tag390.xml"/><Relationship Id="rId9" Type="http://schemas.openxmlformats.org/officeDocument/2006/relationships/tags" Target="../tags/tag395.xml"/></Relationships>
</file>

<file path=ppt/slideLayouts/_rels/slideLayout82.xml.rels><?xml version="1.0" encoding="UTF-8" standalone="yes"?>
<Relationships xmlns="http://schemas.openxmlformats.org/package/2006/relationships"><Relationship Id="rId8" Type="http://schemas.openxmlformats.org/officeDocument/2006/relationships/tags" Target="../tags/tag403.xml"/><Relationship Id="rId13" Type="http://schemas.openxmlformats.org/officeDocument/2006/relationships/image" Target="../media/image2.png"/><Relationship Id="rId3" Type="http://schemas.openxmlformats.org/officeDocument/2006/relationships/tags" Target="../tags/tag398.xml"/><Relationship Id="rId7" Type="http://schemas.openxmlformats.org/officeDocument/2006/relationships/tags" Target="../tags/tag402.xml"/><Relationship Id="rId12" Type="http://schemas.openxmlformats.org/officeDocument/2006/relationships/slideMaster" Target="../slideMasters/slideMaster5.xml"/><Relationship Id="rId2" Type="http://schemas.openxmlformats.org/officeDocument/2006/relationships/tags" Target="../tags/tag397.xml"/><Relationship Id="rId1" Type="http://schemas.openxmlformats.org/officeDocument/2006/relationships/tags" Target="../tags/tag396.xml"/><Relationship Id="rId6" Type="http://schemas.openxmlformats.org/officeDocument/2006/relationships/tags" Target="../tags/tag401.xml"/><Relationship Id="rId11" Type="http://schemas.openxmlformats.org/officeDocument/2006/relationships/tags" Target="../tags/tag406.xml"/><Relationship Id="rId5" Type="http://schemas.openxmlformats.org/officeDocument/2006/relationships/tags" Target="../tags/tag400.xml"/><Relationship Id="rId10" Type="http://schemas.openxmlformats.org/officeDocument/2006/relationships/tags" Target="../tags/tag405.xml"/><Relationship Id="rId4" Type="http://schemas.openxmlformats.org/officeDocument/2006/relationships/tags" Target="../tags/tag399.xml"/><Relationship Id="rId9" Type="http://schemas.openxmlformats.org/officeDocument/2006/relationships/tags" Target="../tags/tag404.xml"/><Relationship Id="rId14" Type="http://schemas.openxmlformats.org/officeDocument/2006/relationships/image" Target="../media/image3.svg"/></Relationships>
</file>

<file path=ppt/slideLayouts/_rels/slideLayout83.xml.rels><?xml version="1.0" encoding="UTF-8" standalone="yes"?>
<Relationships xmlns="http://schemas.openxmlformats.org/package/2006/relationships"><Relationship Id="rId8" Type="http://schemas.openxmlformats.org/officeDocument/2006/relationships/tags" Target="../tags/tag414.xml"/><Relationship Id="rId3" Type="http://schemas.openxmlformats.org/officeDocument/2006/relationships/tags" Target="../tags/tag409.xml"/><Relationship Id="rId7" Type="http://schemas.openxmlformats.org/officeDocument/2006/relationships/tags" Target="../tags/tag413.xml"/><Relationship Id="rId2" Type="http://schemas.openxmlformats.org/officeDocument/2006/relationships/tags" Target="../tags/tag408.xml"/><Relationship Id="rId1" Type="http://schemas.openxmlformats.org/officeDocument/2006/relationships/tags" Target="../tags/tag407.xml"/><Relationship Id="rId6" Type="http://schemas.openxmlformats.org/officeDocument/2006/relationships/tags" Target="../tags/tag412.xml"/><Relationship Id="rId11" Type="http://schemas.openxmlformats.org/officeDocument/2006/relationships/image" Target="../media/image3.svg"/><Relationship Id="rId5" Type="http://schemas.openxmlformats.org/officeDocument/2006/relationships/tags" Target="../tags/tag411.xml"/><Relationship Id="rId10" Type="http://schemas.openxmlformats.org/officeDocument/2006/relationships/image" Target="../media/image2.png"/><Relationship Id="rId4" Type="http://schemas.openxmlformats.org/officeDocument/2006/relationships/tags" Target="../tags/tag410.xml"/><Relationship Id="rId9"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2021/12/21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5"/>
          <a:stretch>
            <a:fillRect/>
          </a:stretch>
        </p:blipFill>
        <p:spPr>
          <a:xfrm>
            <a:off x="0" y="0"/>
            <a:ext cx="12192000"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副标题 2"/>
          <p:cNvSpPr>
            <a:spLocks noGrp="1"/>
          </p:cNvSpPr>
          <p:nvPr>
            <p:ph type="subTitle" idx="3" hasCustomPrompt="1"/>
            <p:custDataLst>
              <p:tags r:id="rId2"/>
            </p:custDataLst>
          </p:nvPr>
        </p:nvSpPr>
        <p:spPr>
          <a:xfrm>
            <a:off x="1652270" y="3145610"/>
            <a:ext cx="8890064" cy="723801"/>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3"/>
          <p:cNvSpPr>
            <a:spLocks noGrp="1"/>
          </p:cNvSpPr>
          <p:nvPr>
            <p:ph type="ctrTitle" idx="2" hasCustomPrompt="1"/>
            <p:custDataLst>
              <p:tags r:id="rId3"/>
            </p:custDataLst>
          </p:nvPr>
        </p:nvSpPr>
        <p:spPr>
          <a:xfrm>
            <a:off x="1652287" y="1965145"/>
            <a:ext cx="8890030" cy="1076960"/>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6600" b="1" i="0" u="none" strike="noStrike" kern="1200" cap="none" spc="7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7"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2"/>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tretch>
            <a:fillRect/>
          </a:stretch>
        </p:blipFill>
        <p:spPr>
          <a:xfrm>
            <a:off x="215153" y="1811319"/>
            <a:ext cx="2581010" cy="3235350"/>
          </a:xfrm>
          <a:prstGeom prst="rect">
            <a:avLst/>
          </a:prstGeom>
        </p:spPr>
      </p:pic>
      <p:pic>
        <p:nvPicPr>
          <p:cNvPr id="2" name="图形 5"/>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11471910" y="6137910"/>
            <a:ext cx="720090" cy="720090"/>
          </a:xfrm>
          <a:prstGeom prst="rect">
            <a:avLst/>
          </a:prstGeom>
        </p:spPr>
      </p:pic>
      <p:pic>
        <p:nvPicPr>
          <p:cNvPr id="7" name="图形 5"/>
          <p:cNvPicPr>
            <a:picLocks noChangeAspect="1"/>
          </p:cNvPicPr>
          <p:nvPr>
            <p:custDataLst>
              <p:tags r:id="rId3"/>
            </p:custDataLst>
          </p:nvPr>
        </p:nvPicPr>
        <p:blipFill>
          <a:blip r:embed="rId9">
            <a:extLst>
              <a:ext uri="{96DAC541-7B7A-43D3-8B79-37D633B846F1}">
                <asvg:svgBlip xmlns:asvg="http://schemas.microsoft.com/office/drawing/2016/SVG/main" r:embed="rId10"/>
              </a:ext>
            </a:extLst>
          </a:blip>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8" name="标题 1"/>
          <p:cNvSpPr>
            <a:spLocks noGrp="1"/>
          </p:cNvSpPr>
          <p:nvPr>
            <p:ph type="ctrTitle" idx="2" hasCustomPrompt="1"/>
            <p:custDataLst>
              <p:tags r:id="rId4"/>
            </p:custDataLst>
          </p:nvPr>
        </p:nvSpPr>
        <p:spPr>
          <a:xfrm>
            <a:off x="4521236" y="3808212"/>
            <a:ext cx="6858000" cy="543560"/>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kumimoji="0" lang="zh-CN" altLang="en-US" sz="2750" b="1" i="0" u="none" strike="noStrike" kern="1200" cap="none" spc="3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
        <p:nvSpPr>
          <p:cNvPr id="9" name="副标题 2"/>
          <p:cNvSpPr>
            <a:spLocks noGrp="1"/>
          </p:cNvSpPr>
          <p:nvPr>
            <p:ph type="subTitle" idx="3" hasCustomPrompt="1"/>
            <p:custDataLst>
              <p:tags r:id="rId5"/>
            </p:custDataLst>
          </p:nvPr>
        </p:nvSpPr>
        <p:spPr>
          <a:xfrm>
            <a:off x="4521236" y="4461627"/>
            <a:ext cx="6858000" cy="1318880"/>
          </a:xfrm>
        </p:spPr>
        <p:txBody>
          <a:bodyPr vert="horz" wrap="square" lIns="0" tIns="0" rIns="0" bIns="0" rtlCol="0">
            <a:normAutofit/>
          </a:bodyPr>
          <a:lstStyle>
            <a:lvl1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8"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10"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2"/>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1296477" y="1234440"/>
            <a:ext cx="3501433" cy="4389120"/>
          </a:xfrm>
          <a:prstGeom prst="rect">
            <a:avLst/>
          </a:prstGeom>
        </p:spPr>
      </p:pic>
      <p:pic>
        <p:nvPicPr>
          <p:cNvPr id="6" name="图形 5"/>
          <p:cNvPicPr>
            <a:picLocks noChangeAspect="1"/>
          </p:cNvPicPr>
          <p:nvPr>
            <p:custDataLst>
              <p:tags r:id="rId2"/>
            </p:custDataLst>
          </p:nvPr>
        </p:nvPicPr>
        <p:blipFill>
          <a:blip r:embed="rId6">
            <a:extLst>
              <a:ext uri="{96DAC541-7B7A-43D3-8B79-37D633B846F1}">
                <asvg:svgBlip xmlns:asvg="http://schemas.microsoft.com/office/drawing/2016/SVG/main" r:embed="rId7"/>
              </a:ext>
            </a:extLst>
          </a:blip>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8"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2021/12/21</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7"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2"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5"/>
          <a:stretch>
            <a:fillRect/>
          </a:stretch>
        </p:blipFill>
        <p:spPr>
          <a:xfrm>
            <a:off x="0" y="0"/>
            <a:ext cx="12192000"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6" name="文本占位符 1"/>
          <p:cNvSpPr>
            <a:spLocks noGrp="1"/>
          </p:cNvSpPr>
          <p:nvPr>
            <p:ph type="body" idx="1" hasCustomPrompt="1"/>
            <p:custDataLst>
              <p:tags r:id="rId2"/>
            </p:custDataLst>
          </p:nvPr>
        </p:nvSpPr>
        <p:spPr>
          <a:xfrm>
            <a:off x="1785547" y="4528502"/>
            <a:ext cx="8624145" cy="1189296"/>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7" name="标题 2"/>
          <p:cNvSpPr>
            <a:spLocks noGrp="1"/>
          </p:cNvSpPr>
          <p:nvPr>
            <p:ph type="title" hasCustomPrompt="1"/>
            <p:custDataLst>
              <p:tags r:id="rId3"/>
            </p:custDataLst>
          </p:nvPr>
        </p:nvSpPr>
        <p:spPr>
          <a:xfrm>
            <a:off x="1784912" y="3026092"/>
            <a:ext cx="8624145" cy="1294765"/>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802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形 5"/>
          <p:cNvPicPr>
            <a:picLocks noChangeAspect="1"/>
          </p:cNvPicPr>
          <p:nvPr>
            <p:custDataLst>
              <p:tags r:id="rId1"/>
            </p:custDataLst>
          </p:nvPr>
        </p:nvPicPr>
        <p:blipFill>
          <a:blip r:embed="rId8">
            <a:extLst>
              <a:ext uri="{96DAC541-7B7A-43D3-8B79-37D633B846F1}">
                <asvg:svgBlip xmlns:asvg="http://schemas.microsoft.com/office/drawing/2016/SVG/main" r:embed="rId9"/>
              </a:ext>
            </a:extLst>
          </a:blip>
          <a:stretch>
            <a:fillRect/>
          </a:stretch>
        </p:blipFill>
        <p:spPr>
          <a:xfrm>
            <a:off x="0" y="0"/>
            <a:ext cx="720090" cy="720090"/>
          </a:xfrm>
          <a:prstGeom prst="rect">
            <a:avLst/>
          </a:prstGeom>
        </p:spPr>
      </p:pic>
      <p:pic>
        <p:nvPicPr>
          <p:cNvPr id="6" name="图形 5"/>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1"/>
            </p:custDataLst>
          </p:nvPr>
        </p:nvSpPr>
        <p:spPr>
          <a:xfrm>
            <a:off x="294600" y="302400"/>
            <a:ext cx="11602796" cy="6253188"/>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tretch>
            <a:fillRect/>
          </a:stretch>
        </p:blipFill>
        <p:spPr>
          <a:xfrm>
            <a:off x="294600" y="302400"/>
            <a:ext cx="720090" cy="720090"/>
          </a:xfrm>
          <a:prstGeom prst="rect">
            <a:avLst/>
          </a:prstGeom>
        </p:spPr>
      </p:pic>
      <p:pic>
        <p:nvPicPr>
          <p:cNvPr id="6" name="图形 5"/>
          <p:cNvPicPr>
            <a:picLocks noChangeAspect="1"/>
          </p:cNvPicPr>
          <p:nvPr>
            <p:custDataLst>
              <p:tags r:id="rId3"/>
            </p:custDataLst>
          </p:nvPr>
        </p:nvPicPr>
        <p:blipFill>
          <a:blip r:embed="rId10">
            <a:extLst>
              <a:ext uri="{96DAC541-7B7A-43D3-8B79-37D633B846F1}">
                <asvg:svgBlip xmlns:asvg="http://schemas.microsoft.com/office/drawing/2016/SVG/main" r:embed="rId11"/>
              </a:ext>
            </a:extLst>
          </a:blip>
          <a:stretch>
            <a:fillRect/>
          </a:stretch>
        </p:blipFill>
        <p:spPr>
          <a:xfrm>
            <a:off x="11177310" y="58355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4827588" cy="6868795"/>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1">
            <a:extLst>
              <a:ext uri="{96DAC541-7B7A-43D3-8B79-37D633B846F1}">
                <asvg:svgBlip xmlns:asvg="http://schemas.microsoft.com/office/drawing/2016/SVG/main" r:embed="rId12"/>
              </a:ext>
            </a:extLst>
          </a:blip>
          <a:stretch>
            <a:fillRect/>
          </a:stretch>
        </p:blipFill>
        <p:spPr>
          <a:xfrm>
            <a:off x="11471910" y="0"/>
            <a:ext cx="720090" cy="720090"/>
          </a:xfrm>
          <a:prstGeom prst="rect">
            <a:avLst/>
          </a:prstGeom>
        </p:spPr>
      </p:pic>
      <p:pic>
        <p:nvPicPr>
          <p:cNvPr id="6"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2660396"/>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1">
            <a:extLst>
              <a:ext uri="{96DAC541-7B7A-43D3-8B79-37D633B846F1}">
                <asvg:svgBlip xmlns:asvg="http://schemas.microsoft.com/office/drawing/2016/SVG/main" r:embed="rId12"/>
              </a:ext>
            </a:extLst>
          </a:blip>
          <a:stretch>
            <a:fillRect/>
          </a:stretch>
        </p:blipFill>
        <p:spPr>
          <a:xfrm>
            <a:off x="0" y="-10800"/>
            <a:ext cx="720090" cy="720090"/>
          </a:xfrm>
          <a:prstGeom prst="rect">
            <a:avLst/>
          </a:prstGeom>
        </p:spPr>
      </p:pic>
      <p:pic>
        <p:nvPicPr>
          <p:cNvPr id="6"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1"/>
            </p:custDataLst>
          </p:nvPr>
        </p:nvSpPr>
        <p:spPr>
          <a:xfrm>
            <a:off x="0" y="5029200"/>
            <a:ext cx="12189600" cy="1828800"/>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1">
            <a:extLst>
              <a:ext uri="{96DAC541-7B7A-43D3-8B79-37D633B846F1}">
                <asvg:svgBlip xmlns:asvg="http://schemas.microsoft.com/office/drawing/2016/SVG/main" r:embed="rId12"/>
              </a:ext>
            </a:extLst>
          </a:blip>
          <a:stretch>
            <a:fillRect/>
          </a:stretch>
        </p:blipFill>
        <p:spPr>
          <a:xfrm>
            <a:off x="0" y="0"/>
            <a:ext cx="720090" cy="720090"/>
          </a:xfrm>
          <a:prstGeom prst="rect">
            <a:avLst/>
          </a:prstGeom>
        </p:spPr>
      </p:pic>
      <p:pic>
        <p:nvPicPr>
          <p:cNvPr id="6"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914400"/>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3">
            <a:extLst>
              <a:ext uri="{96DAC541-7B7A-43D3-8B79-37D633B846F1}">
                <asvg:svgBlip xmlns:asvg="http://schemas.microsoft.com/office/drawing/2016/SVG/main" r:embed="rId14"/>
              </a:ext>
            </a:extLst>
          </a:blip>
          <a:stretch>
            <a:fillRect/>
          </a:stretch>
        </p:blipFill>
        <p:spPr>
          <a:xfrm>
            <a:off x="11471910" y="6137910"/>
            <a:ext cx="720090" cy="720090"/>
          </a:xfrm>
          <a:prstGeom prst="rect">
            <a:avLst/>
          </a:prstGeom>
        </p:spPr>
      </p:pic>
      <p:pic>
        <p:nvPicPr>
          <p:cNvPr id="6" name="图形 5"/>
          <p:cNvPicPr>
            <a:picLocks noChangeAspect="1"/>
          </p:cNvPicPr>
          <p:nvPr>
            <p:custDataLst>
              <p:tags r:id="rId3"/>
            </p:custDataLst>
          </p:nvPr>
        </p:nvPicPr>
        <p:blipFill>
          <a:blip r:embed="rId13">
            <a:extLst>
              <a:ext uri="{96DAC541-7B7A-43D3-8B79-37D633B846F1}">
                <asvg:svgBlip xmlns:asvg="http://schemas.microsoft.com/office/drawing/2016/SVG/main" r:embed="rId14"/>
              </a:ext>
            </a:extLst>
          </a:blip>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1"/>
            </p:custDataLst>
          </p:nvPr>
        </p:nvSpPr>
        <p:spPr>
          <a:xfrm>
            <a:off x="0" y="959400"/>
            <a:ext cx="12189600" cy="4939195"/>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tretch>
            <a:fillRect/>
          </a:stretch>
        </p:blipFill>
        <p:spPr>
          <a:xfrm>
            <a:off x="10436061" y="-10801"/>
            <a:ext cx="1753527" cy="1753527"/>
          </a:xfrm>
          <a:prstGeom prst="rect">
            <a:avLst/>
          </a:prstGeom>
        </p:spPr>
      </p:pic>
      <p:pic>
        <p:nvPicPr>
          <p:cNvPr id="6" name="图形 5"/>
          <p:cNvPicPr>
            <a:picLocks noChangeAspect="1"/>
          </p:cNvPicPr>
          <p:nvPr>
            <p:custDataLst>
              <p:tags r:id="rId3"/>
            </p:custDataLst>
          </p:nvPr>
        </p:nvPicPr>
        <p:blipFill>
          <a:blip r:embed="rId10">
            <a:extLst>
              <a:ext uri="{96DAC541-7B7A-43D3-8B79-37D633B846F1}">
                <asvg:svgBlip xmlns:asvg="http://schemas.microsoft.com/office/drawing/2016/SVG/main" r:embed="rId11"/>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5"/>
          <a:stretch>
            <a:fillRect/>
          </a:stretch>
        </p:blipFill>
        <p:spPr>
          <a:xfrm>
            <a:off x="0" y="0"/>
            <a:ext cx="12192000"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副标题 2"/>
          <p:cNvSpPr>
            <a:spLocks noGrp="1"/>
          </p:cNvSpPr>
          <p:nvPr>
            <p:ph type="subTitle" idx="3" hasCustomPrompt="1"/>
            <p:custDataLst>
              <p:tags r:id="rId2"/>
            </p:custDataLst>
          </p:nvPr>
        </p:nvSpPr>
        <p:spPr>
          <a:xfrm>
            <a:off x="1652270" y="3145610"/>
            <a:ext cx="8890064" cy="723801"/>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3"/>
          <p:cNvSpPr>
            <a:spLocks noGrp="1"/>
          </p:cNvSpPr>
          <p:nvPr>
            <p:ph type="ctrTitle" idx="2" hasCustomPrompt="1"/>
            <p:custDataLst>
              <p:tags r:id="rId3"/>
            </p:custDataLst>
          </p:nvPr>
        </p:nvSpPr>
        <p:spPr>
          <a:xfrm>
            <a:off x="1652287" y="1965145"/>
            <a:ext cx="8890030" cy="1076960"/>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6600" b="1" i="0" u="none" strike="noStrike" kern="1200" cap="none" spc="7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7"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2"/>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tretch>
            <a:fillRect/>
          </a:stretch>
        </p:blipFill>
        <p:spPr>
          <a:xfrm>
            <a:off x="215153" y="1811319"/>
            <a:ext cx="2581010" cy="3235350"/>
          </a:xfrm>
          <a:prstGeom prst="rect">
            <a:avLst/>
          </a:prstGeom>
        </p:spPr>
      </p:pic>
      <p:pic>
        <p:nvPicPr>
          <p:cNvPr id="2" name="图形 5"/>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11471910" y="6137910"/>
            <a:ext cx="720090" cy="720090"/>
          </a:xfrm>
          <a:prstGeom prst="rect">
            <a:avLst/>
          </a:prstGeom>
        </p:spPr>
      </p:pic>
      <p:pic>
        <p:nvPicPr>
          <p:cNvPr id="7" name="图形 5"/>
          <p:cNvPicPr>
            <a:picLocks noChangeAspect="1"/>
          </p:cNvPicPr>
          <p:nvPr>
            <p:custDataLst>
              <p:tags r:id="rId3"/>
            </p:custDataLst>
          </p:nvPr>
        </p:nvPicPr>
        <p:blipFill>
          <a:blip r:embed="rId9">
            <a:extLst>
              <a:ext uri="{96DAC541-7B7A-43D3-8B79-37D633B846F1}">
                <asvg:svgBlip xmlns:asvg="http://schemas.microsoft.com/office/drawing/2016/SVG/main" r:embed="rId10"/>
              </a:ext>
            </a:extLst>
          </a:blip>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8" name="标题 1"/>
          <p:cNvSpPr>
            <a:spLocks noGrp="1"/>
          </p:cNvSpPr>
          <p:nvPr>
            <p:ph type="ctrTitle" idx="2" hasCustomPrompt="1"/>
            <p:custDataLst>
              <p:tags r:id="rId4"/>
            </p:custDataLst>
          </p:nvPr>
        </p:nvSpPr>
        <p:spPr>
          <a:xfrm>
            <a:off x="4521236" y="3808212"/>
            <a:ext cx="6858000" cy="543560"/>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kumimoji="0" lang="zh-CN" altLang="en-US" sz="2750" b="1" i="0" u="none" strike="noStrike" kern="1200" cap="none" spc="3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
        <p:nvSpPr>
          <p:cNvPr id="9" name="副标题 2"/>
          <p:cNvSpPr>
            <a:spLocks noGrp="1"/>
          </p:cNvSpPr>
          <p:nvPr>
            <p:ph type="subTitle" idx="3" hasCustomPrompt="1"/>
            <p:custDataLst>
              <p:tags r:id="rId5"/>
            </p:custDataLst>
          </p:nvPr>
        </p:nvSpPr>
        <p:spPr>
          <a:xfrm>
            <a:off x="4521236" y="4461627"/>
            <a:ext cx="6858000" cy="1318880"/>
          </a:xfrm>
        </p:spPr>
        <p:txBody>
          <a:bodyPr vert="horz" wrap="square" lIns="0" tIns="0" rIns="0" bIns="0" rtlCol="0">
            <a:normAutofit/>
          </a:bodyPr>
          <a:lstStyle>
            <a:lvl1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8"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10"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2"/>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1296477" y="1234440"/>
            <a:ext cx="3501433" cy="4389120"/>
          </a:xfrm>
          <a:prstGeom prst="rect">
            <a:avLst/>
          </a:prstGeom>
        </p:spPr>
      </p:pic>
      <p:pic>
        <p:nvPicPr>
          <p:cNvPr id="6" name="图形 5"/>
          <p:cNvPicPr>
            <a:picLocks noChangeAspect="1"/>
          </p:cNvPicPr>
          <p:nvPr>
            <p:custDataLst>
              <p:tags r:id="rId2"/>
            </p:custDataLst>
          </p:nvPr>
        </p:nvPicPr>
        <p:blipFill>
          <a:blip r:embed="rId6">
            <a:extLst>
              <a:ext uri="{96DAC541-7B7A-43D3-8B79-37D633B846F1}">
                <asvg:svgBlip xmlns:asvg="http://schemas.microsoft.com/office/drawing/2016/SVG/main" r:embed="rId7"/>
              </a:ext>
            </a:extLst>
          </a:blip>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8"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2021/12/21</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7"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2"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2021/12/21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5"/>
          <a:stretch>
            <a:fillRect/>
          </a:stretch>
        </p:blipFill>
        <p:spPr>
          <a:xfrm>
            <a:off x="0" y="0"/>
            <a:ext cx="12192000"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6" name="文本占位符 1"/>
          <p:cNvSpPr>
            <a:spLocks noGrp="1"/>
          </p:cNvSpPr>
          <p:nvPr>
            <p:ph type="body" idx="1" hasCustomPrompt="1"/>
            <p:custDataLst>
              <p:tags r:id="rId2"/>
            </p:custDataLst>
          </p:nvPr>
        </p:nvSpPr>
        <p:spPr>
          <a:xfrm>
            <a:off x="1785547" y="4528502"/>
            <a:ext cx="8624145" cy="1189296"/>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7" name="标题 2"/>
          <p:cNvSpPr>
            <a:spLocks noGrp="1"/>
          </p:cNvSpPr>
          <p:nvPr>
            <p:ph type="title" hasCustomPrompt="1"/>
            <p:custDataLst>
              <p:tags r:id="rId3"/>
            </p:custDataLst>
          </p:nvPr>
        </p:nvSpPr>
        <p:spPr>
          <a:xfrm>
            <a:off x="1784912" y="3026092"/>
            <a:ext cx="8624145" cy="1294765"/>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802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形 5"/>
          <p:cNvPicPr>
            <a:picLocks noChangeAspect="1"/>
          </p:cNvPicPr>
          <p:nvPr>
            <p:custDataLst>
              <p:tags r:id="rId1"/>
            </p:custDataLst>
          </p:nvPr>
        </p:nvPicPr>
        <p:blipFill>
          <a:blip r:embed="rId8">
            <a:extLst>
              <a:ext uri="{96DAC541-7B7A-43D3-8B79-37D633B846F1}">
                <asvg:svgBlip xmlns:asvg="http://schemas.microsoft.com/office/drawing/2016/SVG/main" r:embed="rId9"/>
              </a:ext>
            </a:extLst>
          </a:blip>
          <a:stretch>
            <a:fillRect/>
          </a:stretch>
        </p:blipFill>
        <p:spPr>
          <a:xfrm>
            <a:off x="0" y="0"/>
            <a:ext cx="720090" cy="720090"/>
          </a:xfrm>
          <a:prstGeom prst="rect">
            <a:avLst/>
          </a:prstGeom>
        </p:spPr>
      </p:pic>
      <p:pic>
        <p:nvPicPr>
          <p:cNvPr id="6" name="图形 5"/>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1"/>
            </p:custDataLst>
          </p:nvPr>
        </p:nvSpPr>
        <p:spPr>
          <a:xfrm>
            <a:off x="294600" y="302400"/>
            <a:ext cx="11602796" cy="6253188"/>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tretch>
            <a:fillRect/>
          </a:stretch>
        </p:blipFill>
        <p:spPr>
          <a:xfrm>
            <a:off x="294600" y="302400"/>
            <a:ext cx="720090" cy="720090"/>
          </a:xfrm>
          <a:prstGeom prst="rect">
            <a:avLst/>
          </a:prstGeom>
        </p:spPr>
      </p:pic>
      <p:pic>
        <p:nvPicPr>
          <p:cNvPr id="6" name="图形 5"/>
          <p:cNvPicPr>
            <a:picLocks noChangeAspect="1"/>
          </p:cNvPicPr>
          <p:nvPr>
            <p:custDataLst>
              <p:tags r:id="rId3"/>
            </p:custDataLst>
          </p:nvPr>
        </p:nvPicPr>
        <p:blipFill>
          <a:blip r:embed="rId10">
            <a:extLst>
              <a:ext uri="{96DAC541-7B7A-43D3-8B79-37D633B846F1}">
                <asvg:svgBlip xmlns:asvg="http://schemas.microsoft.com/office/drawing/2016/SVG/main" r:embed="rId11"/>
              </a:ext>
            </a:extLst>
          </a:blip>
          <a:stretch>
            <a:fillRect/>
          </a:stretch>
        </p:blipFill>
        <p:spPr>
          <a:xfrm>
            <a:off x="11177310" y="58355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4827588" cy="6868795"/>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1">
            <a:extLst>
              <a:ext uri="{96DAC541-7B7A-43D3-8B79-37D633B846F1}">
                <asvg:svgBlip xmlns:asvg="http://schemas.microsoft.com/office/drawing/2016/SVG/main" r:embed="rId12"/>
              </a:ext>
            </a:extLst>
          </a:blip>
          <a:stretch>
            <a:fillRect/>
          </a:stretch>
        </p:blipFill>
        <p:spPr>
          <a:xfrm>
            <a:off x="11471910" y="0"/>
            <a:ext cx="720090" cy="720090"/>
          </a:xfrm>
          <a:prstGeom prst="rect">
            <a:avLst/>
          </a:prstGeom>
        </p:spPr>
      </p:pic>
      <p:pic>
        <p:nvPicPr>
          <p:cNvPr id="6"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2660396"/>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1">
            <a:extLst>
              <a:ext uri="{96DAC541-7B7A-43D3-8B79-37D633B846F1}">
                <asvg:svgBlip xmlns:asvg="http://schemas.microsoft.com/office/drawing/2016/SVG/main" r:embed="rId12"/>
              </a:ext>
            </a:extLst>
          </a:blip>
          <a:stretch>
            <a:fillRect/>
          </a:stretch>
        </p:blipFill>
        <p:spPr>
          <a:xfrm>
            <a:off x="0" y="-10800"/>
            <a:ext cx="720090" cy="720090"/>
          </a:xfrm>
          <a:prstGeom prst="rect">
            <a:avLst/>
          </a:prstGeom>
        </p:spPr>
      </p:pic>
      <p:pic>
        <p:nvPicPr>
          <p:cNvPr id="6"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1"/>
            </p:custDataLst>
          </p:nvPr>
        </p:nvSpPr>
        <p:spPr>
          <a:xfrm>
            <a:off x="0" y="5029200"/>
            <a:ext cx="12189600" cy="1828800"/>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1">
            <a:extLst>
              <a:ext uri="{96DAC541-7B7A-43D3-8B79-37D633B846F1}">
                <asvg:svgBlip xmlns:asvg="http://schemas.microsoft.com/office/drawing/2016/SVG/main" r:embed="rId12"/>
              </a:ext>
            </a:extLst>
          </a:blip>
          <a:stretch>
            <a:fillRect/>
          </a:stretch>
        </p:blipFill>
        <p:spPr>
          <a:xfrm>
            <a:off x="0" y="0"/>
            <a:ext cx="720090" cy="720090"/>
          </a:xfrm>
          <a:prstGeom prst="rect">
            <a:avLst/>
          </a:prstGeom>
        </p:spPr>
      </p:pic>
      <p:pic>
        <p:nvPicPr>
          <p:cNvPr id="6"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914400"/>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3">
            <a:extLst>
              <a:ext uri="{96DAC541-7B7A-43D3-8B79-37D633B846F1}">
                <asvg:svgBlip xmlns:asvg="http://schemas.microsoft.com/office/drawing/2016/SVG/main" r:embed="rId14"/>
              </a:ext>
            </a:extLst>
          </a:blip>
          <a:stretch>
            <a:fillRect/>
          </a:stretch>
        </p:blipFill>
        <p:spPr>
          <a:xfrm>
            <a:off x="11471910" y="6137910"/>
            <a:ext cx="720090" cy="720090"/>
          </a:xfrm>
          <a:prstGeom prst="rect">
            <a:avLst/>
          </a:prstGeom>
        </p:spPr>
      </p:pic>
      <p:pic>
        <p:nvPicPr>
          <p:cNvPr id="6" name="图形 5"/>
          <p:cNvPicPr>
            <a:picLocks noChangeAspect="1"/>
          </p:cNvPicPr>
          <p:nvPr>
            <p:custDataLst>
              <p:tags r:id="rId3"/>
            </p:custDataLst>
          </p:nvPr>
        </p:nvPicPr>
        <p:blipFill>
          <a:blip r:embed="rId13">
            <a:extLst>
              <a:ext uri="{96DAC541-7B7A-43D3-8B79-37D633B846F1}">
                <asvg:svgBlip xmlns:asvg="http://schemas.microsoft.com/office/drawing/2016/SVG/main" r:embed="rId14"/>
              </a:ext>
            </a:extLst>
          </a:blip>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1"/>
            </p:custDataLst>
          </p:nvPr>
        </p:nvSpPr>
        <p:spPr>
          <a:xfrm>
            <a:off x="0" y="959400"/>
            <a:ext cx="12189600" cy="4939195"/>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tretch>
            <a:fillRect/>
          </a:stretch>
        </p:blipFill>
        <p:spPr>
          <a:xfrm>
            <a:off x="10436061" y="-10801"/>
            <a:ext cx="1753527" cy="1753527"/>
          </a:xfrm>
          <a:prstGeom prst="rect">
            <a:avLst/>
          </a:prstGeom>
        </p:spPr>
      </p:pic>
      <p:pic>
        <p:nvPicPr>
          <p:cNvPr id="6" name="图形 5"/>
          <p:cNvPicPr>
            <a:picLocks noChangeAspect="1"/>
          </p:cNvPicPr>
          <p:nvPr>
            <p:custDataLst>
              <p:tags r:id="rId3"/>
            </p:custDataLst>
          </p:nvPr>
        </p:nvPicPr>
        <p:blipFill>
          <a:blip r:embed="rId10">
            <a:extLst>
              <a:ext uri="{96DAC541-7B7A-43D3-8B79-37D633B846F1}">
                <asvg:svgBlip xmlns:asvg="http://schemas.microsoft.com/office/drawing/2016/SVG/main" r:embed="rId11"/>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5"/>
          <a:stretch>
            <a:fillRect/>
          </a:stretch>
        </p:blipFill>
        <p:spPr>
          <a:xfrm>
            <a:off x="0" y="0"/>
            <a:ext cx="12192000"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副标题 2"/>
          <p:cNvSpPr>
            <a:spLocks noGrp="1"/>
          </p:cNvSpPr>
          <p:nvPr>
            <p:ph type="subTitle" idx="3" hasCustomPrompt="1"/>
            <p:custDataLst>
              <p:tags r:id="rId2"/>
            </p:custDataLst>
          </p:nvPr>
        </p:nvSpPr>
        <p:spPr>
          <a:xfrm>
            <a:off x="1652270" y="3145610"/>
            <a:ext cx="8890064" cy="723801"/>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3"/>
          <p:cNvSpPr>
            <a:spLocks noGrp="1"/>
          </p:cNvSpPr>
          <p:nvPr>
            <p:ph type="ctrTitle" idx="2" hasCustomPrompt="1"/>
            <p:custDataLst>
              <p:tags r:id="rId3"/>
            </p:custDataLst>
          </p:nvPr>
        </p:nvSpPr>
        <p:spPr>
          <a:xfrm>
            <a:off x="1652287" y="1965145"/>
            <a:ext cx="8890030" cy="1076960"/>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6600" b="1" i="0" u="none" strike="noStrike" kern="1200" cap="none" spc="7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7"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2021/12/21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2"/>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tretch>
            <a:fillRect/>
          </a:stretch>
        </p:blipFill>
        <p:spPr>
          <a:xfrm>
            <a:off x="215153" y="1811319"/>
            <a:ext cx="2581010" cy="3235350"/>
          </a:xfrm>
          <a:prstGeom prst="rect">
            <a:avLst/>
          </a:prstGeom>
        </p:spPr>
      </p:pic>
      <p:pic>
        <p:nvPicPr>
          <p:cNvPr id="2" name="图形 5"/>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11471910" y="6137910"/>
            <a:ext cx="720090" cy="720090"/>
          </a:xfrm>
          <a:prstGeom prst="rect">
            <a:avLst/>
          </a:prstGeom>
        </p:spPr>
      </p:pic>
      <p:pic>
        <p:nvPicPr>
          <p:cNvPr id="7" name="图形 5"/>
          <p:cNvPicPr>
            <a:picLocks noChangeAspect="1"/>
          </p:cNvPicPr>
          <p:nvPr>
            <p:custDataLst>
              <p:tags r:id="rId3"/>
            </p:custDataLst>
          </p:nvPr>
        </p:nvPicPr>
        <p:blipFill>
          <a:blip r:embed="rId9">
            <a:extLst>
              <a:ext uri="{96DAC541-7B7A-43D3-8B79-37D633B846F1}">
                <asvg:svgBlip xmlns:asvg="http://schemas.microsoft.com/office/drawing/2016/SVG/main" r:embed="rId10"/>
              </a:ext>
            </a:extLst>
          </a:blip>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8" name="标题 1"/>
          <p:cNvSpPr>
            <a:spLocks noGrp="1"/>
          </p:cNvSpPr>
          <p:nvPr>
            <p:ph type="ctrTitle" idx="2" hasCustomPrompt="1"/>
            <p:custDataLst>
              <p:tags r:id="rId4"/>
            </p:custDataLst>
          </p:nvPr>
        </p:nvSpPr>
        <p:spPr>
          <a:xfrm>
            <a:off x="4521236" y="3808212"/>
            <a:ext cx="6858000" cy="543560"/>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kumimoji="0" lang="zh-CN" altLang="en-US" sz="2750" b="1" i="0" u="none" strike="noStrike" kern="1200" cap="none" spc="3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
        <p:nvSpPr>
          <p:cNvPr id="9" name="副标题 2"/>
          <p:cNvSpPr>
            <a:spLocks noGrp="1"/>
          </p:cNvSpPr>
          <p:nvPr>
            <p:ph type="subTitle" idx="3" hasCustomPrompt="1"/>
            <p:custDataLst>
              <p:tags r:id="rId5"/>
            </p:custDataLst>
          </p:nvPr>
        </p:nvSpPr>
        <p:spPr>
          <a:xfrm>
            <a:off x="4521236" y="4461627"/>
            <a:ext cx="6858000" cy="1318880"/>
          </a:xfrm>
        </p:spPr>
        <p:txBody>
          <a:bodyPr vert="horz" wrap="square" lIns="0" tIns="0" rIns="0" bIns="0" rtlCol="0">
            <a:normAutofit/>
          </a:bodyPr>
          <a:lstStyle>
            <a:lvl1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8"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10"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2"/>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1296477" y="1234440"/>
            <a:ext cx="3501433" cy="4389120"/>
          </a:xfrm>
          <a:prstGeom prst="rect">
            <a:avLst/>
          </a:prstGeom>
        </p:spPr>
      </p:pic>
      <p:pic>
        <p:nvPicPr>
          <p:cNvPr id="6" name="图形 5"/>
          <p:cNvPicPr>
            <a:picLocks noChangeAspect="1"/>
          </p:cNvPicPr>
          <p:nvPr>
            <p:custDataLst>
              <p:tags r:id="rId2"/>
            </p:custDataLst>
          </p:nvPr>
        </p:nvPicPr>
        <p:blipFill>
          <a:blip r:embed="rId6">
            <a:extLst>
              <a:ext uri="{96DAC541-7B7A-43D3-8B79-37D633B846F1}">
                <asvg:svgBlip xmlns:asvg="http://schemas.microsoft.com/office/drawing/2016/SVG/main" r:embed="rId7"/>
              </a:ext>
            </a:extLst>
          </a:blip>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8"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2021/12/21</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7"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2"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5"/>
          <a:stretch>
            <a:fillRect/>
          </a:stretch>
        </p:blipFill>
        <p:spPr>
          <a:xfrm>
            <a:off x="0" y="0"/>
            <a:ext cx="12192000"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6" name="文本占位符 1"/>
          <p:cNvSpPr>
            <a:spLocks noGrp="1"/>
          </p:cNvSpPr>
          <p:nvPr>
            <p:ph type="body" idx="1" hasCustomPrompt="1"/>
            <p:custDataLst>
              <p:tags r:id="rId2"/>
            </p:custDataLst>
          </p:nvPr>
        </p:nvSpPr>
        <p:spPr>
          <a:xfrm>
            <a:off x="1785547" y="4528502"/>
            <a:ext cx="8624145" cy="1189296"/>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7" name="标题 2"/>
          <p:cNvSpPr>
            <a:spLocks noGrp="1"/>
          </p:cNvSpPr>
          <p:nvPr>
            <p:ph type="title" hasCustomPrompt="1"/>
            <p:custDataLst>
              <p:tags r:id="rId3"/>
            </p:custDataLst>
          </p:nvPr>
        </p:nvSpPr>
        <p:spPr>
          <a:xfrm>
            <a:off x="1784912" y="3026092"/>
            <a:ext cx="8624145" cy="1294765"/>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802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形 5"/>
          <p:cNvPicPr>
            <a:picLocks noChangeAspect="1"/>
          </p:cNvPicPr>
          <p:nvPr>
            <p:custDataLst>
              <p:tags r:id="rId1"/>
            </p:custDataLst>
          </p:nvPr>
        </p:nvPicPr>
        <p:blipFill>
          <a:blip r:embed="rId8">
            <a:extLst>
              <a:ext uri="{96DAC541-7B7A-43D3-8B79-37D633B846F1}">
                <asvg:svgBlip xmlns:asvg="http://schemas.microsoft.com/office/drawing/2016/SVG/main" r:embed="rId9"/>
              </a:ext>
            </a:extLst>
          </a:blip>
          <a:stretch>
            <a:fillRect/>
          </a:stretch>
        </p:blipFill>
        <p:spPr>
          <a:xfrm>
            <a:off x="0" y="0"/>
            <a:ext cx="720090" cy="720090"/>
          </a:xfrm>
          <a:prstGeom prst="rect">
            <a:avLst/>
          </a:prstGeom>
        </p:spPr>
      </p:pic>
      <p:pic>
        <p:nvPicPr>
          <p:cNvPr id="6" name="图形 5"/>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1"/>
            </p:custDataLst>
          </p:nvPr>
        </p:nvSpPr>
        <p:spPr>
          <a:xfrm>
            <a:off x="294600" y="302400"/>
            <a:ext cx="11602796" cy="6253188"/>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tretch>
            <a:fillRect/>
          </a:stretch>
        </p:blipFill>
        <p:spPr>
          <a:xfrm>
            <a:off x="294600" y="302400"/>
            <a:ext cx="720090" cy="720090"/>
          </a:xfrm>
          <a:prstGeom prst="rect">
            <a:avLst/>
          </a:prstGeom>
        </p:spPr>
      </p:pic>
      <p:pic>
        <p:nvPicPr>
          <p:cNvPr id="6" name="图形 5"/>
          <p:cNvPicPr>
            <a:picLocks noChangeAspect="1"/>
          </p:cNvPicPr>
          <p:nvPr>
            <p:custDataLst>
              <p:tags r:id="rId3"/>
            </p:custDataLst>
          </p:nvPr>
        </p:nvPicPr>
        <p:blipFill>
          <a:blip r:embed="rId10">
            <a:extLst>
              <a:ext uri="{96DAC541-7B7A-43D3-8B79-37D633B846F1}">
                <asvg:svgBlip xmlns:asvg="http://schemas.microsoft.com/office/drawing/2016/SVG/main" r:embed="rId11"/>
              </a:ext>
            </a:extLst>
          </a:blip>
          <a:stretch>
            <a:fillRect/>
          </a:stretch>
        </p:blipFill>
        <p:spPr>
          <a:xfrm>
            <a:off x="11177310" y="58355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4827588" cy="6868795"/>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1">
            <a:extLst>
              <a:ext uri="{96DAC541-7B7A-43D3-8B79-37D633B846F1}">
                <asvg:svgBlip xmlns:asvg="http://schemas.microsoft.com/office/drawing/2016/SVG/main" r:embed="rId12"/>
              </a:ext>
            </a:extLst>
          </a:blip>
          <a:stretch>
            <a:fillRect/>
          </a:stretch>
        </p:blipFill>
        <p:spPr>
          <a:xfrm>
            <a:off x="11471910" y="0"/>
            <a:ext cx="720090" cy="720090"/>
          </a:xfrm>
          <a:prstGeom prst="rect">
            <a:avLst/>
          </a:prstGeom>
        </p:spPr>
      </p:pic>
      <p:pic>
        <p:nvPicPr>
          <p:cNvPr id="6"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2660396"/>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1">
            <a:extLst>
              <a:ext uri="{96DAC541-7B7A-43D3-8B79-37D633B846F1}">
                <asvg:svgBlip xmlns:asvg="http://schemas.microsoft.com/office/drawing/2016/SVG/main" r:embed="rId12"/>
              </a:ext>
            </a:extLst>
          </a:blip>
          <a:stretch>
            <a:fillRect/>
          </a:stretch>
        </p:blipFill>
        <p:spPr>
          <a:xfrm>
            <a:off x="0" y="-10800"/>
            <a:ext cx="720090" cy="720090"/>
          </a:xfrm>
          <a:prstGeom prst="rect">
            <a:avLst/>
          </a:prstGeom>
        </p:spPr>
      </p:pic>
      <p:pic>
        <p:nvPicPr>
          <p:cNvPr id="6"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1"/>
            </p:custDataLst>
          </p:nvPr>
        </p:nvSpPr>
        <p:spPr>
          <a:xfrm>
            <a:off x="0" y="5029200"/>
            <a:ext cx="12189600" cy="1828800"/>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1">
            <a:extLst>
              <a:ext uri="{96DAC541-7B7A-43D3-8B79-37D633B846F1}">
                <asvg:svgBlip xmlns:asvg="http://schemas.microsoft.com/office/drawing/2016/SVG/main" r:embed="rId12"/>
              </a:ext>
            </a:extLst>
          </a:blip>
          <a:stretch>
            <a:fillRect/>
          </a:stretch>
        </p:blipFill>
        <p:spPr>
          <a:xfrm>
            <a:off x="0" y="0"/>
            <a:ext cx="720090" cy="720090"/>
          </a:xfrm>
          <a:prstGeom prst="rect">
            <a:avLst/>
          </a:prstGeom>
        </p:spPr>
      </p:pic>
      <p:pic>
        <p:nvPicPr>
          <p:cNvPr id="6"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914400"/>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3">
            <a:extLst>
              <a:ext uri="{96DAC541-7B7A-43D3-8B79-37D633B846F1}">
                <asvg:svgBlip xmlns:asvg="http://schemas.microsoft.com/office/drawing/2016/SVG/main" r:embed="rId14"/>
              </a:ext>
            </a:extLst>
          </a:blip>
          <a:stretch>
            <a:fillRect/>
          </a:stretch>
        </p:blipFill>
        <p:spPr>
          <a:xfrm>
            <a:off x="11471910" y="6137910"/>
            <a:ext cx="720090" cy="720090"/>
          </a:xfrm>
          <a:prstGeom prst="rect">
            <a:avLst/>
          </a:prstGeom>
        </p:spPr>
      </p:pic>
      <p:pic>
        <p:nvPicPr>
          <p:cNvPr id="6" name="图形 5"/>
          <p:cNvPicPr>
            <a:picLocks noChangeAspect="1"/>
          </p:cNvPicPr>
          <p:nvPr>
            <p:custDataLst>
              <p:tags r:id="rId3"/>
            </p:custDataLst>
          </p:nvPr>
        </p:nvPicPr>
        <p:blipFill>
          <a:blip r:embed="rId13">
            <a:extLst>
              <a:ext uri="{96DAC541-7B7A-43D3-8B79-37D633B846F1}">
                <asvg:svgBlip xmlns:asvg="http://schemas.microsoft.com/office/drawing/2016/SVG/main" r:embed="rId14"/>
              </a:ext>
            </a:extLst>
          </a:blip>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1"/>
            </p:custDataLst>
          </p:nvPr>
        </p:nvSpPr>
        <p:spPr>
          <a:xfrm>
            <a:off x="0" y="959400"/>
            <a:ext cx="12189600" cy="4939195"/>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tretch>
            <a:fillRect/>
          </a:stretch>
        </p:blipFill>
        <p:spPr>
          <a:xfrm>
            <a:off x="10436061" y="-10801"/>
            <a:ext cx="1753527" cy="1753527"/>
          </a:xfrm>
          <a:prstGeom prst="rect">
            <a:avLst/>
          </a:prstGeom>
        </p:spPr>
      </p:pic>
      <p:pic>
        <p:nvPicPr>
          <p:cNvPr id="6" name="图形 5"/>
          <p:cNvPicPr>
            <a:picLocks noChangeAspect="1"/>
          </p:cNvPicPr>
          <p:nvPr>
            <p:custDataLst>
              <p:tags r:id="rId3"/>
            </p:custDataLst>
          </p:nvPr>
        </p:nvPicPr>
        <p:blipFill>
          <a:blip r:embed="rId10">
            <a:extLst>
              <a:ext uri="{96DAC541-7B7A-43D3-8B79-37D633B846F1}">
                <asvg:svgBlip xmlns:asvg="http://schemas.microsoft.com/office/drawing/2016/SVG/main" r:embed="rId11"/>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5"/>
          <a:stretch>
            <a:fillRect/>
          </a:stretch>
        </p:blipFill>
        <p:spPr>
          <a:xfrm>
            <a:off x="0" y="0"/>
            <a:ext cx="12192000"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副标题 2"/>
          <p:cNvSpPr>
            <a:spLocks noGrp="1"/>
          </p:cNvSpPr>
          <p:nvPr>
            <p:ph type="subTitle" idx="3" hasCustomPrompt="1"/>
            <p:custDataLst>
              <p:tags r:id="rId2"/>
            </p:custDataLst>
          </p:nvPr>
        </p:nvSpPr>
        <p:spPr>
          <a:xfrm>
            <a:off x="1652270" y="3145610"/>
            <a:ext cx="8890064" cy="723801"/>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3"/>
          <p:cNvSpPr>
            <a:spLocks noGrp="1"/>
          </p:cNvSpPr>
          <p:nvPr>
            <p:ph type="ctrTitle" idx="2" hasCustomPrompt="1"/>
            <p:custDataLst>
              <p:tags r:id="rId3"/>
            </p:custDataLst>
          </p:nvPr>
        </p:nvSpPr>
        <p:spPr>
          <a:xfrm>
            <a:off x="1652287" y="1965145"/>
            <a:ext cx="8890030" cy="1076960"/>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6600" b="1" i="0" u="none" strike="noStrike" kern="1200" cap="none" spc="7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7"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2"/>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tretch>
            <a:fillRect/>
          </a:stretch>
        </p:blipFill>
        <p:spPr>
          <a:xfrm>
            <a:off x="215153" y="1811319"/>
            <a:ext cx="2581010" cy="3235350"/>
          </a:xfrm>
          <a:prstGeom prst="rect">
            <a:avLst/>
          </a:prstGeom>
        </p:spPr>
      </p:pic>
      <p:pic>
        <p:nvPicPr>
          <p:cNvPr id="2" name="图形 5"/>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11471910" y="6137910"/>
            <a:ext cx="720090" cy="720090"/>
          </a:xfrm>
          <a:prstGeom prst="rect">
            <a:avLst/>
          </a:prstGeom>
        </p:spPr>
      </p:pic>
      <p:pic>
        <p:nvPicPr>
          <p:cNvPr id="7" name="图形 5"/>
          <p:cNvPicPr>
            <a:picLocks noChangeAspect="1"/>
          </p:cNvPicPr>
          <p:nvPr>
            <p:custDataLst>
              <p:tags r:id="rId3"/>
            </p:custDataLst>
          </p:nvPr>
        </p:nvPicPr>
        <p:blipFill>
          <a:blip r:embed="rId9">
            <a:extLst>
              <a:ext uri="{96DAC541-7B7A-43D3-8B79-37D633B846F1}">
                <asvg:svgBlip xmlns:asvg="http://schemas.microsoft.com/office/drawing/2016/SVG/main" r:embed="rId10"/>
              </a:ext>
            </a:extLst>
          </a:blip>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8" name="标题 1"/>
          <p:cNvSpPr>
            <a:spLocks noGrp="1"/>
          </p:cNvSpPr>
          <p:nvPr>
            <p:ph type="ctrTitle" idx="2" hasCustomPrompt="1"/>
            <p:custDataLst>
              <p:tags r:id="rId4"/>
            </p:custDataLst>
          </p:nvPr>
        </p:nvSpPr>
        <p:spPr>
          <a:xfrm>
            <a:off x="4521236" y="3808212"/>
            <a:ext cx="6858000" cy="543560"/>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kumimoji="0" lang="zh-CN" altLang="en-US" sz="2750" b="1" i="0" u="none" strike="noStrike" kern="1200" cap="none" spc="3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
        <p:nvSpPr>
          <p:cNvPr id="9" name="副标题 2"/>
          <p:cNvSpPr>
            <a:spLocks noGrp="1"/>
          </p:cNvSpPr>
          <p:nvPr>
            <p:ph type="subTitle" idx="3" hasCustomPrompt="1"/>
            <p:custDataLst>
              <p:tags r:id="rId5"/>
            </p:custDataLst>
          </p:nvPr>
        </p:nvSpPr>
        <p:spPr>
          <a:xfrm>
            <a:off x="4521236" y="4461627"/>
            <a:ext cx="6858000" cy="1318880"/>
          </a:xfrm>
        </p:spPr>
        <p:txBody>
          <a:bodyPr vert="horz" wrap="square" lIns="0" tIns="0" rIns="0" bIns="0" rtlCol="0">
            <a:normAutofit/>
          </a:bodyPr>
          <a:lstStyle>
            <a:lvl1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隶书" panose="02010509060101010101" pitchFamily="49"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8"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2021/12/21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10"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2"/>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1296477" y="1234440"/>
            <a:ext cx="3501433" cy="4389120"/>
          </a:xfrm>
          <a:prstGeom prst="rect">
            <a:avLst/>
          </a:prstGeom>
        </p:spPr>
      </p:pic>
      <p:pic>
        <p:nvPicPr>
          <p:cNvPr id="6" name="图形 5"/>
          <p:cNvPicPr>
            <a:picLocks noChangeAspect="1"/>
          </p:cNvPicPr>
          <p:nvPr>
            <p:custDataLst>
              <p:tags r:id="rId2"/>
            </p:custDataLst>
          </p:nvPr>
        </p:nvPicPr>
        <p:blipFill>
          <a:blip r:embed="rId6">
            <a:extLst>
              <a:ext uri="{96DAC541-7B7A-43D3-8B79-37D633B846F1}">
                <asvg:svgBlip xmlns:asvg="http://schemas.microsoft.com/office/drawing/2016/SVG/main" r:embed="rId7"/>
              </a:ext>
            </a:extLst>
          </a:blip>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8"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2021/12/21</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7"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形 5"/>
          <p:cNvPicPr>
            <a:picLocks noChangeAspect="1"/>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0" y="0"/>
            <a:ext cx="720090" cy="720090"/>
          </a:xfrm>
          <a:prstGeom prst="rect">
            <a:avLst/>
          </a:prstGeom>
        </p:spPr>
      </p:pic>
      <p:pic>
        <p:nvPicPr>
          <p:cNvPr id="2" name="图形 5"/>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11471910" y="613791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5"/>
          <a:stretch>
            <a:fillRect/>
          </a:stretch>
        </p:blipFill>
        <p:spPr>
          <a:xfrm>
            <a:off x="0" y="0"/>
            <a:ext cx="12192000"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6" name="文本占位符 1"/>
          <p:cNvSpPr>
            <a:spLocks noGrp="1"/>
          </p:cNvSpPr>
          <p:nvPr>
            <p:ph type="body" idx="1" hasCustomPrompt="1"/>
            <p:custDataLst>
              <p:tags r:id="rId2"/>
            </p:custDataLst>
          </p:nvPr>
        </p:nvSpPr>
        <p:spPr>
          <a:xfrm>
            <a:off x="1785547" y="4528502"/>
            <a:ext cx="8624145" cy="1189296"/>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7" name="标题 2"/>
          <p:cNvSpPr>
            <a:spLocks noGrp="1"/>
          </p:cNvSpPr>
          <p:nvPr>
            <p:ph type="title" hasCustomPrompt="1"/>
            <p:custDataLst>
              <p:tags r:id="rId3"/>
            </p:custDataLst>
          </p:nvPr>
        </p:nvSpPr>
        <p:spPr>
          <a:xfrm>
            <a:off x="1784912" y="3026092"/>
            <a:ext cx="8624145" cy="1294765"/>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802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形 5"/>
          <p:cNvPicPr>
            <a:picLocks noChangeAspect="1"/>
          </p:cNvPicPr>
          <p:nvPr>
            <p:custDataLst>
              <p:tags r:id="rId1"/>
            </p:custDataLst>
          </p:nvPr>
        </p:nvPicPr>
        <p:blipFill>
          <a:blip r:embed="rId8">
            <a:extLst>
              <a:ext uri="{96DAC541-7B7A-43D3-8B79-37D633B846F1}">
                <asvg:svgBlip xmlns:asvg="http://schemas.microsoft.com/office/drawing/2016/SVG/main" r:embed="rId9"/>
              </a:ext>
            </a:extLst>
          </a:blip>
          <a:stretch>
            <a:fillRect/>
          </a:stretch>
        </p:blipFill>
        <p:spPr>
          <a:xfrm>
            <a:off x="0" y="0"/>
            <a:ext cx="720090" cy="720090"/>
          </a:xfrm>
          <a:prstGeom prst="rect">
            <a:avLst/>
          </a:prstGeom>
        </p:spPr>
      </p:pic>
      <p:pic>
        <p:nvPicPr>
          <p:cNvPr id="6" name="图形 5"/>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1"/>
            </p:custDataLst>
          </p:nvPr>
        </p:nvSpPr>
        <p:spPr>
          <a:xfrm>
            <a:off x="294600" y="302400"/>
            <a:ext cx="11602796" cy="6253188"/>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tretch>
            <a:fillRect/>
          </a:stretch>
        </p:blipFill>
        <p:spPr>
          <a:xfrm>
            <a:off x="294600" y="302400"/>
            <a:ext cx="720090" cy="720090"/>
          </a:xfrm>
          <a:prstGeom prst="rect">
            <a:avLst/>
          </a:prstGeom>
        </p:spPr>
      </p:pic>
      <p:pic>
        <p:nvPicPr>
          <p:cNvPr id="6" name="图形 5"/>
          <p:cNvPicPr>
            <a:picLocks noChangeAspect="1"/>
          </p:cNvPicPr>
          <p:nvPr>
            <p:custDataLst>
              <p:tags r:id="rId3"/>
            </p:custDataLst>
          </p:nvPr>
        </p:nvPicPr>
        <p:blipFill>
          <a:blip r:embed="rId10">
            <a:extLst>
              <a:ext uri="{96DAC541-7B7A-43D3-8B79-37D633B846F1}">
                <asvg:svgBlip xmlns:asvg="http://schemas.microsoft.com/office/drawing/2016/SVG/main" r:embed="rId11"/>
              </a:ext>
            </a:extLst>
          </a:blip>
          <a:stretch>
            <a:fillRect/>
          </a:stretch>
        </p:blipFill>
        <p:spPr>
          <a:xfrm>
            <a:off x="11177310" y="58355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4827588" cy="6868795"/>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1">
            <a:extLst>
              <a:ext uri="{96DAC541-7B7A-43D3-8B79-37D633B846F1}">
                <asvg:svgBlip xmlns:asvg="http://schemas.microsoft.com/office/drawing/2016/SVG/main" r:embed="rId12"/>
              </a:ext>
            </a:extLst>
          </a:blip>
          <a:stretch>
            <a:fillRect/>
          </a:stretch>
        </p:blipFill>
        <p:spPr>
          <a:xfrm>
            <a:off x="11471910" y="0"/>
            <a:ext cx="720090" cy="720090"/>
          </a:xfrm>
          <a:prstGeom prst="rect">
            <a:avLst/>
          </a:prstGeom>
        </p:spPr>
      </p:pic>
      <p:pic>
        <p:nvPicPr>
          <p:cNvPr id="6"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2021/12/21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2660396"/>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1">
            <a:extLst>
              <a:ext uri="{96DAC541-7B7A-43D3-8B79-37D633B846F1}">
                <asvg:svgBlip xmlns:asvg="http://schemas.microsoft.com/office/drawing/2016/SVG/main" r:embed="rId12"/>
              </a:ext>
            </a:extLst>
          </a:blip>
          <a:stretch>
            <a:fillRect/>
          </a:stretch>
        </p:blipFill>
        <p:spPr>
          <a:xfrm>
            <a:off x="0" y="-10800"/>
            <a:ext cx="720090" cy="720090"/>
          </a:xfrm>
          <a:prstGeom prst="rect">
            <a:avLst/>
          </a:prstGeom>
        </p:spPr>
      </p:pic>
      <p:pic>
        <p:nvPicPr>
          <p:cNvPr id="6"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1"/>
            </p:custDataLst>
          </p:nvPr>
        </p:nvSpPr>
        <p:spPr>
          <a:xfrm>
            <a:off x="0" y="5029200"/>
            <a:ext cx="12189600" cy="1828800"/>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1">
            <a:extLst>
              <a:ext uri="{96DAC541-7B7A-43D3-8B79-37D633B846F1}">
                <asvg:svgBlip xmlns:asvg="http://schemas.microsoft.com/office/drawing/2016/SVG/main" r:embed="rId12"/>
              </a:ext>
            </a:extLst>
          </a:blip>
          <a:stretch>
            <a:fillRect/>
          </a:stretch>
        </p:blipFill>
        <p:spPr>
          <a:xfrm>
            <a:off x="0" y="0"/>
            <a:ext cx="720090" cy="720090"/>
          </a:xfrm>
          <a:prstGeom prst="rect">
            <a:avLst/>
          </a:prstGeom>
        </p:spPr>
      </p:pic>
      <p:pic>
        <p:nvPicPr>
          <p:cNvPr id="6"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914400"/>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3">
            <a:extLst>
              <a:ext uri="{96DAC541-7B7A-43D3-8B79-37D633B846F1}">
                <asvg:svgBlip xmlns:asvg="http://schemas.microsoft.com/office/drawing/2016/SVG/main" r:embed="rId14"/>
              </a:ext>
            </a:extLst>
          </a:blip>
          <a:stretch>
            <a:fillRect/>
          </a:stretch>
        </p:blipFill>
        <p:spPr>
          <a:xfrm>
            <a:off x="11471910" y="6137910"/>
            <a:ext cx="720090" cy="720090"/>
          </a:xfrm>
          <a:prstGeom prst="rect">
            <a:avLst/>
          </a:prstGeom>
        </p:spPr>
      </p:pic>
      <p:pic>
        <p:nvPicPr>
          <p:cNvPr id="6" name="图形 5"/>
          <p:cNvPicPr>
            <a:picLocks noChangeAspect="1"/>
          </p:cNvPicPr>
          <p:nvPr>
            <p:custDataLst>
              <p:tags r:id="rId3"/>
            </p:custDataLst>
          </p:nvPr>
        </p:nvPicPr>
        <p:blipFill>
          <a:blip r:embed="rId13">
            <a:extLst>
              <a:ext uri="{96DAC541-7B7A-43D3-8B79-37D633B846F1}">
                <asvg:svgBlip xmlns:asvg="http://schemas.microsoft.com/office/drawing/2016/SVG/main" r:embed="rId14"/>
              </a:ext>
            </a:extLst>
          </a:blip>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1"/>
            </p:custDataLst>
          </p:nvPr>
        </p:nvSpPr>
        <p:spPr>
          <a:xfrm>
            <a:off x="0" y="959400"/>
            <a:ext cx="12189600" cy="4939195"/>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8" name="图形 5"/>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tretch>
            <a:fillRect/>
          </a:stretch>
        </p:blipFill>
        <p:spPr>
          <a:xfrm>
            <a:off x="10436061" y="-10801"/>
            <a:ext cx="1753527" cy="1753527"/>
          </a:xfrm>
          <a:prstGeom prst="rect">
            <a:avLst/>
          </a:prstGeom>
        </p:spPr>
      </p:pic>
      <p:pic>
        <p:nvPicPr>
          <p:cNvPr id="6" name="图形 5"/>
          <p:cNvPicPr>
            <a:picLocks noChangeAspect="1"/>
          </p:cNvPicPr>
          <p:nvPr>
            <p:custDataLst>
              <p:tags r:id="rId3"/>
            </p:custDataLst>
          </p:nvPr>
        </p:nvPicPr>
        <p:blipFill>
          <a:blip r:embed="rId10">
            <a:extLst>
              <a:ext uri="{96DAC541-7B7A-43D3-8B79-37D633B846F1}">
                <asvg:svgBlip xmlns:asvg="http://schemas.microsoft.com/office/drawing/2016/SVG/main" r:embed="rId11"/>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6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6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6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ags" Target="../tags/tag15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tags" Target="../tags/tag15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theme" Target="../theme/theme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ags" Target="../tags/tag15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3" Type="http://schemas.openxmlformats.org/officeDocument/2006/relationships/slideLayout" Target="../slideLayouts/slideLayout50.xml"/><Relationship Id="rId21" Type="http://schemas.openxmlformats.org/officeDocument/2006/relationships/tags" Target="../tags/tag24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tags" Target="../tags/tag23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19" Type="http://schemas.openxmlformats.org/officeDocument/2006/relationships/theme" Target="../theme/theme4.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tags" Target="../tags/tag2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3" Type="http://schemas.openxmlformats.org/officeDocument/2006/relationships/slideLayout" Target="../slideLayouts/slideLayout68.xml"/><Relationship Id="rId21" Type="http://schemas.openxmlformats.org/officeDocument/2006/relationships/tags" Target="../tags/tag32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tags" Target="../tags/tag32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19" Type="http://schemas.openxmlformats.org/officeDocument/2006/relationships/theme" Target="../theme/theme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tags" Target="../tags/tag3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2021/12/21</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slideLayout" Target="../slideLayouts/slideLayout12.xml"/><Relationship Id="rId5" Type="http://schemas.openxmlformats.org/officeDocument/2006/relationships/tags" Target="../tags/tag419.xml"/><Relationship Id="rId4" Type="http://schemas.openxmlformats.org/officeDocument/2006/relationships/tags" Target="../tags/tag41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474.xml"/><Relationship Id="rId7" Type="http://schemas.openxmlformats.org/officeDocument/2006/relationships/slideLayout" Target="../slideLayouts/slideLayout18.xml"/><Relationship Id="rId2" Type="http://schemas.openxmlformats.org/officeDocument/2006/relationships/tags" Target="../tags/tag473.xml"/><Relationship Id="rId1" Type="http://schemas.openxmlformats.org/officeDocument/2006/relationships/tags" Target="../tags/tag472.xml"/><Relationship Id="rId6" Type="http://schemas.openxmlformats.org/officeDocument/2006/relationships/tags" Target="../tags/tag477.xml"/><Relationship Id="rId5" Type="http://schemas.openxmlformats.org/officeDocument/2006/relationships/tags" Target="../tags/tag476.xml"/><Relationship Id="rId10" Type="http://schemas.openxmlformats.org/officeDocument/2006/relationships/image" Target="../media/image3.svg"/><Relationship Id="rId4" Type="http://schemas.openxmlformats.org/officeDocument/2006/relationships/tags" Target="../tags/tag475.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tags" Target="../tags/tag485.xml"/><Relationship Id="rId13" Type="http://schemas.openxmlformats.org/officeDocument/2006/relationships/image" Target="../media/image11.jpeg"/><Relationship Id="rId3" Type="http://schemas.openxmlformats.org/officeDocument/2006/relationships/tags" Target="../tags/tag480.xml"/><Relationship Id="rId7" Type="http://schemas.openxmlformats.org/officeDocument/2006/relationships/tags" Target="../tags/tag484.xml"/><Relationship Id="rId12" Type="http://schemas.openxmlformats.org/officeDocument/2006/relationships/image" Target="../media/image3.svg"/><Relationship Id="rId2" Type="http://schemas.openxmlformats.org/officeDocument/2006/relationships/tags" Target="../tags/tag479.xml"/><Relationship Id="rId1" Type="http://schemas.openxmlformats.org/officeDocument/2006/relationships/tags" Target="../tags/tag478.xml"/><Relationship Id="rId6" Type="http://schemas.openxmlformats.org/officeDocument/2006/relationships/tags" Target="../tags/tag483.xml"/><Relationship Id="rId11" Type="http://schemas.openxmlformats.org/officeDocument/2006/relationships/image" Target="../media/image2.png"/><Relationship Id="rId5" Type="http://schemas.openxmlformats.org/officeDocument/2006/relationships/tags" Target="../tags/tag482.xml"/><Relationship Id="rId10" Type="http://schemas.openxmlformats.org/officeDocument/2006/relationships/notesSlide" Target="../notesSlides/notesSlide4.xml"/><Relationship Id="rId4" Type="http://schemas.openxmlformats.org/officeDocument/2006/relationships/tags" Target="../tags/tag481.xml"/><Relationship Id="rId9"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tags" Target="../tags/tag493.xml"/><Relationship Id="rId13" Type="http://schemas.openxmlformats.org/officeDocument/2006/relationships/image" Target="../media/image11.jpeg"/><Relationship Id="rId3" Type="http://schemas.openxmlformats.org/officeDocument/2006/relationships/tags" Target="../tags/tag488.xml"/><Relationship Id="rId7" Type="http://schemas.openxmlformats.org/officeDocument/2006/relationships/tags" Target="../tags/tag492.xml"/><Relationship Id="rId12" Type="http://schemas.openxmlformats.org/officeDocument/2006/relationships/image" Target="../media/image3.svg"/><Relationship Id="rId2" Type="http://schemas.openxmlformats.org/officeDocument/2006/relationships/tags" Target="../tags/tag487.xml"/><Relationship Id="rId1" Type="http://schemas.openxmlformats.org/officeDocument/2006/relationships/tags" Target="../tags/tag486.xml"/><Relationship Id="rId6" Type="http://schemas.openxmlformats.org/officeDocument/2006/relationships/tags" Target="../tags/tag491.xml"/><Relationship Id="rId11" Type="http://schemas.openxmlformats.org/officeDocument/2006/relationships/image" Target="../media/image2.png"/><Relationship Id="rId5" Type="http://schemas.openxmlformats.org/officeDocument/2006/relationships/tags" Target="../tags/tag490.xml"/><Relationship Id="rId10" Type="http://schemas.openxmlformats.org/officeDocument/2006/relationships/notesSlide" Target="../notesSlides/notesSlide5.xml"/><Relationship Id="rId4" Type="http://schemas.openxmlformats.org/officeDocument/2006/relationships/tags" Target="../tags/tag489.xml"/><Relationship Id="rId9"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tags" Target="../tags/tag496.xml"/><Relationship Id="rId2" Type="http://schemas.openxmlformats.org/officeDocument/2006/relationships/tags" Target="../tags/tag495.xml"/><Relationship Id="rId1" Type="http://schemas.openxmlformats.org/officeDocument/2006/relationships/tags" Target="../tags/tag494.xml"/><Relationship Id="rId4"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3" Type="http://schemas.openxmlformats.org/officeDocument/2006/relationships/tags" Target="../tags/tag509.xml"/><Relationship Id="rId18" Type="http://schemas.openxmlformats.org/officeDocument/2006/relationships/tags" Target="../tags/tag514.xml"/><Relationship Id="rId26" Type="http://schemas.openxmlformats.org/officeDocument/2006/relationships/tags" Target="../tags/tag522.xml"/><Relationship Id="rId39" Type="http://schemas.openxmlformats.org/officeDocument/2006/relationships/tags" Target="../tags/tag535.xml"/><Relationship Id="rId21" Type="http://schemas.openxmlformats.org/officeDocument/2006/relationships/tags" Target="../tags/tag517.xml"/><Relationship Id="rId34" Type="http://schemas.openxmlformats.org/officeDocument/2006/relationships/tags" Target="../tags/tag530.xml"/><Relationship Id="rId42" Type="http://schemas.openxmlformats.org/officeDocument/2006/relationships/tags" Target="../tags/tag538.xml"/><Relationship Id="rId7" Type="http://schemas.openxmlformats.org/officeDocument/2006/relationships/tags" Target="../tags/tag503.xml"/><Relationship Id="rId2" Type="http://schemas.openxmlformats.org/officeDocument/2006/relationships/tags" Target="../tags/tag498.xml"/><Relationship Id="rId16" Type="http://schemas.openxmlformats.org/officeDocument/2006/relationships/tags" Target="../tags/tag512.xml"/><Relationship Id="rId29" Type="http://schemas.openxmlformats.org/officeDocument/2006/relationships/tags" Target="../tags/tag525.xml"/><Relationship Id="rId1" Type="http://schemas.openxmlformats.org/officeDocument/2006/relationships/tags" Target="../tags/tag497.xml"/><Relationship Id="rId6" Type="http://schemas.openxmlformats.org/officeDocument/2006/relationships/tags" Target="../tags/tag502.xml"/><Relationship Id="rId11" Type="http://schemas.openxmlformats.org/officeDocument/2006/relationships/tags" Target="../tags/tag507.xml"/><Relationship Id="rId24" Type="http://schemas.openxmlformats.org/officeDocument/2006/relationships/tags" Target="../tags/tag520.xml"/><Relationship Id="rId32" Type="http://schemas.openxmlformats.org/officeDocument/2006/relationships/tags" Target="../tags/tag528.xml"/><Relationship Id="rId37" Type="http://schemas.openxmlformats.org/officeDocument/2006/relationships/tags" Target="../tags/tag533.xml"/><Relationship Id="rId40" Type="http://schemas.openxmlformats.org/officeDocument/2006/relationships/tags" Target="../tags/tag536.xml"/><Relationship Id="rId45" Type="http://schemas.openxmlformats.org/officeDocument/2006/relationships/image" Target="../media/image3.svg"/><Relationship Id="rId5" Type="http://schemas.openxmlformats.org/officeDocument/2006/relationships/tags" Target="../tags/tag501.xml"/><Relationship Id="rId15" Type="http://schemas.openxmlformats.org/officeDocument/2006/relationships/tags" Target="../tags/tag511.xml"/><Relationship Id="rId23" Type="http://schemas.openxmlformats.org/officeDocument/2006/relationships/tags" Target="../tags/tag519.xml"/><Relationship Id="rId28" Type="http://schemas.openxmlformats.org/officeDocument/2006/relationships/tags" Target="../tags/tag524.xml"/><Relationship Id="rId36" Type="http://schemas.openxmlformats.org/officeDocument/2006/relationships/tags" Target="../tags/tag532.xml"/><Relationship Id="rId10" Type="http://schemas.openxmlformats.org/officeDocument/2006/relationships/tags" Target="../tags/tag506.xml"/><Relationship Id="rId19" Type="http://schemas.openxmlformats.org/officeDocument/2006/relationships/tags" Target="../tags/tag515.xml"/><Relationship Id="rId31" Type="http://schemas.openxmlformats.org/officeDocument/2006/relationships/tags" Target="../tags/tag527.xml"/><Relationship Id="rId44" Type="http://schemas.openxmlformats.org/officeDocument/2006/relationships/image" Target="../media/image2.png"/><Relationship Id="rId4" Type="http://schemas.openxmlformats.org/officeDocument/2006/relationships/tags" Target="../tags/tag500.xml"/><Relationship Id="rId9" Type="http://schemas.openxmlformats.org/officeDocument/2006/relationships/tags" Target="../tags/tag505.xml"/><Relationship Id="rId14" Type="http://schemas.openxmlformats.org/officeDocument/2006/relationships/tags" Target="../tags/tag510.xml"/><Relationship Id="rId22" Type="http://schemas.openxmlformats.org/officeDocument/2006/relationships/tags" Target="../tags/tag518.xml"/><Relationship Id="rId27" Type="http://schemas.openxmlformats.org/officeDocument/2006/relationships/tags" Target="../tags/tag523.xml"/><Relationship Id="rId30" Type="http://schemas.openxmlformats.org/officeDocument/2006/relationships/tags" Target="../tags/tag526.xml"/><Relationship Id="rId35" Type="http://schemas.openxmlformats.org/officeDocument/2006/relationships/tags" Target="../tags/tag531.xml"/><Relationship Id="rId43" Type="http://schemas.openxmlformats.org/officeDocument/2006/relationships/slideLayout" Target="../slideLayouts/slideLayout18.xml"/><Relationship Id="rId8" Type="http://schemas.openxmlformats.org/officeDocument/2006/relationships/tags" Target="../tags/tag504.xml"/><Relationship Id="rId3" Type="http://schemas.openxmlformats.org/officeDocument/2006/relationships/tags" Target="../tags/tag499.xml"/><Relationship Id="rId12" Type="http://schemas.openxmlformats.org/officeDocument/2006/relationships/tags" Target="../tags/tag508.xml"/><Relationship Id="rId17" Type="http://schemas.openxmlformats.org/officeDocument/2006/relationships/tags" Target="../tags/tag513.xml"/><Relationship Id="rId25" Type="http://schemas.openxmlformats.org/officeDocument/2006/relationships/tags" Target="../tags/tag521.xml"/><Relationship Id="rId33" Type="http://schemas.openxmlformats.org/officeDocument/2006/relationships/tags" Target="../tags/tag529.xml"/><Relationship Id="rId38" Type="http://schemas.openxmlformats.org/officeDocument/2006/relationships/tags" Target="../tags/tag534.xml"/><Relationship Id="rId20" Type="http://schemas.openxmlformats.org/officeDocument/2006/relationships/tags" Target="../tags/tag516.xml"/><Relationship Id="rId41" Type="http://schemas.openxmlformats.org/officeDocument/2006/relationships/tags" Target="../tags/tag537.xml"/></Relationships>
</file>

<file path=ppt/slides/_rels/slide15.xml.rels><?xml version="1.0" encoding="UTF-8" standalone="yes"?>
<Relationships xmlns="http://schemas.openxmlformats.org/package/2006/relationships"><Relationship Id="rId8" Type="http://schemas.openxmlformats.org/officeDocument/2006/relationships/tags" Target="../tags/tag546.xml"/><Relationship Id="rId13" Type="http://schemas.openxmlformats.org/officeDocument/2006/relationships/notesSlide" Target="../notesSlides/notesSlide6.xml"/><Relationship Id="rId3" Type="http://schemas.openxmlformats.org/officeDocument/2006/relationships/tags" Target="../tags/tag541.xml"/><Relationship Id="rId7" Type="http://schemas.openxmlformats.org/officeDocument/2006/relationships/tags" Target="../tags/tag545.xml"/><Relationship Id="rId12" Type="http://schemas.openxmlformats.org/officeDocument/2006/relationships/slideLayout" Target="../slideLayouts/slideLayout18.xml"/><Relationship Id="rId2" Type="http://schemas.openxmlformats.org/officeDocument/2006/relationships/tags" Target="../tags/tag540.xml"/><Relationship Id="rId16" Type="http://schemas.openxmlformats.org/officeDocument/2006/relationships/image" Target="../media/image12.png"/><Relationship Id="rId1" Type="http://schemas.openxmlformats.org/officeDocument/2006/relationships/tags" Target="../tags/tag539.xml"/><Relationship Id="rId6" Type="http://schemas.openxmlformats.org/officeDocument/2006/relationships/tags" Target="../tags/tag544.xml"/><Relationship Id="rId11" Type="http://schemas.openxmlformats.org/officeDocument/2006/relationships/tags" Target="../tags/tag549.xml"/><Relationship Id="rId5" Type="http://schemas.openxmlformats.org/officeDocument/2006/relationships/tags" Target="../tags/tag543.xml"/><Relationship Id="rId15" Type="http://schemas.openxmlformats.org/officeDocument/2006/relationships/image" Target="../media/image3.svg"/><Relationship Id="rId10" Type="http://schemas.openxmlformats.org/officeDocument/2006/relationships/tags" Target="../tags/tag548.xml"/><Relationship Id="rId4" Type="http://schemas.openxmlformats.org/officeDocument/2006/relationships/tags" Target="../tags/tag542.xml"/><Relationship Id="rId9" Type="http://schemas.openxmlformats.org/officeDocument/2006/relationships/tags" Target="../tags/tag547.xml"/><Relationship Id="rId1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tags" Target="../tags/tag557.xml"/><Relationship Id="rId13" Type="http://schemas.openxmlformats.org/officeDocument/2006/relationships/image" Target="../media/image3.svg"/><Relationship Id="rId3" Type="http://schemas.openxmlformats.org/officeDocument/2006/relationships/tags" Target="../tags/tag552.xml"/><Relationship Id="rId7" Type="http://schemas.openxmlformats.org/officeDocument/2006/relationships/tags" Target="../tags/tag556.xml"/><Relationship Id="rId12" Type="http://schemas.openxmlformats.org/officeDocument/2006/relationships/image" Target="../media/image2.png"/><Relationship Id="rId2" Type="http://schemas.openxmlformats.org/officeDocument/2006/relationships/tags" Target="../tags/tag551.xml"/><Relationship Id="rId1" Type="http://schemas.openxmlformats.org/officeDocument/2006/relationships/tags" Target="../tags/tag550.xml"/><Relationship Id="rId6" Type="http://schemas.openxmlformats.org/officeDocument/2006/relationships/tags" Target="../tags/tag555.xml"/><Relationship Id="rId11" Type="http://schemas.openxmlformats.org/officeDocument/2006/relationships/slideLayout" Target="../slideLayouts/slideLayout18.xml"/><Relationship Id="rId5" Type="http://schemas.openxmlformats.org/officeDocument/2006/relationships/tags" Target="../tags/tag554.xml"/><Relationship Id="rId10" Type="http://schemas.openxmlformats.org/officeDocument/2006/relationships/tags" Target="../tags/tag559.xml"/><Relationship Id="rId4" Type="http://schemas.openxmlformats.org/officeDocument/2006/relationships/tags" Target="../tags/tag553.xml"/><Relationship Id="rId9" Type="http://schemas.openxmlformats.org/officeDocument/2006/relationships/tags" Target="../tags/tag558.xml"/></Relationships>
</file>

<file path=ppt/slides/_rels/slide17.xml.rels><?xml version="1.0" encoding="UTF-8" standalone="yes"?>
<Relationships xmlns="http://schemas.openxmlformats.org/package/2006/relationships"><Relationship Id="rId3" Type="http://schemas.openxmlformats.org/officeDocument/2006/relationships/tags" Target="../tags/tag562.xml"/><Relationship Id="rId2" Type="http://schemas.openxmlformats.org/officeDocument/2006/relationships/tags" Target="../tags/tag561.xml"/><Relationship Id="rId1" Type="http://schemas.openxmlformats.org/officeDocument/2006/relationships/tags" Target="../tags/tag560.xml"/><Relationship Id="rId4"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8" Type="http://schemas.openxmlformats.org/officeDocument/2006/relationships/tags" Target="../tags/tag570.xml"/><Relationship Id="rId13" Type="http://schemas.openxmlformats.org/officeDocument/2006/relationships/image" Target="../media/image11.jpeg"/><Relationship Id="rId3" Type="http://schemas.openxmlformats.org/officeDocument/2006/relationships/tags" Target="../tags/tag565.xml"/><Relationship Id="rId7" Type="http://schemas.openxmlformats.org/officeDocument/2006/relationships/tags" Target="../tags/tag569.xml"/><Relationship Id="rId12" Type="http://schemas.openxmlformats.org/officeDocument/2006/relationships/image" Target="../media/image3.svg"/><Relationship Id="rId2" Type="http://schemas.openxmlformats.org/officeDocument/2006/relationships/tags" Target="../tags/tag564.xml"/><Relationship Id="rId1" Type="http://schemas.openxmlformats.org/officeDocument/2006/relationships/tags" Target="../tags/tag563.xml"/><Relationship Id="rId6" Type="http://schemas.openxmlformats.org/officeDocument/2006/relationships/tags" Target="../tags/tag568.xml"/><Relationship Id="rId11" Type="http://schemas.openxmlformats.org/officeDocument/2006/relationships/image" Target="../media/image2.png"/><Relationship Id="rId5" Type="http://schemas.openxmlformats.org/officeDocument/2006/relationships/tags" Target="../tags/tag567.xml"/><Relationship Id="rId10" Type="http://schemas.openxmlformats.org/officeDocument/2006/relationships/notesSlide" Target="../notesSlides/notesSlide7.xml"/><Relationship Id="rId4" Type="http://schemas.openxmlformats.org/officeDocument/2006/relationships/tags" Target="../tags/tag566.xml"/><Relationship Id="rId9"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3" Type="http://schemas.openxmlformats.org/officeDocument/2006/relationships/tags" Target="../tags/tag573.xml"/><Relationship Id="rId2" Type="http://schemas.openxmlformats.org/officeDocument/2006/relationships/tags" Target="../tags/tag572.xml"/><Relationship Id="rId1" Type="http://schemas.openxmlformats.org/officeDocument/2006/relationships/tags" Target="../tags/tag571.xml"/><Relationship Id="rId4"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8" Type="http://schemas.openxmlformats.org/officeDocument/2006/relationships/tags" Target="../tags/tag427.xml"/><Relationship Id="rId13" Type="http://schemas.openxmlformats.org/officeDocument/2006/relationships/tags" Target="../tags/tag432.xml"/><Relationship Id="rId18" Type="http://schemas.openxmlformats.org/officeDocument/2006/relationships/tags" Target="../tags/tag437.xml"/><Relationship Id="rId26" Type="http://schemas.openxmlformats.org/officeDocument/2006/relationships/image" Target="../media/image3.svg"/><Relationship Id="rId3" Type="http://schemas.openxmlformats.org/officeDocument/2006/relationships/tags" Target="../tags/tag422.xml"/><Relationship Id="rId21" Type="http://schemas.openxmlformats.org/officeDocument/2006/relationships/tags" Target="../tags/tag440.xml"/><Relationship Id="rId7" Type="http://schemas.openxmlformats.org/officeDocument/2006/relationships/tags" Target="../tags/tag426.xml"/><Relationship Id="rId12" Type="http://schemas.openxmlformats.org/officeDocument/2006/relationships/tags" Target="../tags/tag431.xml"/><Relationship Id="rId17" Type="http://schemas.openxmlformats.org/officeDocument/2006/relationships/tags" Target="../tags/tag436.xml"/><Relationship Id="rId25" Type="http://schemas.openxmlformats.org/officeDocument/2006/relationships/image" Target="../media/image2.png"/><Relationship Id="rId2" Type="http://schemas.openxmlformats.org/officeDocument/2006/relationships/tags" Target="../tags/tag421.xml"/><Relationship Id="rId16" Type="http://schemas.openxmlformats.org/officeDocument/2006/relationships/tags" Target="../tags/tag435.xml"/><Relationship Id="rId20" Type="http://schemas.openxmlformats.org/officeDocument/2006/relationships/tags" Target="../tags/tag439.xml"/><Relationship Id="rId1" Type="http://schemas.openxmlformats.org/officeDocument/2006/relationships/tags" Target="../tags/tag420.xml"/><Relationship Id="rId6" Type="http://schemas.openxmlformats.org/officeDocument/2006/relationships/tags" Target="../tags/tag425.xml"/><Relationship Id="rId11" Type="http://schemas.openxmlformats.org/officeDocument/2006/relationships/tags" Target="../tags/tag430.xml"/><Relationship Id="rId24" Type="http://schemas.openxmlformats.org/officeDocument/2006/relationships/notesSlide" Target="../notesSlides/notesSlide1.xml"/><Relationship Id="rId5" Type="http://schemas.openxmlformats.org/officeDocument/2006/relationships/tags" Target="../tags/tag424.xml"/><Relationship Id="rId15" Type="http://schemas.openxmlformats.org/officeDocument/2006/relationships/tags" Target="../tags/tag434.xml"/><Relationship Id="rId23" Type="http://schemas.openxmlformats.org/officeDocument/2006/relationships/slideLayout" Target="../slideLayouts/slideLayout18.xml"/><Relationship Id="rId10" Type="http://schemas.openxmlformats.org/officeDocument/2006/relationships/tags" Target="../tags/tag429.xml"/><Relationship Id="rId19" Type="http://schemas.openxmlformats.org/officeDocument/2006/relationships/tags" Target="../tags/tag438.xml"/><Relationship Id="rId4" Type="http://schemas.openxmlformats.org/officeDocument/2006/relationships/tags" Target="../tags/tag423.xml"/><Relationship Id="rId9" Type="http://schemas.openxmlformats.org/officeDocument/2006/relationships/tags" Target="../tags/tag428.xml"/><Relationship Id="rId14" Type="http://schemas.openxmlformats.org/officeDocument/2006/relationships/tags" Target="../tags/tag433.xml"/><Relationship Id="rId22" Type="http://schemas.openxmlformats.org/officeDocument/2006/relationships/tags" Target="../tags/tag441.xml"/></Relationships>
</file>

<file path=ppt/slides/_rels/slide20.xml.rels><?xml version="1.0" encoding="UTF-8" standalone="yes"?>
<Relationships xmlns="http://schemas.openxmlformats.org/package/2006/relationships"><Relationship Id="rId13" Type="http://schemas.openxmlformats.org/officeDocument/2006/relationships/tags" Target="../tags/tag586.xml"/><Relationship Id="rId18" Type="http://schemas.openxmlformats.org/officeDocument/2006/relationships/tags" Target="../tags/tag591.xml"/><Relationship Id="rId26" Type="http://schemas.openxmlformats.org/officeDocument/2006/relationships/tags" Target="../tags/tag599.xml"/><Relationship Id="rId39" Type="http://schemas.openxmlformats.org/officeDocument/2006/relationships/image" Target="../media/image2.png"/><Relationship Id="rId21" Type="http://schemas.openxmlformats.org/officeDocument/2006/relationships/tags" Target="../tags/tag594.xml"/><Relationship Id="rId34" Type="http://schemas.openxmlformats.org/officeDocument/2006/relationships/tags" Target="../tags/tag607.xml"/><Relationship Id="rId7" Type="http://schemas.openxmlformats.org/officeDocument/2006/relationships/tags" Target="../tags/tag580.xml"/><Relationship Id="rId12" Type="http://schemas.openxmlformats.org/officeDocument/2006/relationships/tags" Target="../tags/tag585.xml"/><Relationship Id="rId17" Type="http://schemas.openxmlformats.org/officeDocument/2006/relationships/tags" Target="../tags/tag590.xml"/><Relationship Id="rId25" Type="http://schemas.openxmlformats.org/officeDocument/2006/relationships/tags" Target="../tags/tag598.xml"/><Relationship Id="rId33" Type="http://schemas.openxmlformats.org/officeDocument/2006/relationships/tags" Target="../tags/tag606.xml"/><Relationship Id="rId38" Type="http://schemas.openxmlformats.org/officeDocument/2006/relationships/slideLayout" Target="../slideLayouts/slideLayout54.xml"/><Relationship Id="rId2" Type="http://schemas.openxmlformats.org/officeDocument/2006/relationships/tags" Target="../tags/tag575.xml"/><Relationship Id="rId16" Type="http://schemas.openxmlformats.org/officeDocument/2006/relationships/tags" Target="../tags/tag589.xml"/><Relationship Id="rId20" Type="http://schemas.openxmlformats.org/officeDocument/2006/relationships/tags" Target="../tags/tag593.xml"/><Relationship Id="rId29" Type="http://schemas.openxmlformats.org/officeDocument/2006/relationships/tags" Target="../tags/tag602.xml"/><Relationship Id="rId1" Type="http://schemas.openxmlformats.org/officeDocument/2006/relationships/tags" Target="../tags/tag574.xml"/><Relationship Id="rId6" Type="http://schemas.openxmlformats.org/officeDocument/2006/relationships/tags" Target="../tags/tag579.xml"/><Relationship Id="rId11" Type="http://schemas.openxmlformats.org/officeDocument/2006/relationships/tags" Target="../tags/tag584.xml"/><Relationship Id="rId24" Type="http://schemas.openxmlformats.org/officeDocument/2006/relationships/tags" Target="../tags/tag597.xml"/><Relationship Id="rId32" Type="http://schemas.openxmlformats.org/officeDocument/2006/relationships/tags" Target="../tags/tag605.xml"/><Relationship Id="rId37" Type="http://schemas.openxmlformats.org/officeDocument/2006/relationships/tags" Target="../tags/tag610.xml"/><Relationship Id="rId40" Type="http://schemas.openxmlformats.org/officeDocument/2006/relationships/image" Target="../media/image3.svg"/><Relationship Id="rId5" Type="http://schemas.openxmlformats.org/officeDocument/2006/relationships/tags" Target="../tags/tag578.xml"/><Relationship Id="rId15" Type="http://schemas.openxmlformats.org/officeDocument/2006/relationships/tags" Target="../tags/tag588.xml"/><Relationship Id="rId23" Type="http://schemas.openxmlformats.org/officeDocument/2006/relationships/tags" Target="../tags/tag596.xml"/><Relationship Id="rId28" Type="http://schemas.openxmlformats.org/officeDocument/2006/relationships/tags" Target="../tags/tag601.xml"/><Relationship Id="rId36" Type="http://schemas.openxmlformats.org/officeDocument/2006/relationships/tags" Target="../tags/tag609.xml"/><Relationship Id="rId10" Type="http://schemas.openxmlformats.org/officeDocument/2006/relationships/tags" Target="../tags/tag583.xml"/><Relationship Id="rId19" Type="http://schemas.openxmlformats.org/officeDocument/2006/relationships/tags" Target="../tags/tag592.xml"/><Relationship Id="rId31" Type="http://schemas.openxmlformats.org/officeDocument/2006/relationships/tags" Target="../tags/tag604.xml"/><Relationship Id="rId4" Type="http://schemas.openxmlformats.org/officeDocument/2006/relationships/tags" Target="../tags/tag577.xml"/><Relationship Id="rId9" Type="http://schemas.openxmlformats.org/officeDocument/2006/relationships/tags" Target="../tags/tag582.xml"/><Relationship Id="rId14" Type="http://schemas.openxmlformats.org/officeDocument/2006/relationships/tags" Target="../tags/tag587.xml"/><Relationship Id="rId22" Type="http://schemas.openxmlformats.org/officeDocument/2006/relationships/tags" Target="../tags/tag595.xml"/><Relationship Id="rId27" Type="http://schemas.openxmlformats.org/officeDocument/2006/relationships/tags" Target="../tags/tag600.xml"/><Relationship Id="rId30" Type="http://schemas.openxmlformats.org/officeDocument/2006/relationships/tags" Target="../tags/tag603.xml"/><Relationship Id="rId35" Type="http://schemas.openxmlformats.org/officeDocument/2006/relationships/tags" Target="../tags/tag608.xml"/><Relationship Id="rId8" Type="http://schemas.openxmlformats.org/officeDocument/2006/relationships/tags" Target="../tags/tag581.xml"/><Relationship Id="rId3" Type="http://schemas.openxmlformats.org/officeDocument/2006/relationships/tags" Target="../tags/tag576.xml"/></Relationships>
</file>

<file path=ppt/slides/_rels/slide21.xml.rels><?xml version="1.0" encoding="UTF-8" standalone="yes"?>
<Relationships xmlns="http://schemas.openxmlformats.org/package/2006/relationships"><Relationship Id="rId3" Type="http://schemas.openxmlformats.org/officeDocument/2006/relationships/tags" Target="../tags/tag613.xml"/><Relationship Id="rId2" Type="http://schemas.openxmlformats.org/officeDocument/2006/relationships/tags" Target="../tags/tag612.xml"/><Relationship Id="rId1" Type="http://schemas.openxmlformats.org/officeDocument/2006/relationships/tags" Target="../tags/tag611.xml"/><Relationship Id="rId4"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8" Type="http://schemas.openxmlformats.org/officeDocument/2006/relationships/tags" Target="../tags/tag621.xml"/><Relationship Id="rId13" Type="http://schemas.openxmlformats.org/officeDocument/2006/relationships/image" Target="../media/image11.jpeg"/><Relationship Id="rId3" Type="http://schemas.openxmlformats.org/officeDocument/2006/relationships/tags" Target="../tags/tag616.xml"/><Relationship Id="rId7" Type="http://schemas.openxmlformats.org/officeDocument/2006/relationships/tags" Target="../tags/tag620.xml"/><Relationship Id="rId12" Type="http://schemas.openxmlformats.org/officeDocument/2006/relationships/image" Target="../media/image3.svg"/><Relationship Id="rId2" Type="http://schemas.openxmlformats.org/officeDocument/2006/relationships/tags" Target="../tags/tag615.xml"/><Relationship Id="rId1" Type="http://schemas.openxmlformats.org/officeDocument/2006/relationships/tags" Target="../tags/tag614.xml"/><Relationship Id="rId6" Type="http://schemas.openxmlformats.org/officeDocument/2006/relationships/tags" Target="../tags/tag619.xml"/><Relationship Id="rId11" Type="http://schemas.openxmlformats.org/officeDocument/2006/relationships/image" Target="../media/image2.png"/><Relationship Id="rId5" Type="http://schemas.openxmlformats.org/officeDocument/2006/relationships/tags" Target="../tags/tag618.xml"/><Relationship Id="rId10" Type="http://schemas.openxmlformats.org/officeDocument/2006/relationships/notesSlide" Target="../notesSlides/notesSlide8.xml"/><Relationship Id="rId4" Type="http://schemas.openxmlformats.org/officeDocument/2006/relationships/tags" Target="../tags/tag617.xml"/><Relationship Id="rId9"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8" Type="http://schemas.openxmlformats.org/officeDocument/2006/relationships/tags" Target="../tags/tag629.xml"/><Relationship Id="rId13" Type="http://schemas.openxmlformats.org/officeDocument/2006/relationships/slideLayout" Target="../slideLayouts/slideLayout18.xml"/><Relationship Id="rId3" Type="http://schemas.openxmlformats.org/officeDocument/2006/relationships/tags" Target="../tags/tag624.xml"/><Relationship Id="rId7" Type="http://schemas.openxmlformats.org/officeDocument/2006/relationships/tags" Target="../tags/tag628.xml"/><Relationship Id="rId12" Type="http://schemas.openxmlformats.org/officeDocument/2006/relationships/tags" Target="../tags/tag633.xml"/><Relationship Id="rId2" Type="http://schemas.openxmlformats.org/officeDocument/2006/relationships/tags" Target="../tags/tag623.xml"/><Relationship Id="rId16" Type="http://schemas.openxmlformats.org/officeDocument/2006/relationships/image" Target="../media/image13.jpeg"/><Relationship Id="rId1" Type="http://schemas.openxmlformats.org/officeDocument/2006/relationships/tags" Target="../tags/tag622.xml"/><Relationship Id="rId6" Type="http://schemas.openxmlformats.org/officeDocument/2006/relationships/tags" Target="../tags/tag627.xml"/><Relationship Id="rId11" Type="http://schemas.openxmlformats.org/officeDocument/2006/relationships/tags" Target="../tags/tag632.xml"/><Relationship Id="rId5" Type="http://schemas.openxmlformats.org/officeDocument/2006/relationships/tags" Target="../tags/tag626.xml"/><Relationship Id="rId15" Type="http://schemas.openxmlformats.org/officeDocument/2006/relationships/image" Target="../media/image3.svg"/><Relationship Id="rId10" Type="http://schemas.openxmlformats.org/officeDocument/2006/relationships/tags" Target="../tags/tag631.xml"/><Relationship Id="rId4" Type="http://schemas.openxmlformats.org/officeDocument/2006/relationships/tags" Target="../tags/tag625.xml"/><Relationship Id="rId9" Type="http://schemas.openxmlformats.org/officeDocument/2006/relationships/tags" Target="../tags/tag630.xml"/><Relationship Id="rId1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tags" Target="../tags/tag636.xml"/><Relationship Id="rId2" Type="http://schemas.openxmlformats.org/officeDocument/2006/relationships/tags" Target="../tags/tag635.xml"/><Relationship Id="rId1" Type="http://schemas.openxmlformats.org/officeDocument/2006/relationships/tags" Target="../tags/tag634.xml"/><Relationship Id="rId4"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8" Type="http://schemas.openxmlformats.org/officeDocument/2006/relationships/tags" Target="../tags/tag644.xml"/><Relationship Id="rId13" Type="http://schemas.openxmlformats.org/officeDocument/2006/relationships/image" Target="../media/image11.jpeg"/><Relationship Id="rId3" Type="http://schemas.openxmlformats.org/officeDocument/2006/relationships/tags" Target="../tags/tag639.xml"/><Relationship Id="rId7" Type="http://schemas.openxmlformats.org/officeDocument/2006/relationships/tags" Target="../tags/tag643.xml"/><Relationship Id="rId12" Type="http://schemas.openxmlformats.org/officeDocument/2006/relationships/image" Target="../media/image3.svg"/><Relationship Id="rId2" Type="http://schemas.openxmlformats.org/officeDocument/2006/relationships/tags" Target="../tags/tag638.xml"/><Relationship Id="rId1" Type="http://schemas.openxmlformats.org/officeDocument/2006/relationships/tags" Target="../tags/tag637.xml"/><Relationship Id="rId6" Type="http://schemas.openxmlformats.org/officeDocument/2006/relationships/tags" Target="../tags/tag642.xml"/><Relationship Id="rId11" Type="http://schemas.openxmlformats.org/officeDocument/2006/relationships/image" Target="../media/image2.png"/><Relationship Id="rId5" Type="http://schemas.openxmlformats.org/officeDocument/2006/relationships/tags" Target="../tags/tag641.xml"/><Relationship Id="rId10" Type="http://schemas.openxmlformats.org/officeDocument/2006/relationships/notesSlide" Target="../notesSlides/notesSlide9.xml"/><Relationship Id="rId4" Type="http://schemas.openxmlformats.org/officeDocument/2006/relationships/tags" Target="../tags/tag640.xml"/><Relationship Id="rId9"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tags" Target="../tags/tag647.xml"/><Relationship Id="rId2" Type="http://schemas.openxmlformats.org/officeDocument/2006/relationships/tags" Target="../tags/tag646.xml"/><Relationship Id="rId1" Type="http://schemas.openxmlformats.org/officeDocument/2006/relationships/tags" Target="../tags/tag645.xml"/><Relationship Id="rId5" Type="http://schemas.openxmlformats.org/officeDocument/2006/relationships/slideLayout" Target="../slideLayouts/slideLayout22.xml"/><Relationship Id="rId4" Type="http://schemas.openxmlformats.org/officeDocument/2006/relationships/tags" Target="../tags/tag648.xml"/></Relationships>
</file>

<file path=ppt/slides/_rels/slide3.xml.rels><?xml version="1.0" encoding="UTF-8" standalone="yes"?>
<Relationships xmlns="http://schemas.openxmlformats.org/package/2006/relationships"><Relationship Id="rId3" Type="http://schemas.openxmlformats.org/officeDocument/2006/relationships/tags" Target="../tags/tag444.xml"/><Relationship Id="rId2" Type="http://schemas.openxmlformats.org/officeDocument/2006/relationships/tags" Target="../tags/tag443.xml"/><Relationship Id="rId1" Type="http://schemas.openxmlformats.org/officeDocument/2006/relationships/tags" Target="../tags/tag442.xml"/><Relationship Id="rId4"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tags" Target="../tags/tag452.xml"/><Relationship Id="rId13" Type="http://schemas.openxmlformats.org/officeDocument/2006/relationships/tags" Target="../tags/tag457.xml"/><Relationship Id="rId3" Type="http://schemas.openxmlformats.org/officeDocument/2006/relationships/tags" Target="../tags/tag447.xml"/><Relationship Id="rId7" Type="http://schemas.openxmlformats.org/officeDocument/2006/relationships/tags" Target="../tags/tag451.xml"/><Relationship Id="rId12" Type="http://schemas.openxmlformats.org/officeDocument/2006/relationships/tags" Target="../tags/tag456.xml"/><Relationship Id="rId17" Type="http://schemas.openxmlformats.org/officeDocument/2006/relationships/image" Target="../media/image3.svg"/><Relationship Id="rId2" Type="http://schemas.openxmlformats.org/officeDocument/2006/relationships/tags" Target="../tags/tag446.xml"/><Relationship Id="rId16" Type="http://schemas.openxmlformats.org/officeDocument/2006/relationships/image" Target="../media/image2.png"/><Relationship Id="rId1" Type="http://schemas.openxmlformats.org/officeDocument/2006/relationships/tags" Target="../tags/tag445.xml"/><Relationship Id="rId6" Type="http://schemas.openxmlformats.org/officeDocument/2006/relationships/tags" Target="../tags/tag450.xml"/><Relationship Id="rId11" Type="http://schemas.openxmlformats.org/officeDocument/2006/relationships/tags" Target="../tags/tag455.xml"/><Relationship Id="rId5" Type="http://schemas.openxmlformats.org/officeDocument/2006/relationships/tags" Target="../tags/tag449.xml"/><Relationship Id="rId15" Type="http://schemas.openxmlformats.org/officeDocument/2006/relationships/notesSlide" Target="../notesSlides/notesSlide2.xml"/><Relationship Id="rId10" Type="http://schemas.openxmlformats.org/officeDocument/2006/relationships/tags" Target="../tags/tag454.xml"/><Relationship Id="rId4" Type="http://schemas.openxmlformats.org/officeDocument/2006/relationships/tags" Target="../tags/tag448.xml"/><Relationship Id="rId9" Type="http://schemas.openxmlformats.org/officeDocument/2006/relationships/tags" Target="../tags/tag453.xml"/><Relationship Id="rId14"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tags" Target="../tags/tag460.xml"/><Relationship Id="rId2" Type="http://schemas.openxmlformats.org/officeDocument/2006/relationships/tags" Target="../tags/tag459.xml"/><Relationship Id="rId1" Type="http://schemas.openxmlformats.org/officeDocument/2006/relationships/tags" Target="../tags/tag458.xml"/><Relationship Id="rId4"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tags" Target="../tags/tag463.xml"/><Relationship Id="rId7" Type="http://schemas.openxmlformats.org/officeDocument/2006/relationships/image" Target="../media/image3.svg"/><Relationship Id="rId2" Type="http://schemas.openxmlformats.org/officeDocument/2006/relationships/tags" Target="../tags/tag462.xml"/><Relationship Id="rId1" Type="http://schemas.openxmlformats.org/officeDocument/2006/relationships/tags" Target="../tags/tag461.xml"/><Relationship Id="rId6" Type="http://schemas.openxmlformats.org/officeDocument/2006/relationships/image" Target="../media/image2.png"/><Relationship Id="rId5" Type="http://schemas.openxmlformats.org/officeDocument/2006/relationships/slideLayout" Target="../slideLayouts/slideLayout18.xml"/><Relationship Id="rId4" Type="http://schemas.openxmlformats.org/officeDocument/2006/relationships/tags" Target="../tags/tag464.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67.xml"/><Relationship Id="rId7" Type="http://schemas.openxmlformats.org/officeDocument/2006/relationships/tags" Target="../tags/tag471.xml"/><Relationship Id="rId2" Type="http://schemas.openxmlformats.org/officeDocument/2006/relationships/tags" Target="../tags/tag466.xml"/><Relationship Id="rId1" Type="http://schemas.openxmlformats.org/officeDocument/2006/relationships/tags" Target="../tags/tag465.xml"/><Relationship Id="rId6" Type="http://schemas.openxmlformats.org/officeDocument/2006/relationships/tags" Target="../tags/tag470.xml"/><Relationship Id="rId11" Type="http://schemas.openxmlformats.org/officeDocument/2006/relationships/image" Target="../media/image10.jpeg"/><Relationship Id="rId5" Type="http://schemas.openxmlformats.org/officeDocument/2006/relationships/tags" Target="../tags/tag469.xml"/><Relationship Id="rId10" Type="http://schemas.openxmlformats.org/officeDocument/2006/relationships/image" Target="../media/image3.svg"/><Relationship Id="rId4" Type="http://schemas.openxmlformats.org/officeDocument/2006/relationships/tags" Target="../tags/tag468.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custDataLst>
              <p:tags r:id="rId2"/>
            </p:custDataLst>
          </p:nvPr>
        </p:nvCxnSpPr>
        <p:spPr>
          <a:xfrm>
            <a:off x="2944957" y="3971011"/>
            <a:ext cx="6305324" cy="0"/>
          </a:xfrm>
          <a:prstGeom prst="line">
            <a:avLst/>
          </a:prstGeom>
          <a:ln>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标题 5"/>
          <p:cNvSpPr>
            <a:spLocks noGrp="1"/>
          </p:cNvSpPr>
          <p:nvPr>
            <p:ph type="ctrTitle" idx="2"/>
            <p:custDataLst>
              <p:tags r:id="rId3"/>
            </p:custDataLst>
          </p:nvPr>
        </p:nvSpPr>
        <p:spPr/>
        <p:txBody>
          <a:bodyPr/>
          <a:lstStyle/>
          <a:p>
            <a:r>
              <a:rPr lang="zh-CN" altLang="en-US" dirty="0">
                <a:solidFill>
                  <a:schemeClr val="dk1">
                    <a:lumMod val="85000"/>
                    <a:lumOff val="15000"/>
                  </a:schemeClr>
                </a:solidFill>
                <a:cs typeface="汉仪旗黑-85S" panose="00020600040101010101" pitchFamily="18" charset="-122"/>
              </a:rPr>
              <a:t>线程池</a:t>
            </a:r>
          </a:p>
        </p:txBody>
      </p:sp>
      <p:sp>
        <p:nvSpPr>
          <p:cNvPr id="2" name="Text Placeholder 7"/>
          <p:cNvSpPr>
            <a:spLocks noGrp="1"/>
          </p:cNvSpPr>
          <p:nvPr>
            <p:custDataLst>
              <p:tags r:id="rId4"/>
            </p:custDataLst>
          </p:nvPr>
        </p:nvSpPr>
        <p:spPr>
          <a:xfrm>
            <a:off x="2274587" y="4073881"/>
            <a:ext cx="3292490" cy="818972"/>
          </a:xfrm>
          <a:prstGeom prst="rect">
            <a:avLst/>
          </a:prstGeom>
        </p:spPr>
        <p:txBody>
          <a:bodyPr vert="horz" wrap="square" lIns="0" tIns="0" rIns="0" bIns="0" rtlCol="0" anchor="ctr">
            <a:norm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spc="150" dirty="0">
                <a:solidFill>
                  <a:schemeClr val="dk1">
                    <a:lumMod val="65000"/>
                    <a:lumOff val="35000"/>
                  </a:schemeClr>
                </a:solidFill>
                <a:uFillTx/>
                <a:latin typeface="Arial" panose="020B0604020202020204" pitchFamily="34" charset="0"/>
              </a:rPr>
              <a:t>演讲人</a:t>
            </a:r>
          </a:p>
        </p:txBody>
      </p:sp>
      <p:sp>
        <p:nvSpPr>
          <p:cNvPr id="10" name="Text Placeholder 7"/>
          <p:cNvSpPr>
            <a:spLocks noGrp="1"/>
          </p:cNvSpPr>
          <p:nvPr>
            <p:custDataLst>
              <p:tags r:id="rId5"/>
            </p:custDataLst>
          </p:nvPr>
        </p:nvSpPr>
        <p:spPr>
          <a:xfrm>
            <a:off x="6627527" y="4073881"/>
            <a:ext cx="3292490" cy="818972"/>
          </a:xfrm>
          <a:prstGeom prst="rect">
            <a:avLst/>
          </a:prstGeom>
        </p:spPr>
        <p:txBody>
          <a:bodyPr vert="horz" wrap="square" lIns="0" tIns="0" rIns="0" bIns="0" rtlCol="0" anchor="ctr">
            <a:norm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202</a:t>
            </a:r>
            <a:r>
              <a:rPr lang="en-US" altLang="zh-CN" dirty="0"/>
              <a:t>1</a:t>
            </a:r>
            <a:r>
              <a:rPr dirty="0"/>
              <a:t>-1</a:t>
            </a:r>
            <a:r>
              <a:rPr lang="en-US" altLang="zh-CN" dirty="0"/>
              <a:t>2</a:t>
            </a:r>
            <a:r>
              <a:rPr dirty="0"/>
              <a:t>-1</a:t>
            </a:r>
            <a:r>
              <a:rPr lang="en-US" altLang="zh-CN" dirty="0"/>
              <a:t>0</a:t>
            </a:r>
            <a:endParaRPr dirty="0"/>
          </a:p>
        </p:txBody>
      </p:sp>
      <p:sp>
        <p:nvSpPr>
          <p:cNvPr id="5" name="文本框 4">
            <a:extLst>
              <a:ext uri="{FF2B5EF4-FFF2-40B4-BE49-F238E27FC236}">
                <a16:creationId xmlns:a16="http://schemas.microsoft.com/office/drawing/2014/main" id="{A65599A3-FE3E-F046-B032-6DCD04323C36}"/>
              </a:ext>
            </a:extLst>
          </p:cNvPr>
          <p:cNvSpPr txBox="1"/>
          <p:nvPr/>
        </p:nvSpPr>
        <p:spPr>
          <a:xfrm>
            <a:off x="3394095" y="4320324"/>
            <a:ext cx="1018227" cy="369332"/>
          </a:xfrm>
          <a:prstGeom prst="rect">
            <a:avLst/>
          </a:prstGeom>
          <a:noFill/>
        </p:spPr>
        <p:txBody>
          <a:bodyPr wrap="none" rtlCol="0">
            <a:spAutoFit/>
          </a:bodyPr>
          <a:lstStyle/>
          <a:p>
            <a:r>
              <a:rPr kumimoji="1" lang="en-US" altLang="zh-CN" dirty="0"/>
              <a:t>Maxwell</a:t>
            </a:r>
            <a:endParaRPr kumimoji="1"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形 5"/>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0" y="0"/>
            <a:ext cx="720090" cy="720090"/>
          </a:xfrm>
          <a:prstGeom prst="rect">
            <a:avLst/>
          </a:prstGeom>
        </p:spPr>
      </p:pic>
      <p:pic>
        <p:nvPicPr>
          <p:cNvPr id="6" name="图形 5"/>
          <p:cNvPicPr>
            <a:picLocks noChangeAspect="1"/>
          </p:cNvPicPr>
          <p:nvPr>
            <p:custDataLst>
              <p:tags r:id="rId3"/>
            </p:custDataLst>
          </p:nvPr>
        </p:nvPicPr>
        <p:blipFill>
          <a:blip r:embed="rId9">
            <a:extLst>
              <a:ext uri="{96DAC541-7B7A-43D3-8B79-37D633B846F1}">
                <asvg:svgBlip xmlns:asvg="http://schemas.microsoft.com/office/drawing/2016/SVG/main" r:embed="rId10"/>
              </a:ext>
            </a:extLst>
          </a:blip>
          <a:stretch>
            <a:fillRect/>
          </a:stretch>
        </p:blipFill>
        <p:spPr>
          <a:xfrm>
            <a:off x="11471910" y="6137910"/>
            <a:ext cx="720090" cy="720090"/>
          </a:xfrm>
          <a:prstGeom prst="rect">
            <a:avLst/>
          </a:prstGeom>
        </p:spPr>
      </p:pic>
      <p:sp>
        <p:nvSpPr>
          <p:cNvPr id="3" name="矩形 2"/>
          <p:cNvSpPr/>
          <p:nvPr>
            <p:custDataLst>
              <p:tags r:id="rId4"/>
            </p:custDataLst>
          </p:nvPr>
        </p:nvSpPr>
        <p:spPr>
          <a:xfrm>
            <a:off x="2407920" y="271780"/>
            <a:ext cx="8286750" cy="6315075"/>
          </a:xfrm>
          <a:prstGeom prst="rect">
            <a:avLst/>
          </a:prstGeom>
          <a:noFill/>
          <a:ln w="2540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cs typeface="+mn-ea"/>
              <a:sym typeface="+mn-lt"/>
            </a:endParaRPr>
          </a:p>
        </p:txBody>
      </p:sp>
      <p:sp>
        <p:nvSpPr>
          <p:cNvPr id="4" name="矩形 3"/>
          <p:cNvSpPr/>
          <p:nvPr>
            <p:custDataLst>
              <p:tags r:id="rId5"/>
            </p:custDataLst>
          </p:nvPr>
        </p:nvSpPr>
        <p:spPr>
          <a:xfrm>
            <a:off x="1221740" y="551180"/>
            <a:ext cx="140843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solidFill>
                <a:schemeClr val="lt1"/>
              </a:solidFill>
              <a:latin typeface="微软雅黑" panose="020B0503020204020204" pitchFamily="34" charset="-122"/>
              <a:ea typeface="微软雅黑" panose="020B0503020204020204" pitchFamily="34" charset="-122"/>
              <a:cs typeface="+mn-ea"/>
              <a:sym typeface="+mn-lt"/>
            </a:endParaRPr>
          </a:p>
        </p:txBody>
      </p:sp>
      <p:sp>
        <p:nvSpPr>
          <p:cNvPr id="11" name="Title 6"/>
          <p:cNvSpPr txBox="1"/>
          <p:nvPr>
            <p:custDataLst>
              <p:tags r:id="rId6"/>
            </p:custDataLst>
          </p:nvPr>
        </p:nvSpPr>
        <p:spPr>
          <a:xfrm>
            <a:off x="3200426" y="1066809"/>
            <a:ext cx="6705651" cy="47244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编码实现
  </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xecutors.new</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ached</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hread</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ool();  一池n个处理线程
    底层
    new</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ached</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hread</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ool：该方法将返回一个可根据实际情况调整的线程数量的线程池，线程池的数量不固定，我们可以看见上面的方法中设置的是core</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ool</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ize为0，maxi</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um</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ool</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ize为整数最大值，保活时间为60秒，阻塞队列为</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ynchronous</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ueue，故线程池中有空闲线程可以复用的话，则会优先复用空闲线程，如果所有的线程都在工作的话，新的任务提交，直接会创建新的线程处理任务，所有线程处理完任务后，将会返回线程池进行复用。如果同时又大量任务提交，那么将会开启等量的线程，这样也会导致oom。
    适合执行很多短期异步的小程序，或者负载较轻的服务器</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pic>
        <p:nvPicPr>
          <p:cNvPr id="8"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294600" y="302400"/>
            <a:ext cx="720090" cy="720090"/>
          </a:xfrm>
          <a:prstGeom prst="rect">
            <a:avLst/>
          </a:prstGeom>
        </p:spPr>
      </p:pic>
      <p:pic>
        <p:nvPicPr>
          <p:cNvPr id="2" name="图形 5"/>
          <p:cNvPicPr>
            <a:picLocks noChangeAspect="1"/>
          </p:cNvPicPr>
          <p:nvPr>
            <p:custDataLst>
              <p:tags r:id="rId4"/>
            </p:custDataLst>
          </p:nvPr>
        </p:nvPicPr>
        <p:blipFill>
          <a:blip r:embed="rId11">
            <a:extLst>
              <a:ext uri="{96DAC541-7B7A-43D3-8B79-37D633B846F1}">
                <asvg:svgBlip xmlns:asvg="http://schemas.microsoft.com/office/drawing/2016/SVG/main" r:embed="rId12"/>
              </a:ext>
            </a:extLst>
          </a:blip>
          <a:stretch>
            <a:fillRect/>
          </a:stretch>
        </p:blipFill>
        <p:spPr>
          <a:xfrm>
            <a:off x="11177310" y="5835510"/>
            <a:ext cx="720090" cy="720090"/>
          </a:xfrm>
          <a:prstGeom prst="rect">
            <a:avLst/>
          </a:prstGeom>
        </p:spPr>
      </p:pic>
      <p:sp>
        <p:nvSpPr>
          <p:cNvPr id="6" name="矩形 5"/>
          <p:cNvSpPr/>
          <p:nvPr>
            <p:custDataLst>
              <p:tags r:id="rId5"/>
            </p:custDataLst>
          </p:nvPr>
        </p:nvSpPr>
        <p:spPr>
          <a:xfrm>
            <a:off x="7924864" y="609600"/>
            <a:ext cx="3352827" cy="4114833"/>
          </a:xfrm>
          <a:prstGeom prst="rect">
            <a:avLst/>
          </a:prstGeom>
          <a:noFill/>
          <a:ln w="38100">
            <a:solidFill>
              <a:schemeClr val="accent1">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6"/>
            </p:custDataLst>
          </p:nvPr>
        </p:nvSpPr>
        <p:spPr>
          <a:xfrm>
            <a:off x="914400" y="1828800"/>
            <a:ext cx="4267200" cy="762000"/>
          </a:xfrm>
          <a:prstGeom prst="rect">
            <a:avLst/>
          </a:prstGeom>
          <a:noFill/>
        </p:spPr>
        <p:txBody>
          <a:bodyPr wrap="square" lIns="63500" tIns="25400" rIns="63500" bIns="25400" rtlCol="0" anchor="b" anchorCtr="0">
            <a:normAutofit/>
          </a:bodyPr>
          <a:lstStyle/>
          <a:p>
            <a:pPr algn="l"/>
            <a:r>
              <a:rPr lang="zh-CN" altLang="zh-CN" sz="4000" b="1" spc="160" dirty="0">
                <a:solidFill>
                  <a:schemeClr val="dk1"/>
                </a:solidFill>
                <a:uFillTx/>
                <a:latin typeface="微软雅黑" panose="020B0503020204020204" pitchFamily="34" charset="-122"/>
                <a:ea typeface="微软雅黑" panose="020B0503020204020204" pitchFamily="34" charset="-122"/>
              </a:rPr>
              <a:t>编码实现</a:t>
            </a:r>
          </a:p>
        </p:txBody>
      </p:sp>
      <p:sp>
        <p:nvSpPr>
          <p:cNvPr id="11" name="Title 6"/>
          <p:cNvSpPr txBox="1"/>
          <p:nvPr>
            <p:custDataLst>
              <p:tags r:id="rId7"/>
            </p:custDataLst>
          </p:nvPr>
        </p:nvSpPr>
        <p:spPr>
          <a:xfrm>
            <a:off x="914400" y="2743200"/>
            <a:ext cx="4267200" cy="228600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en-US" alt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xecutors.new</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cheduled</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hread</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ool(int);</a:t>
            </a:r>
            <a:endPar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Aft>
                <a:spcPts val="800"/>
              </a:spcAft>
            </a:pPr>
            <a:r>
              <a:rPr lang="zh-CN" altLang="en-US" sz="1700" dirty="0">
                <a:latin typeface="-apple-system"/>
              </a:rPr>
              <a:t>创建一个定长线程池，支持定时及周期性任务执行</a:t>
            </a:r>
            <a:endParaRPr lang="zh-CN" altLang="en-US" sz="1700" spc="100" dirty="0">
              <a:ln w="3175">
                <a:noFill/>
                <a:prstDash val="dash"/>
              </a:ln>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custDataLst>
              <p:tags r:id="rId8"/>
            </p:custDataLst>
          </p:nvPr>
        </p:nvPicPr>
        <p:blipFill rotWithShape="1">
          <a:blip r:embed="rId13" cstate="print">
            <a:extLst>
              <a:ext uri="{28A0092B-C50C-407E-A947-70E740481C1C}">
                <a14:useLocalDpi xmlns:a14="http://schemas.microsoft.com/office/drawing/2010/main" val="0"/>
              </a:ext>
            </a:extLst>
          </a:blip>
          <a:srcRect l="141" r="50000"/>
          <a:stretch>
            <a:fillRect/>
          </a:stretch>
        </p:blipFill>
        <p:spPr>
          <a:xfrm>
            <a:off x="5791200" y="914400"/>
            <a:ext cx="5181600" cy="5334000"/>
          </a:xfrm>
          <a:custGeom>
            <a:avLst/>
            <a:gdLst/>
            <a:ahLst/>
            <a:cxnLst>
              <a:cxn ang="3">
                <a:pos x="hc" y="t"/>
              </a:cxn>
              <a:cxn ang="cd2">
                <a:pos x="l" y="vc"/>
              </a:cxn>
              <a:cxn ang="cd4">
                <a:pos x="hc" y="b"/>
              </a:cxn>
              <a:cxn ang="0">
                <a:pos x="r" y="vc"/>
              </a:cxn>
            </a:cxnLst>
            <a:rect l="l" t="t" r="r" b="b"/>
            <a:pathLst>
              <a:path w="8160" h="8400">
                <a:moveTo>
                  <a:pt x="0" y="0"/>
                </a:moveTo>
                <a:lnTo>
                  <a:pt x="8160" y="0"/>
                </a:lnTo>
                <a:lnTo>
                  <a:pt x="8160" y="8400"/>
                </a:lnTo>
                <a:lnTo>
                  <a:pt x="0" y="8400"/>
                </a:lnTo>
                <a:lnTo>
                  <a:pt x="0" y="0"/>
                </a:lnTo>
                <a:close/>
              </a:path>
            </a:pathLst>
          </a:custGeom>
        </p:spPr>
      </p:pic>
    </p:spTree>
    <p:custDataLst>
      <p:tags r:id="rId1"/>
    </p:custData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pic>
        <p:nvPicPr>
          <p:cNvPr id="8"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294600" y="302400"/>
            <a:ext cx="720090" cy="720090"/>
          </a:xfrm>
          <a:prstGeom prst="rect">
            <a:avLst/>
          </a:prstGeom>
        </p:spPr>
      </p:pic>
      <p:pic>
        <p:nvPicPr>
          <p:cNvPr id="2" name="图形 5"/>
          <p:cNvPicPr>
            <a:picLocks noChangeAspect="1"/>
          </p:cNvPicPr>
          <p:nvPr>
            <p:custDataLst>
              <p:tags r:id="rId4"/>
            </p:custDataLst>
          </p:nvPr>
        </p:nvPicPr>
        <p:blipFill>
          <a:blip r:embed="rId11">
            <a:extLst>
              <a:ext uri="{96DAC541-7B7A-43D3-8B79-37D633B846F1}">
                <asvg:svgBlip xmlns:asvg="http://schemas.microsoft.com/office/drawing/2016/SVG/main" r:embed="rId12"/>
              </a:ext>
            </a:extLst>
          </a:blip>
          <a:stretch>
            <a:fillRect/>
          </a:stretch>
        </p:blipFill>
        <p:spPr>
          <a:xfrm>
            <a:off x="11177310" y="5835510"/>
            <a:ext cx="720090" cy="720090"/>
          </a:xfrm>
          <a:prstGeom prst="rect">
            <a:avLst/>
          </a:prstGeom>
        </p:spPr>
      </p:pic>
      <p:sp>
        <p:nvSpPr>
          <p:cNvPr id="6" name="矩形 5"/>
          <p:cNvSpPr/>
          <p:nvPr>
            <p:custDataLst>
              <p:tags r:id="rId5"/>
            </p:custDataLst>
          </p:nvPr>
        </p:nvSpPr>
        <p:spPr>
          <a:xfrm>
            <a:off x="7924864" y="609600"/>
            <a:ext cx="3352827" cy="4114833"/>
          </a:xfrm>
          <a:prstGeom prst="rect">
            <a:avLst/>
          </a:prstGeom>
          <a:noFill/>
          <a:ln w="38100">
            <a:solidFill>
              <a:schemeClr val="accent1">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6"/>
            </p:custDataLst>
          </p:nvPr>
        </p:nvSpPr>
        <p:spPr>
          <a:xfrm>
            <a:off x="914400" y="1828800"/>
            <a:ext cx="4267200" cy="762000"/>
          </a:xfrm>
          <a:prstGeom prst="rect">
            <a:avLst/>
          </a:prstGeom>
          <a:noFill/>
        </p:spPr>
        <p:txBody>
          <a:bodyPr wrap="square" lIns="63500" tIns="25400" rIns="63500" bIns="25400" rtlCol="0" anchor="b" anchorCtr="0">
            <a:normAutofit/>
          </a:bodyPr>
          <a:lstStyle/>
          <a:p>
            <a:pPr algn="l"/>
            <a:r>
              <a:rPr lang="zh-CN" altLang="zh-CN" sz="4000" b="1" spc="160" dirty="0">
                <a:solidFill>
                  <a:schemeClr val="dk1"/>
                </a:solidFill>
                <a:uFillTx/>
                <a:latin typeface="微软雅黑" panose="020B0503020204020204" pitchFamily="34" charset="-122"/>
                <a:ea typeface="微软雅黑" panose="020B0503020204020204" pitchFamily="34" charset="-122"/>
              </a:rPr>
              <a:t>编码实现</a:t>
            </a:r>
          </a:p>
        </p:txBody>
      </p:sp>
      <p:sp>
        <p:nvSpPr>
          <p:cNvPr id="11" name="Title 6"/>
          <p:cNvSpPr txBox="1"/>
          <p:nvPr>
            <p:custDataLst>
              <p:tags r:id="rId7"/>
            </p:custDataLst>
          </p:nvPr>
        </p:nvSpPr>
        <p:spPr>
          <a:xfrm>
            <a:off x="914400" y="2743200"/>
            <a:ext cx="4267200" cy="2286000"/>
          </a:xfrm>
          <a:prstGeom prst="rect">
            <a:avLst/>
          </a:prstGeom>
          <a:noFill/>
          <a:ln w="3175">
            <a:noFill/>
            <a:prstDash val="dash"/>
          </a:ln>
        </p:spPr>
        <p:txBody>
          <a:bodyPr wrap="square" lIns="63500" tIns="25400" rIns="63500" bIns="25400" anchor="t" anchorCtr="0">
            <a:normAutofit fontScale="6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en-US" alt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xecutors.new</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W</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ork</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tealing</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ool();</a:t>
            </a:r>
            <a:endPar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Aft>
                <a:spcPts val="800"/>
              </a:spcAft>
            </a:pPr>
            <a:r>
              <a:rPr lang="en-US" altLang="zh-CN" dirty="0"/>
              <a:t>ForkJoinPool </a:t>
            </a:r>
            <a:r>
              <a:rPr lang="zh-CN" altLang="en-US" dirty="0"/>
              <a:t>不是为了替代 </a:t>
            </a:r>
            <a:r>
              <a:rPr lang="en-US" altLang="zh-CN" dirty="0"/>
              <a:t>ExecutorService</a:t>
            </a:r>
            <a:r>
              <a:rPr lang="zh-CN" altLang="en-US" dirty="0"/>
              <a:t>，而是它的补充，在某些应用场景下性能比 </a:t>
            </a:r>
            <a:r>
              <a:rPr lang="en-US" altLang="zh-CN" dirty="0"/>
              <a:t>ExecutorService </a:t>
            </a:r>
            <a:r>
              <a:rPr lang="zh-CN" altLang="en-US" dirty="0"/>
              <a:t>更好。</a:t>
            </a:r>
            <a:br>
              <a:rPr lang="zh-CN" altLang="en-US" sz="2000" dirty="0"/>
            </a:br>
            <a:r>
              <a:rPr lang="en-US" altLang="zh-CN" dirty="0"/>
              <a:t>ForkJoinPool </a:t>
            </a:r>
            <a:r>
              <a:rPr lang="zh-CN" altLang="en-US" dirty="0"/>
              <a:t>主要用于实现“分而治之”的算法，特别是分治之后递归调用的函数，例如 </a:t>
            </a:r>
            <a:r>
              <a:rPr lang="en-US" altLang="zh-CN" dirty="0"/>
              <a:t>quick sort </a:t>
            </a:r>
            <a:r>
              <a:rPr lang="zh-CN" altLang="en-US" dirty="0"/>
              <a:t>等。</a:t>
            </a:r>
            <a:endPar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custDataLst>
              <p:tags r:id="rId8"/>
            </p:custDataLst>
          </p:nvPr>
        </p:nvPicPr>
        <p:blipFill rotWithShape="1">
          <a:blip r:embed="rId13" cstate="print">
            <a:extLst>
              <a:ext uri="{28A0092B-C50C-407E-A947-70E740481C1C}">
                <a14:useLocalDpi xmlns:a14="http://schemas.microsoft.com/office/drawing/2010/main" val="0"/>
              </a:ext>
            </a:extLst>
          </a:blip>
          <a:srcRect l="141" r="50000"/>
          <a:stretch>
            <a:fillRect/>
          </a:stretch>
        </p:blipFill>
        <p:spPr>
          <a:xfrm>
            <a:off x="5791200" y="914400"/>
            <a:ext cx="5181600" cy="5334000"/>
          </a:xfrm>
          <a:custGeom>
            <a:avLst/>
            <a:gdLst/>
            <a:ahLst/>
            <a:cxnLst>
              <a:cxn ang="3">
                <a:pos x="hc" y="t"/>
              </a:cxn>
              <a:cxn ang="cd2">
                <a:pos x="l" y="vc"/>
              </a:cxn>
              <a:cxn ang="cd4">
                <a:pos x="hc" y="b"/>
              </a:cxn>
              <a:cxn ang="0">
                <a:pos x="r" y="vc"/>
              </a:cxn>
            </a:cxnLst>
            <a:rect l="l" t="t" r="r" b="b"/>
            <a:pathLst>
              <a:path w="8160" h="8400">
                <a:moveTo>
                  <a:pt x="0" y="0"/>
                </a:moveTo>
                <a:lnTo>
                  <a:pt x="8160" y="0"/>
                </a:lnTo>
                <a:lnTo>
                  <a:pt x="8160" y="8400"/>
                </a:lnTo>
                <a:lnTo>
                  <a:pt x="0" y="8400"/>
                </a:lnTo>
                <a:lnTo>
                  <a:pt x="0" y="0"/>
                </a:lnTo>
                <a:close/>
              </a:path>
            </a:pathLst>
          </a:custGeom>
        </p:spPr>
      </p:pic>
    </p:spTree>
    <p:custDataLst>
      <p:tags r:id="rId1"/>
    </p:custData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2"/>
            <p:custDataLst>
              <p:tags r:id="rId2"/>
            </p:custDataLst>
          </p:nvPr>
        </p:nvSpPr>
        <p:spPr/>
        <p:txBody>
          <a:bodyPr/>
          <a:lstStyle/>
          <a:p>
            <a:r>
              <a:rPr lang="en-US" altLang="zh-CN" dirty="0"/>
              <a:t>T</a:t>
            </a:r>
            <a:r>
              <a:rPr lang="zh-CN" altLang="en-US" dirty="0">
                <a:solidFill>
                  <a:schemeClr val="dk1">
                    <a:lumMod val="85000"/>
                    <a:lumOff val="15000"/>
                  </a:schemeClr>
                </a:solidFill>
              </a:rPr>
              <a:t>hread</a:t>
            </a:r>
            <a:r>
              <a:rPr lang="en-US" altLang="zh-CN" dirty="0">
                <a:solidFill>
                  <a:schemeClr val="dk1">
                    <a:lumMod val="85000"/>
                    <a:lumOff val="15000"/>
                  </a:schemeClr>
                </a:solidFill>
              </a:rPr>
              <a:t>P</a:t>
            </a:r>
            <a:r>
              <a:rPr lang="zh-CN" altLang="en-US" dirty="0">
                <a:solidFill>
                  <a:schemeClr val="dk1">
                    <a:lumMod val="85000"/>
                    <a:lumOff val="15000"/>
                  </a:schemeClr>
                </a:solidFill>
              </a:rPr>
              <a:t>ool</a:t>
            </a:r>
            <a:r>
              <a:rPr lang="en-US" altLang="zh-CN" dirty="0">
                <a:solidFill>
                  <a:schemeClr val="dk1">
                    <a:lumMod val="85000"/>
                    <a:lumOff val="15000"/>
                  </a:schemeClr>
                </a:solidFill>
              </a:rPr>
              <a:t>E</a:t>
            </a:r>
            <a:r>
              <a:rPr lang="zh-CN" altLang="en-US" dirty="0">
                <a:solidFill>
                  <a:schemeClr val="dk1">
                    <a:lumMod val="85000"/>
                    <a:lumOff val="15000"/>
                  </a:schemeClr>
                </a:solidFill>
              </a:rPr>
              <a:t>xecutor</a:t>
            </a:r>
          </a:p>
        </p:txBody>
      </p:sp>
      <p:sp>
        <p:nvSpPr>
          <p:cNvPr id="27" name="文本框 45"/>
          <p:cNvSpPr txBox="1"/>
          <p:nvPr>
            <p:custDataLst>
              <p:tags r:id="rId3"/>
            </p:custDataLst>
          </p:nvPr>
        </p:nvSpPr>
        <p:spPr>
          <a:xfrm>
            <a:off x="4521236" y="1077491"/>
            <a:ext cx="4383405" cy="2730721"/>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微软雅黑" panose="020B0503020204020204" pitchFamily="34" charset="-122"/>
                <a:cs typeface="+mn-cs"/>
              </a:rPr>
              <a:t>03</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2"/>
            </p:custDataLst>
          </p:nvPr>
        </p:nvSpPr>
        <p:spPr>
          <a:xfrm>
            <a:off x="0" y="0"/>
            <a:ext cx="4267200" cy="6858000"/>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pic>
        <p:nvPicPr>
          <p:cNvPr id="9" name="图形 5"/>
          <p:cNvPicPr>
            <a:picLocks noChangeAspect="1"/>
          </p:cNvPicPr>
          <p:nvPr>
            <p:custDataLst>
              <p:tags r:id="rId3"/>
            </p:custDataLst>
          </p:nvPr>
        </p:nvPicPr>
        <p:blipFill>
          <a:blip r:embed="rId44">
            <a:extLst>
              <a:ext uri="{96DAC541-7B7A-43D3-8B79-37D633B846F1}">
                <asvg:svgBlip xmlns:asvg="http://schemas.microsoft.com/office/drawing/2016/SVG/main" r:embed="rId45"/>
              </a:ext>
            </a:extLst>
          </a:blip>
          <a:stretch>
            <a:fillRect/>
          </a:stretch>
        </p:blipFill>
        <p:spPr>
          <a:xfrm>
            <a:off x="11471910" y="0"/>
            <a:ext cx="720090" cy="720090"/>
          </a:xfrm>
          <a:prstGeom prst="rect">
            <a:avLst/>
          </a:prstGeom>
        </p:spPr>
      </p:pic>
      <p:pic>
        <p:nvPicPr>
          <p:cNvPr id="2" name="图形 5"/>
          <p:cNvPicPr>
            <a:picLocks noChangeAspect="1"/>
          </p:cNvPicPr>
          <p:nvPr>
            <p:custDataLst>
              <p:tags r:id="rId4"/>
            </p:custDataLst>
          </p:nvPr>
        </p:nvPicPr>
        <p:blipFill>
          <a:blip r:embed="rId44">
            <a:extLst>
              <a:ext uri="{96DAC541-7B7A-43D3-8B79-37D633B846F1}">
                <asvg:svgBlip xmlns:asvg="http://schemas.microsoft.com/office/drawing/2016/SVG/main" r:embed="rId45"/>
              </a:ext>
            </a:extLst>
          </a:blip>
          <a:stretch>
            <a:fillRect/>
          </a:stretch>
        </p:blipFill>
        <p:spPr>
          <a:xfrm>
            <a:off x="0" y="6137910"/>
            <a:ext cx="720090" cy="720090"/>
          </a:xfrm>
          <a:prstGeom prst="rect">
            <a:avLst/>
          </a:prstGeom>
        </p:spPr>
      </p:pic>
      <p:cxnSp>
        <p:nvCxnSpPr>
          <p:cNvPr id="8" name="直接连接符 7"/>
          <p:cNvCxnSpPr/>
          <p:nvPr>
            <p:custDataLst>
              <p:tags r:id="rId5"/>
            </p:custDataLst>
          </p:nvPr>
        </p:nvCxnSpPr>
        <p:spPr>
          <a:xfrm>
            <a:off x="448310" y="1019175"/>
            <a:ext cx="908685" cy="0"/>
          </a:xfrm>
          <a:prstGeom prst="line">
            <a:avLst/>
          </a:prstGeom>
          <a:ln w="25400" cap="rnd">
            <a:solidFill>
              <a:schemeClr val="l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457200" y="6096049"/>
            <a:ext cx="291465" cy="0"/>
          </a:xfrm>
          <a:prstGeom prst="line">
            <a:avLst/>
          </a:prstGeom>
          <a:ln w="25400" cap="rnd">
            <a:solidFill>
              <a:schemeClr val="lt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1278235" y="609600"/>
            <a:ext cx="230505" cy="0"/>
          </a:xfrm>
          <a:prstGeom prst="line">
            <a:avLst/>
          </a:prstGeom>
          <a:ln w="19050" cap="rnd">
            <a:solidFill>
              <a:schemeClr val="dk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1278235" y="670560"/>
            <a:ext cx="141605" cy="0"/>
          </a:xfrm>
          <a:prstGeom prst="line">
            <a:avLst/>
          </a:prstGeom>
          <a:ln w="19050" cap="rnd">
            <a:solidFill>
              <a:schemeClr val="dk2"/>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9"/>
            </p:custDataLst>
          </p:nvPr>
        </p:nvSpPr>
        <p:spPr>
          <a:xfrm>
            <a:off x="448314" y="1219210"/>
            <a:ext cx="3352825" cy="1404620"/>
          </a:xfrm>
          <a:prstGeom prst="rect">
            <a:avLst/>
          </a:prstGeom>
          <a:noFill/>
        </p:spPr>
        <p:txBody>
          <a:bodyPr wrap="square" lIns="63500" tIns="25400" rIns="63500" bIns="25400" rtlCol="0" anchor="b" anchorCtr="0">
            <a:normAutofit/>
          </a:bodyPr>
          <a:lstStyle/>
          <a:p>
            <a:pPr lvl="0" algn="l">
              <a:lnSpc>
                <a:spcPct val="110000"/>
              </a:lnSpc>
              <a:buClrTx/>
              <a:buSzTx/>
              <a:buFontTx/>
            </a:pPr>
            <a:r>
              <a:rPr lang="en-US" altLang="zh-CN" sz="4000" b="1" spc="240" dirty="0">
                <a:solidFill>
                  <a:schemeClr val="dk1"/>
                </a:solidFill>
                <a:latin typeface="微软雅黑" panose="020B0503020204020204" pitchFamily="34" charset="-122"/>
                <a:ea typeface="微软雅黑" panose="020B0503020204020204" pitchFamily="34" charset="-122"/>
                <a:sym typeface="+mn-ea"/>
              </a:rPr>
              <a:t>T</a:t>
            </a:r>
            <a:r>
              <a:rPr lang="zh-CN" altLang="en-US" sz="4000" b="1" spc="240" dirty="0">
                <a:solidFill>
                  <a:schemeClr val="dk1"/>
                </a:solidFill>
                <a:uFillTx/>
                <a:latin typeface="微软雅黑" panose="020B0503020204020204" pitchFamily="34" charset="-122"/>
                <a:ea typeface="微软雅黑" panose="020B0503020204020204" pitchFamily="34" charset="-122"/>
                <a:sym typeface="+mn-ea"/>
              </a:rPr>
              <a:t>hread</a:t>
            </a:r>
            <a:r>
              <a:rPr lang="en-US" altLang="zh-CN" sz="4000" b="1" spc="240" dirty="0">
                <a:solidFill>
                  <a:schemeClr val="dk1"/>
                </a:solidFill>
                <a:uFillTx/>
                <a:latin typeface="微软雅黑" panose="020B0503020204020204" pitchFamily="34" charset="-122"/>
                <a:ea typeface="微软雅黑" panose="020B0503020204020204" pitchFamily="34" charset="-122"/>
                <a:sym typeface="+mn-ea"/>
              </a:rPr>
              <a:t>P</a:t>
            </a:r>
            <a:r>
              <a:rPr lang="zh-CN" altLang="en-US" sz="4000" b="1" spc="240" dirty="0">
                <a:solidFill>
                  <a:schemeClr val="dk1"/>
                </a:solidFill>
                <a:uFillTx/>
                <a:latin typeface="微软雅黑" panose="020B0503020204020204" pitchFamily="34" charset="-122"/>
                <a:ea typeface="微软雅黑" panose="020B0503020204020204" pitchFamily="34" charset="-122"/>
                <a:sym typeface="+mn-ea"/>
              </a:rPr>
              <a:t>ool</a:t>
            </a:r>
            <a:r>
              <a:rPr lang="en-US" altLang="zh-CN" sz="4000" b="1" spc="240" dirty="0">
                <a:solidFill>
                  <a:schemeClr val="dk1"/>
                </a:solidFill>
                <a:uFillTx/>
                <a:latin typeface="微软雅黑" panose="020B0503020204020204" pitchFamily="34" charset="-122"/>
                <a:ea typeface="微软雅黑" panose="020B0503020204020204" pitchFamily="34" charset="-122"/>
                <a:sym typeface="+mn-ea"/>
              </a:rPr>
              <a:t>E</a:t>
            </a:r>
            <a:r>
              <a:rPr lang="zh-CN" altLang="en-US" sz="4000" b="1" spc="240" dirty="0">
                <a:solidFill>
                  <a:schemeClr val="dk1"/>
                </a:solidFill>
                <a:uFillTx/>
                <a:latin typeface="微软雅黑" panose="020B0503020204020204" pitchFamily="34" charset="-122"/>
                <a:ea typeface="微软雅黑" panose="020B0503020204020204" pitchFamily="34" charset="-122"/>
                <a:sym typeface="+mn-ea"/>
              </a:rPr>
              <a:t>xecutor</a:t>
            </a:r>
          </a:p>
        </p:txBody>
      </p:sp>
      <p:sp>
        <p:nvSpPr>
          <p:cNvPr id="5" name="文本框 4"/>
          <p:cNvSpPr txBox="1"/>
          <p:nvPr>
            <p:custDataLst>
              <p:tags r:id="rId10"/>
            </p:custDataLst>
          </p:nvPr>
        </p:nvSpPr>
        <p:spPr>
          <a:xfrm>
            <a:off x="448314" y="2694950"/>
            <a:ext cx="3351555" cy="505473"/>
          </a:xfrm>
          <a:prstGeom prst="rect">
            <a:avLst/>
          </a:prstGeom>
          <a:noFill/>
        </p:spPr>
        <p:txBody>
          <a:bodyPr wrap="square" lIns="63500" tIns="25400" rIns="63500" bIns="25400" rtlCol="0" anchor="t" anchorCtr="0">
            <a:normAutofit/>
          </a:bodyPr>
          <a:lstStyle/>
          <a:p>
            <a:pPr algn="l" fontAlgn="auto">
              <a:lnSpc>
                <a:spcPct val="120000"/>
              </a:lnSpc>
            </a:pPr>
            <a:r>
              <a:rPr lang="en-US" altLang="zh-CN" spc="100" dirty="0">
                <a:solidFill>
                  <a:schemeClr val="lt1">
                    <a:lumMod val="50000"/>
                  </a:schemeClr>
                </a:solidFill>
                <a:uFillTx/>
                <a:latin typeface="微软雅黑" panose="020B0503020204020204" pitchFamily="34" charset="-122"/>
                <a:ea typeface="微软雅黑" panose="020B0503020204020204" pitchFamily="34" charset="-122"/>
              </a:rPr>
              <a:t>七大参数</a:t>
            </a:r>
          </a:p>
        </p:txBody>
      </p:sp>
      <p:cxnSp>
        <p:nvCxnSpPr>
          <p:cNvPr id="6" name="直接连接符 5"/>
          <p:cNvCxnSpPr/>
          <p:nvPr>
            <p:custDataLst>
              <p:tags r:id="rId11"/>
            </p:custDataLst>
          </p:nvPr>
        </p:nvCxnSpPr>
        <p:spPr>
          <a:xfrm>
            <a:off x="5401310" y="3393758"/>
            <a:ext cx="5407025" cy="0"/>
          </a:xfrm>
          <a:prstGeom prst="line">
            <a:avLst/>
          </a:prstGeom>
          <a:ln w="25400" cap="rnd">
            <a:solidFill>
              <a:schemeClr val="lt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5" name="椭圆 74"/>
          <p:cNvSpPr/>
          <p:nvPr>
            <p:custDataLst>
              <p:tags r:id="rId12"/>
            </p:custDataLst>
          </p:nvPr>
        </p:nvSpPr>
        <p:spPr>
          <a:xfrm>
            <a:off x="6223157" y="2902903"/>
            <a:ext cx="332740" cy="333375"/>
          </a:xfrm>
          <a:prstGeom prst="ellipse">
            <a:avLst/>
          </a:prstGeom>
          <a:solidFill>
            <a:srgbClr val="54C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76" name="文本框 75"/>
          <p:cNvSpPr txBox="1"/>
          <p:nvPr>
            <p:custDataLst>
              <p:tags r:id="rId13"/>
            </p:custDataLst>
          </p:nvPr>
        </p:nvSpPr>
        <p:spPr>
          <a:xfrm>
            <a:off x="6188550" y="2916238"/>
            <a:ext cx="401955" cy="306705"/>
          </a:xfrm>
          <a:prstGeom prst="rect">
            <a:avLst/>
          </a:prstGeom>
          <a:noFill/>
        </p:spPr>
        <p:txBody>
          <a:bodyPr wrap="square" rtlCol="0">
            <a:normAutofit fontScale="97500"/>
          </a:bodyPr>
          <a:lstStyle/>
          <a:p>
            <a:r>
              <a:rPr lang="en-US" altLang="zh-CN" sz="1400" b="1"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01</a:t>
            </a:r>
          </a:p>
        </p:txBody>
      </p:sp>
      <p:cxnSp>
        <p:nvCxnSpPr>
          <p:cNvPr id="3" name="直接连接符 2"/>
          <p:cNvCxnSpPr>
            <a:stCxn id="7" idx="0"/>
            <a:endCxn id="75" idx="4"/>
          </p:cNvCxnSpPr>
          <p:nvPr>
            <p:custDataLst>
              <p:tags r:id="rId14"/>
            </p:custDataLst>
          </p:nvPr>
        </p:nvCxnSpPr>
        <p:spPr>
          <a:xfrm flipH="1" flipV="1">
            <a:off x="6389527" y="3236278"/>
            <a:ext cx="635" cy="125730"/>
          </a:xfrm>
          <a:prstGeom prst="line">
            <a:avLst/>
          </a:prstGeom>
          <a:ln>
            <a:solidFill>
              <a:srgbClr val="54C888"/>
            </a:solidFill>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15"/>
            </p:custDataLst>
          </p:nvPr>
        </p:nvSpPr>
        <p:spPr>
          <a:xfrm>
            <a:off x="6357142" y="3362008"/>
            <a:ext cx="65405" cy="65405"/>
          </a:xfrm>
          <a:prstGeom prst="ellipse">
            <a:avLst/>
          </a:prstGeom>
          <a:solidFill>
            <a:srgbClr val="54C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9" name="椭圆 148"/>
          <p:cNvSpPr/>
          <p:nvPr>
            <p:custDataLst>
              <p:tags r:id="rId16"/>
            </p:custDataLst>
          </p:nvPr>
        </p:nvSpPr>
        <p:spPr>
          <a:xfrm flipV="1">
            <a:off x="6323998" y="3555048"/>
            <a:ext cx="333375" cy="3333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cxnSp>
        <p:nvCxnSpPr>
          <p:cNvPr id="151" name="直接连接符 150"/>
          <p:cNvCxnSpPr/>
          <p:nvPr>
            <p:custDataLst>
              <p:tags r:id="rId17"/>
            </p:custDataLst>
          </p:nvPr>
        </p:nvCxnSpPr>
        <p:spPr>
          <a:xfrm flipH="1">
            <a:off x="6484653" y="3429318"/>
            <a:ext cx="635" cy="12573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custDataLst>
              <p:tags r:id="rId18"/>
            </p:custDataLst>
          </p:nvPr>
        </p:nvSpPr>
        <p:spPr>
          <a:xfrm flipV="1">
            <a:off x="6458618" y="3363913"/>
            <a:ext cx="65405" cy="654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4" name="文本框 153"/>
          <p:cNvSpPr txBox="1"/>
          <p:nvPr>
            <p:custDataLst>
              <p:tags r:id="rId19"/>
            </p:custDataLst>
          </p:nvPr>
        </p:nvSpPr>
        <p:spPr>
          <a:xfrm>
            <a:off x="6289391" y="3568383"/>
            <a:ext cx="402590" cy="306705"/>
          </a:xfrm>
          <a:prstGeom prst="rect">
            <a:avLst/>
          </a:prstGeom>
          <a:noFill/>
        </p:spPr>
        <p:txBody>
          <a:bodyPr wrap="square" rtlCol="0">
            <a:normAutofit fontScale="97500"/>
          </a:bodyPr>
          <a:lstStyle/>
          <a:p>
            <a:r>
              <a:rPr lang="en-US" altLang="zh-CN" sz="1400" b="1"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02</a:t>
            </a:r>
          </a:p>
        </p:txBody>
      </p:sp>
      <p:sp>
        <p:nvSpPr>
          <p:cNvPr id="157" name="椭圆 156"/>
          <p:cNvSpPr/>
          <p:nvPr>
            <p:custDataLst>
              <p:tags r:id="rId20"/>
            </p:custDataLst>
          </p:nvPr>
        </p:nvSpPr>
        <p:spPr>
          <a:xfrm>
            <a:off x="8078944" y="2902268"/>
            <a:ext cx="332740" cy="3333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58" name="文本框 157"/>
          <p:cNvSpPr txBox="1"/>
          <p:nvPr>
            <p:custDataLst>
              <p:tags r:id="rId21"/>
            </p:custDataLst>
          </p:nvPr>
        </p:nvSpPr>
        <p:spPr>
          <a:xfrm>
            <a:off x="8044337" y="2914968"/>
            <a:ext cx="401955" cy="307975"/>
          </a:xfrm>
          <a:prstGeom prst="rect">
            <a:avLst/>
          </a:prstGeom>
          <a:noFill/>
        </p:spPr>
        <p:txBody>
          <a:bodyPr wrap="square" rtlCol="0">
            <a:normAutofit fontScale="97500"/>
          </a:bodyPr>
          <a:lstStyle/>
          <a:p>
            <a:r>
              <a:rPr lang="en-US" altLang="zh-CN" sz="1400" b="1"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03</a:t>
            </a:r>
          </a:p>
        </p:txBody>
      </p:sp>
      <p:cxnSp>
        <p:nvCxnSpPr>
          <p:cNvPr id="159" name="直接连接符 158"/>
          <p:cNvCxnSpPr>
            <a:stCxn id="160" idx="0"/>
            <a:endCxn id="157" idx="4"/>
          </p:cNvCxnSpPr>
          <p:nvPr>
            <p:custDataLst>
              <p:tags r:id="rId22"/>
            </p:custDataLst>
          </p:nvPr>
        </p:nvCxnSpPr>
        <p:spPr>
          <a:xfrm flipH="1" flipV="1">
            <a:off x="8245314" y="3235643"/>
            <a:ext cx="635" cy="12636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0" name="椭圆 159"/>
          <p:cNvSpPr/>
          <p:nvPr>
            <p:custDataLst>
              <p:tags r:id="rId23"/>
            </p:custDataLst>
          </p:nvPr>
        </p:nvSpPr>
        <p:spPr>
          <a:xfrm>
            <a:off x="8212929" y="3362008"/>
            <a:ext cx="65405" cy="654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68" name="椭圆 167"/>
          <p:cNvSpPr/>
          <p:nvPr>
            <p:custDataLst>
              <p:tags r:id="rId24"/>
            </p:custDataLst>
          </p:nvPr>
        </p:nvSpPr>
        <p:spPr>
          <a:xfrm flipV="1">
            <a:off x="8181099" y="3555048"/>
            <a:ext cx="332740" cy="3333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cxnSp>
        <p:nvCxnSpPr>
          <p:cNvPr id="169" name="直接连接符 168"/>
          <p:cNvCxnSpPr/>
          <p:nvPr>
            <p:custDataLst>
              <p:tags r:id="rId25"/>
            </p:custDataLst>
          </p:nvPr>
        </p:nvCxnSpPr>
        <p:spPr>
          <a:xfrm flipH="1">
            <a:off x="8341119" y="3429318"/>
            <a:ext cx="635" cy="12573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70" name="椭圆 169"/>
          <p:cNvSpPr/>
          <p:nvPr>
            <p:custDataLst>
              <p:tags r:id="rId26"/>
            </p:custDataLst>
          </p:nvPr>
        </p:nvSpPr>
        <p:spPr>
          <a:xfrm flipV="1">
            <a:off x="8315084" y="3363913"/>
            <a:ext cx="65405" cy="6540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71" name="文本框 170"/>
          <p:cNvSpPr txBox="1"/>
          <p:nvPr>
            <p:custDataLst>
              <p:tags r:id="rId27"/>
            </p:custDataLst>
          </p:nvPr>
        </p:nvSpPr>
        <p:spPr>
          <a:xfrm>
            <a:off x="8146492" y="3568066"/>
            <a:ext cx="401955" cy="307340"/>
          </a:xfrm>
          <a:prstGeom prst="rect">
            <a:avLst/>
          </a:prstGeom>
          <a:noFill/>
        </p:spPr>
        <p:txBody>
          <a:bodyPr wrap="square" rtlCol="0">
            <a:normAutofit fontScale="97500"/>
          </a:bodyPr>
          <a:lstStyle/>
          <a:p>
            <a:r>
              <a:rPr lang="en-US" altLang="zh-CN" sz="1400" b="1"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04</a:t>
            </a:r>
          </a:p>
        </p:txBody>
      </p:sp>
      <p:sp>
        <p:nvSpPr>
          <p:cNvPr id="31" name="等腰三角形 30"/>
          <p:cNvSpPr/>
          <p:nvPr>
            <p:custDataLst>
              <p:tags r:id="rId28"/>
            </p:custDataLst>
          </p:nvPr>
        </p:nvSpPr>
        <p:spPr>
          <a:xfrm rot="5400000">
            <a:off x="10801985" y="3331528"/>
            <a:ext cx="137160" cy="124460"/>
          </a:xfrm>
          <a:prstGeom prst="triangle">
            <a:avLst/>
          </a:prstGeom>
          <a:solidFill>
            <a:srgbClr val="54C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9" name="文本框 18"/>
          <p:cNvSpPr txBox="1"/>
          <p:nvPr>
            <p:custDataLst>
              <p:tags r:id="rId29"/>
            </p:custDataLst>
          </p:nvPr>
        </p:nvSpPr>
        <p:spPr>
          <a:xfrm>
            <a:off x="5480685" y="1370648"/>
            <a:ext cx="1801496" cy="1411605"/>
          </a:xfrm>
          <a:prstGeom prst="rect">
            <a:avLst/>
          </a:prstGeom>
          <a:noFill/>
        </p:spPr>
        <p:txBody>
          <a:bodyPr wrap="square" rtlCol="0" anchor="b" anchorCtr="0">
            <a:normAutofit/>
          </a:bodyPr>
          <a:lstStyle/>
          <a:p>
            <a:pPr>
              <a:lnSpc>
                <a:spcPct val="140000"/>
              </a:lnSpc>
            </a:pP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int core</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ool</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ize ： 指定了线程池中的常驻的核心线程数量</a:t>
            </a:r>
          </a:p>
        </p:txBody>
      </p:sp>
      <p:sp>
        <p:nvSpPr>
          <p:cNvPr id="20" name="文本框 19"/>
          <p:cNvSpPr txBox="1"/>
          <p:nvPr>
            <p:custDataLst>
              <p:tags r:id="rId30"/>
            </p:custDataLst>
          </p:nvPr>
        </p:nvSpPr>
        <p:spPr>
          <a:xfrm>
            <a:off x="7380287" y="1370648"/>
            <a:ext cx="1801496" cy="1411605"/>
          </a:xfrm>
          <a:prstGeom prst="rect">
            <a:avLst/>
          </a:prstGeom>
          <a:noFill/>
        </p:spPr>
        <p:txBody>
          <a:bodyPr wrap="square" rtlCol="0" anchor="b" anchorCtr="0">
            <a:normAutofit fontScale="90000"/>
          </a:bodyPr>
          <a:lstStyle/>
          <a:p>
            <a:pPr>
              <a:lnSpc>
                <a:spcPct val="140000"/>
              </a:lnSpc>
            </a:pP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long keep</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live</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T</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ime ： 当线程池线程超过core</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ool</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ize时，多余的空闲线程的存活时间。即，超过了core</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ool</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ize的空间时间，在多长时间被销毁</a:t>
            </a:r>
          </a:p>
        </p:txBody>
      </p:sp>
      <p:sp>
        <p:nvSpPr>
          <p:cNvPr id="25" name="椭圆 24"/>
          <p:cNvSpPr/>
          <p:nvPr>
            <p:custDataLst>
              <p:tags r:id="rId31"/>
            </p:custDataLst>
          </p:nvPr>
        </p:nvSpPr>
        <p:spPr>
          <a:xfrm>
            <a:off x="9880440" y="2902268"/>
            <a:ext cx="332740" cy="3333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26" name="文本框 25"/>
          <p:cNvSpPr txBox="1"/>
          <p:nvPr>
            <p:custDataLst>
              <p:tags r:id="rId32"/>
            </p:custDataLst>
          </p:nvPr>
        </p:nvSpPr>
        <p:spPr>
          <a:xfrm>
            <a:off x="9845833" y="2914968"/>
            <a:ext cx="401955" cy="307975"/>
          </a:xfrm>
          <a:prstGeom prst="rect">
            <a:avLst/>
          </a:prstGeom>
          <a:noFill/>
        </p:spPr>
        <p:txBody>
          <a:bodyPr wrap="square" rtlCol="0">
            <a:normAutofit fontScale="97500"/>
          </a:bodyPr>
          <a:lstStyle/>
          <a:p>
            <a:r>
              <a:rPr lang="en-US" altLang="zh-CN" sz="1400" b="1"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05</a:t>
            </a:r>
          </a:p>
        </p:txBody>
      </p:sp>
      <p:cxnSp>
        <p:nvCxnSpPr>
          <p:cNvPr id="27" name="直接连接符 26"/>
          <p:cNvCxnSpPr>
            <a:stCxn id="28" idx="0"/>
            <a:endCxn id="25" idx="4"/>
          </p:cNvCxnSpPr>
          <p:nvPr>
            <p:custDataLst>
              <p:tags r:id="rId33"/>
            </p:custDataLst>
          </p:nvPr>
        </p:nvCxnSpPr>
        <p:spPr>
          <a:xfrm flipH="1" flipV="1">
            <a:off x="10046810" y="3235643"/>
            <a:ext cx="635" cy="126365"/>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8" name="椭圆 27"/>
          <p:cNvSpPr/>
          <p:nvPr>
            <p:custDataLst>
              <p:tags r:id="rId34"/>
            </p:custDataLst>
          </p:nvPr>
        </p:nvSpPr>
        <p:spPr>
          <a:xfrm>
            <a:off x="10014425" y="3362008"/>
            <a:ext cx="65405" cy="654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0" name="文本框 29"/>
          <p:cNvSpPr txBox="1"/>
          <p:nvPr>
            <p:custDataLst>
              <p:tags r:id="rId35"/>
            </p:custDataLst>
          </p:nvPr>
        </p:nvSpPr>
        <p:spPr>
          <a:xfrm>
            <a:off x="9181783" y="1370648"/>
            <a:ext cx="1801496" cy="1411605"/>
          </a:xfrm>
          <a:prstGeom prst="rect">
            <a:avLst/>
          </a:prstGeom>
          <a:noFill/>
        </p:spPr>
        <p:txBody>
          <a:bodyPr wrap="square" rtlCol="0" anchor="b" anchorCtr="0">
            <a:normAutofit/>
          </a:bodyPr>
          <a:lstStyle/>
          <a:p>
            <a:pPr>
              <a:lnSpc>
                <a:spcPct val="140000"/>
              </a:lnSpc>
            </a:pP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locking</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ueue work</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ueue ： 任务队列，被提交但尚未被执行的任务</a:t>
            </a:r>
          </a:p>
        </p:txBody>
      </p:sp>
      <p:sp>
        <p:nvSpPr>
          <p:cNvPr id="32" name="文本框 31"/>
          <p:cNvSpPr txBox="1"/>
          <p:nvPr>
            <p:custDataLst>
              <p:tags r:id="rId36"/>
            </p:custDataLst>
          </p:nvPr>
        </p:nvSpPr>
        <p:spPr>
          <a:xfrm>
            <a:off x="5480685" y="4076383"/>
            <a:ext cx="1801496" cy="1411605"/>
          </a:xfrm>
          <a:prstGeom prst="rect">
            <a:avLst/>
          </a:prstGeom>
          <a:noFill/>
        </p:spPr>
        <p:txBody>
          <a:bodyPr wrap="square" rtlCol="0" anchor="t" anchorCtr="0">
            <a:normAutofit/>
          </a:bodyPr>
          <a:lstStyle/>
          <a:p>
            <a:pPr>
              <a:lnSpc>
                <a:spcPct val="140000"/>
              </a:lnSpc>
            </a:pP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int maxi</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um</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ool</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ize ： 线程池中最大线程数量</a:t>
            </a:r>
          </a:p>
        </p:txBody>
      </p:sp>
      <p:sp>
        <p:nvSpPr>
          <p:cNvPr id="33" name="文本框 32"/>
          <p:cNvSpPr txBox="1"/>
          <p:nvPr>
            <p:custDataLst>
              <p:tags r:id="rId37"/>
            </p:custDataLst>
          </p:nvPr>
        </p:nvSpPr>
        <p:spPr>
          <a:xfrm>
            <a:off x="7380287" y="4076383"/>
            <a:ext cx="1801496" cy="1411605"/>
          </a:xfrm>
          <a:prstGeom prst="rect">
            <a:avLst/>
          </a:prstGeom>
          <a:noFill/>
        </p:spPr>
        <p:txBody>
          <a:bodyPr wrap="square" rtlCol="0" anchor="t" anchorCtr="0">
            <a:normAutofit/>
          </a:bodyPr>
          <a:lstStyle/>
          <a:p>
            <a:pPr>
              <a:lnSpc>
                <a:spcPct val="140000"/>
              </a:lnSpc>
            </a:pP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T</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imeunit unit ： keep</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live</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T</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ime的单位</a:t>
            </a:r>
          </a:p>
        </p:txBody>
      </p:sp>
      <p:sp>
        <p:nvSpPr>
          <p:cNvPr id="34" name="文本框 33"/>
          <p:cNvSpPr txBox="1"/>
          <p:nvPr>
            <p:custDataLst>
              <p:tags r:id="rId38"/>
            </p:custDataLst>
          </p:nvPr>
        </p:nvSpPr>
        <p:spPr>
          <a:xfrm>
            <a:off x="9181783" y="4076383"/>
            <a:ext cx="1801496" cy="1411605"/>
          </a:xfrm>
          <a:prstGeom prst="rect">
            <a:avLst/>
          </a:prstGeom>
          <a:noFill/>
        </p:spPr>
        <p:txBody>
          <a:bodyPr wrap="square" rtlCol="0" anchor="t" anchorCtr="0">
            <a:normAutofit/>
          </a:bodyPr>
          <a:lstStyle/>
          <a:p>
            <a:pPr>
              <a:lnSpc>
                <a:spcPct val="140000"/>
              </a:lnSpc>
            </a:pP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rejected</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E</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xecution</a:t>
            </a:r>
            <a:r>
              <a:rPr lang="en-US" altLang="zh-CN"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H</a:t>
            </a:r>
            <a:r>
              <a:rPr lang="zh-CN" altLang="en-US" sz="10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andler handler ： 拒绝策略，当任务太多，来不及处理，如何执行拒绝任务</a:t>
            </a:r>
          </a:p>
        </p:txBody>
      </p:sp>
      <p:sp>
        <p:nvSpPr>
          <p:cNvPr id="35" name="椭圆 34"/>
          <p:cNvSpPr/>
          <p:nvPr>
            <p:custDataLst>
              <p:tags r:id="rId39"/>
            </p:custDataLst>
          </p:nvPr>
        </p:nvSpPr>
        <p:spPr>
          <a:xfrm flipV="1">
            <a:off x="9990883" y="3555048"/>
            <a:ext cx="332740" cy="3333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cxnSp>
        <p:nvCxnSpPr>
          <p:cNvPr id="36" name="直接连接符 35"/>
          <p:cNvCxnSpPr/>
          <p:nvPr>
            <p:custDataLst>
              <p:tags r:id="rId40"/>
            </p:custDataLst>
          </p:nvPr>
        </p:nvCxnSpPr>
        <p:spPr>
          <a:xfrm flipH="1">
            <a:off x="10150903" y="3429318"/>
            <a:ext cx="635" cy="12573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椭圆 36"/>
          <p:cNvSpPr/>
          <p:nvPr>
            <p:custDataLst>
              <p:tags r:id="rId41"/>
            </p:custDataLst>
          </p:nvPr>
        </p:nvSpPr>
        <p:spPr>
          <a:xfrm flipV="1">
            <a:off x="10118200" y="3362961"/>
            <a:ext cx="65405" cy="654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8" name="文本框 37"/>
          <p:cNvSpPr txBox="1"/>
          <p:nvPr>
            <p:custDataLst>
              <p:tags r:id="rId42"/>
            </p:custDataLst>
          </p:nvPr>
        </p:nvSpPr>
        <p:spPr>
          <a:xfrm>
            <a:off x="9956276" y="3568066"/>
            <a:ext cx="401955" cy="307340"/>
          </a:xfrm>
          <a:prstGeom prst="rect">
            <a:avLst/>
          </a:prstGeom>
          <a:noFill/>
        </p:spPr>
        <p:txBody>
          <a:bodyPr wrap="square" rtlCol="0">
            <a:normAutofit fontScale="97500"/>
          </a:bodyPr>
          <a:lstStyle/>
          <a:p>
            <a:r>
              <a:rPr lang="en-US" altLang="zh-CN" sz="1400" b="1"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06</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形 5"/>
          <p:cNvPicPr>
            <a:picLocks noChangeAspect="1"/>
          </p:cNvPicPr>
          <p:nvPr>
            <p:custDataLst>
              <p:tags r:id="rId2"/>
            </p:custDataLst>
          </p:nvPr>
        </p:nvPicPr>
        <p:blipFill>
          <a:blip r:embed="rId14">
            <a:extLst>
              <a:ext uri="{96DAC541-7B7A-43D3-8B79-37D633B846F1}">
                <asvg:svgBlip xmlns:asvg="http://schemas.microsoft.com/office/drawing/2016/SVG/main" r:embed="rId15"/>
              </a:ext>
            </a:extLst>
          </a:blip>
          <a:stretch>
            <a:fillRect/>
          </a:stretch>
        </p:blipFill>
        <p:spPr>
          <a:xfrm>
            <a:off x="0" y="0"/>
            <a:ext cx="720090" cy="720090"/>
          </a:xfrm>
          <a:prstGeom prst="rect">
            <a:avLst/>
          </a:prstGeom>
        </p:spPr>
      </p:pic>
      <p:pic>
        <p:nvPicPr>
          <p:cNvPr id="3" name="图形 5"/>
          <p:cNvPicPr>
            <a:picLocks noChangeAspect="1"/>
          </p:cNvPicPr>
          <p:nvPr>
            <p:custDataLst>
              <p:tags r:id="rId3"/>
            </p:custDataLst>
          </p:nvPr>
        </p:nvPicPr>
        <p:blipFill>
          <a:blip r:embed="rId14">
            <a:extLst>
              <a:ext uri="{96DAC541-7B7A-43D3-8B79-37D633B846F1}">
                <asvg:svgBlip xmlns:asvg="http://schemas.microsoft.com/office/drawing/2016/SVG/main" r:embed="rId15"/>
              </a:ext>
            </a:extLst>
          </a:blip>
          <a:stretch>
            <a:fillRect/>
          </a:stretch>
        </p:blipFill>
        <p:spPr>
          <a:xfrm>
            <a:off x="11471910" y="6137910"/>
            <a:ext cx="720090" cy="720090"/>
          </a:xfrm>
          <a:prstGeom prst="rect">
            <a:avLst/>
          </a:prstGeom>
        </p:spPr>
      </p:pic>
      <p:sp>
        <p:nvSpPr>
          <p:cNvPr id="20" name="任意多边形: 形状 19"/>
          <p:cNvSpPr/>
          <p:nvPr>
            <p:custDataLst>
              <p:tags r:id="rId4"/>
            </p:custDataLst>
          </p:nvPr>
        </p:nvSpPr>
        <p:spPr>
          <a:xfrm>
            <a:off x="4742303" y="1800914"/>
            <a:ext cx="7449696" cy="5058061"/>
          </a:xfrm>
          <a:custGeom>
            <a:avLst/>
            <a:gdLst>
              <a:gd name="connsiteX0" fmla="*/ 4941339 w 7449696"/>
              <a:gd name="connsiteY0" fmla="*/ 0 h 5058061"/>
              <a:gd name="connsiteX1" fmla="*/ 7296676 w 7449696"/>
              <a:gd name="connsiteY1" fmla="*/ 596394 h 5058061"/>
              <a:gd name="connsiteX2" fmla="*/ 7449696 w 7449696"/>
              <a:gd name="connsiteY2" fmla="*/ 689356 h 5058061"/>
              <a:gd name="connsiteX3" fmla="*/ 7449696 w 7449696"/>
              <a:gd name="connsiteY3" fmla="*/ 5058061 h 5058061"/>
              <a:gd name="connsiteX4" fmla="*/ 2952 w 7449696"/>
              <a:gd name="connsiteY4" fmla="*/ 5058061 h 5058061"/>
              <a:gd name="connsiteX5" fmla="*/ 0 w 7449696"/>
              <a:gd name="connsiteY5" fmla="*/ 4941340 h 5058061"/>
              <a:gd name="connsiteX6" fmla="*/ 4941339 w 7449696"/>
              <a:gd name="connsiteY6" fmla="*/ 0 h 505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49696" h="5058061">
                <a:moveTo>
                  <a:pt x="4941339" y="0"/>
                </a:moveTo>
                <a:cubicBezTo>
                  <a:pt x="5794160" y="0"/>
                  <a:pt x="6596521" y="216047"/>
                  <a:pt x="7296676" y="596394"/>
                </a:cubicBezTo>
                <a:lnTo>
                  <a:pt x="7449696" y="689356"/>
                </a:lnTo>
                <a:lnTo>
                  <a:pt x="7449696" y="5058061"/>
                </a:lnTo>
                <a:lnTo>
                  <a:pt x="2952" y="5058061"/>
                </a:lnTo>
                <a:lnTo>
                  <a:pt x="0" y="4941340"/>
                </a:lnTo>
                <a:cubicBezTo>
                  <a:pt x="0" y="2212313"/>
                  <a:pt x="2212313" y="0"/>
                  <a:pt x="4941339" y="0"/>
                </a:cubicBezTo>
                <a:close/>
              </a:path>
            </a:pathLst>
          </a:custGeom>
          <a:pattFill prst="ltUpDiag">
            <a:fgClr>
              <a:schemeClr val="accent1">
                <a:lumMod val="20000"/>
                <a:lumOff val="80000"/>
              </a:schemeClr>
            </a:fgClr>
            <a:bgClr>
              <a:schemeClr val="lt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任意多边形: 形状 12"/>
          <p:cNvSpPr/>
          <p:nvPr>
            <p:custDataLst>
              <p:tags r:id="rId5"/>
            </p:custDataLst>
          </p:nvPr>
        </p:nvSpPr>
        <p:spPr>
          <a:xfrm>
            <a:off x="1" y="3038168"/>
            <a:ext cx="5230153" cy="3835320"/>
          </a:xfrm>
          <a:custGeom>
            <a:avLst/>
            <a:gdLst>
              <a:gd name="connsiteX0" fmla="*/ 2147740 w 5230153"/>
              <a:gd name="connsiteY0" fmla="*/ 0 h 3835320"/>
              <a:gd name="connsiteX1" fmla="*/ 5230153 w 5230153"/>
              <a:gd name="connsiteY1" fmla="*/ 3082413 h 3835320"/>
              <a:gd name="connsiteX2" fmla="*/ 5167530 w 5230153"/>
              <a:gd name="connsiteY2" fmla="*/ 3703627 h 3835320"/>
              <a:gd name="connsiteX3" fmla="*/ 5133668 w 5230153"/>
              <a:gd name="connsiteY3" fmla="*/ 3835320 h 3835320"/>
              <a:gd name="connsiteX4" fmla="*/ 0 w 5230153"/>
              <a:gd name="connsiteY4" fmla="*/ 3835320 h 3835320"/>
              <a:gd name="connsiteX5" fmla="*/ 0 w 5230153"/>
              <a:gd name="connsiteY5" fmla="*/ 873866 h 3835320"/>
              <a:gd name="connsiteX6" fmla="*/ 187039 w 5230153"/>
              <a:gd name="connsiteY6" fmla="*/ 703873 h 3835320"/>
              <a:gd name="connsiteX7" fmla="*/ 2147740 w 5230153"/>
              <a:gd name="connsiteY7" fmla="*/ 0 h 383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0153" h="3835320">
                <a:moveTo>
                  <a:pt x="2147740" y="0"/>
                </a:moveTo>
                <a:cubicBezTo>
                  <a:pt x="3850110" y="0"/>
                  <a:pt x="5230153" y="1380043"/>
                  <a:pt x="5230153" y="3082413"/>
                </a:cubicBezTo>
                <a:cubicBezTo>
                  <a:pt x="5230153" y="3295210"/>
                  <a:pt x="5208590" y="3502969"/>
                  <a:pt x="5167530" y="3703627"/>
                </a:cubicBezTo>
                <a:lnTo>
                  <a:pt x="5133668" y="3835320"/>
                </a:lnTo>
                <a:lnTo>
                  <a:pt x="0" y="3835320"/>
                </a:lnTo>
                <a:lnTo>
                  <a:pt x="0" y="873866"/>
                </a:lnTo>
                <a:lnTo>
                  <a:pt x="187039" y="703873"/>
                </a:lnTo>
                <a:cubicBezTo>
                  <a:pt x="719862" y="264149"/>
                  <a:pt x="1402953" y="0"/>
                  <a:pt x="2147740" y="0"/>
                </a:cubicBezTo>
                <a:close/>
              </a:path>
            </a:pathLst>
          </a:cu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 name="矩形 6"/>
          <p:cNvSpPr/>
          <p:nvPr>
            <p:custDataLst>
              <p:tags r:id="rId6"/>
            </p:custDataLst>
          </p:nvPr>
        </p:nvSpPr>
        <p:spPr>
          <a:xfrm>
            <a:off x="603738" y="2035745"/>
            <a:ext cx="10984523" cy="4466492"/>
          </a:xfrm>
          <a:prstGeom prst="rect">
            <a:avLst/>
          </a:prstGeom>
          <a:solidFill>
            <a:schemeClr val="lt2"/>
          </a:solidFill>
          <a:ln>
            <a:noFill/>
          </a:ln>
          <a:effectLst>
            <a:outerShdw blurRad="76200" sx="101000" sy="101000" algn="ctr" rotWithShape="0">
              <a:schemeClr val="dk1">
                <a:lumMod val="95000"/>
                <a:lumOff val="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7"/>
            </p:custDataLst>
          </p:nvPr>
        </p:nvSpPr>
        <p:spPr>
          <a:xfrm>
            <a:off x="1066459" y="1309507"/>
            <a:ext cx="10059078" cy="386861"/>
          </a:xfrm>
          <a:prstGeom prst="rect">
            <a:avLst/>
          </a:prstGeom>
          <a:noFill/>
        </p:spPr>
        <p:txBody>
          <a:bodyPr wrap="square" lIns="91440" tIns="45720" rIns="91440" bIns="45720" rtlCol="0" anchor="ctr">
            <a:normAutofit/>
          </a:bodyPr>
          <a:lstStyle>
            <a:defPPr>
              <a:defRPr lang="zh-CN"/>
            </a:defPPr>
            <a:lvl1pPr fontAlgn="auto">
              <a:lnSpc>
                <a:spcPct val="130000"/>
              </a:lnSpc>
              <a:spcAft>
                <a:spcPts val="1000"/>
              </a:spcAft>
              <a:defRPr sz="1600" spc="150"/>
            </a:lvl1pPr>
          </a:lstStyle>
          <a:p>
            <a:pPr lvl="0" algn="ctr">
              <a:lnSpc>
                <a:spcPct val="110000"/>
              </a:lnSpc>
              <a:spcAft>
                <a:spcPts val="200"/>
              </a:spcAft>
            </a:pPr>
            <a:r>
              <a:rPr lang="zh-CN" altLang="en-US" sz="1800" dirty="0">
                <a:solidFill>
                  <a:schemeClr val="dk1">
                    <a:lumMod val="75000"/>
                    <a:lumOff val="25000"/>
                  </a:schemeClr>
                </a:solidFill>
                <a:uFillTx/>
                <a:latin typeface="微软雅黑" panose="020B0503020204020204" pitchFamily="34" charset="-122"/>
                <a:ea typeface="微软雅黑" panose="020B0503020204020204" pitchFamily="34" charset="-122"/>
                <a:sym typeface="+mn-ea"/>
              </a:rPr>
              <a:t>七大参数</a:t>
            </a:r>
          </a:p>
        </p:txBody>
      </p:sp>
      <p:sp>
        <p:nvSpPr>
          <p:cNvPr id="6" name="矩形 5"/>
          <p:cNvSpPr/>
          <p:nvPr>
            <p:custDataLst>
              <p:tags r:id="rId8"/>
            </p:custDataLst>
          </p:nvPr>
        </p:nvSpPr>
        <p:spPr>
          <a:xfrm>
            <a:off x="1066459" y="2296597"/>
            <a:ext cx="10059078" cy="3667652"/>
          </a:xfrm>
          <a:prstGeom prst="rect">
            <a:avLst/>
          </a:prstGeom>
        </p:spPr>
        <p:txBody>
          <a:bodyPr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90000"/>
              </a:lnSpc>
              <a:spcAft>
                <a:spcPts val="400"/>
              </a:spcAft>
              <a:buClr>
                <a:schemeClr val="accent1"/>
              </a:buClr>
              <a:buFont typeface="Wingdings" panose="05000000000000000000" pitchFamily="2" charset="2"/>
              <a:buChar char="u"/>
            </a:pPr>
            <a:endParaRPr lang="zh-CN" altLang="en-US" sz="22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椭圆 20"/>
          <p:cNvSpPr/>
          <p:nvPr>
            <p:custDataLst>
              <p:tags r:id="rId9"/>
            </p:custDataLst>
          </p:nvPr>
        </p:nvSpPr>
        <p:spPr>
          <a:xfrm>
            <a:off x="277973" y="239843"/>
            <a:ext cx="386396" cy="386396"/>
          </a:xfrm>
          <a:prstGeom prst="ellips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2" name="椭圆 21"/>
          <p:cNvSpPr/>
          <p:nvPr>
            <p:custDataLst>
              <p:tags r:id="rId10"/>
            </p:custDataLst>
          </p:nvPr>
        </p:nvSpPr>
        <p:spPr>
          <a:xfrm>
            <a:off x="665006" y="657947"/>
            <a:ext cx="178183" cy="178183"/>
          </a:xfrm>
          <a:prstGeom prst="ellipse">
            <a:avLst/>
          </a:prstGeom>
          <a:solidFill>
            <a:schemeClr val="accent1">
              <a:lumMod val="40000"/>
              <a:lumOff val="6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 name="矩形 1"/>
          <p:cNvSpPr/>
          <p:nvPr>
            <p:custDataLst>
              <p:tags r:id="rId11"/>
            </p:custDataLst>
          </p:nvPr>
        </p:nvSpPr>
        <p:spPr>
          <a:xfrm>
            <a:off x="1066459" y="565608"/>
            <a:ext cx="10059078" cy="648896"/>
          </a:xfrm>
          <a:prstGeom prst="rect">
            <a:avLst/>
          </a:prstGeom>
          <a:noFill/>
        </p:spPr>
        <p:txBody>
          <a:bodyPr wrap="square" lIns="91440" tIns="45720" rIns="91440" bIns="45720" rtlCol="0">
            <a:normAutofit fontScale="97500"/>
          </a:bodyPr>
          <a:lstStyle/>
          <a:p>
            <a:pPr algn="ctr"/>
            <a:r>
              <a:rPr lang="en-US" altLang="zh-CN" sz="3600" b="1" spc="300" dirty="0">
                <a:solidFill>
                  <a:schemeClr val="dk1">
                    <a:lumMod val="85000"/>
                    <a:lumOff val="15000"/>
                  </a:schemeClr>
                </a:solidFill>
                <a:latin typeface="微软雅黑" panose="020B0503020204020204" pitchFamily="34" charset="-122"/>
                <a:ea typeface="微软雅黑" panose="020B0503020204020204" pitchFamily="34" charset="-122"/>
              </a:rPr>
              <a:t>T</a:t>
            </a:r>
            <a:r>
              <a:rPr lang="zh-CN" altLang="en-US" sz="3600" b="1" spc="300" dirty="0">
                <a:solidFill>
                  <a:schemeClr val="dk1">
                    <a:lumMod val="85000"/>
                    <a:lumOff val="15000"/>
                  </a:schemeClr>
                </a:solidFill>
                <a:latin typeface="微软雅黑" panose="020B0503020204020204" pitchFamily="34" charset="-122"/>
                <a:ea typeface="微软雅黑" panose="020B0503020204020204" pitchFamily="34" charset="-122"/>
              </a:rPr>
              <a:t>hread</a:t>
            </a:r>
            <a:r>
              <a:rPr lang="en-US" altLang="zh-CN" sz="3600" b="1" spc="300" dirty="0">
                <a:solidFill>
                  <a:schemeClr val="dk1">
                    <a:lumMod val="85000"/>
                    <a:lumOff val="15000"/>
                  </a:schemeClr>
                </a:solidFill>
                <a:latin typeface="微软雅黑" panose="020B0503020204020204" pitchFamily="34" charset="-122"/>
                <a:ea typeface="微软雅黑" panose="020B0503020204020204" pitchFamily="34" charset="-122"/>
              </a:rPr>
              <a:t>P</a:t>
            </a:r>
            <a:r>
              <a:rPr lang="zh-CN" altLang="en-US" sz="3600" b="1" spc="300" dirty="0">
                <a:solidFill>
                  <a:schemeClr val="dk1">
                    <a:lumMod val="85000"/>
                    <a:lumOff val="15000"/>
                  </a:schemeClr>
                </a:solidFill>
                <a:latin typeface="微软雅黑" panose="020B0503020204020204" pitchFamily="34" charset="-122"/>
                <a:ea typeface="微软雅黑" panose="020B0503020204020204" pitchFamily="34" charset="-122"/>
              </a:rPr>
              <a:t>ool</a:t>
            </a:r>
            <a:r>
              <a:rPr lang="en-US" altLang="zh-CN" sz="3600" b="1" spc="300" dirty="0">
                <a:solidFill>
                  <a:schemeClr val="dk1">
                    <a:lumMod val="85000"/>
                    <a:lumOff val="15000"/>
                  </a:schemeClr>
                </a:solidFill>
                <a:latin typeface="微软雅黑" panose="020B0503020204020204" pitchFamily="34" charset="-122"/>
                <a:ea typeface="微软雅黑" panose="020B0503020204020204" pitchFamily="34" charset="-122"/>
              </a:rPr>
              <a:t>E</a:t>
            </a:r>
            <a:r>
              <a:rPr lang="zh-CN" altLang="en-US" sz="3600" b="1" spc="300" dirty="0">
                <a:solidFill>
                  <a:schemeClr val="dk1">
                    <a:lumMod val="85000"/>
                    <a:lumOff val="15000"/>
                  </a:schemeClr>
                </a:solidFill>
                <a:latin typeface="微软雅黑" panose="020B0503020204020204" pitchFamily="34" charset="-122"/>
                <a:ea typeface="微软雅黑" panose="020B0503020204020204" pitchFamily="34" charset="-122"/>
              </a:rPr>
              <a:t>xecutor</a:t>
            </a:r>
          </a:p>
        </p:txBody>
      </p:sp>
      <p:pic>
        <p:nvPicPr>
          <p:cNvPr id="9" name="图片 8">
            <a:extLst>
              <a:ext uri="{FF2B5EF4-FFF2-40B4-BE49-F238E27FC236}">
                <a16:creationId xmlns:a16="http://schemas.microsoft.com/office/drawing/2014/main" id="{E2575E11-619E-D84A-B87D-F231B21CFF39}"/>
              </a:ext>
            </a:extLst>
          </p:cNvPr>
          <p:cNvPicPr>
            <a:picLocks noChangeAspect="1"/>
          </p:cNvPicPr>
          <p:nvPr/>
        </p:nvPicPr>
        <p:blipFill>
          <a:blip r:embed="rId16"/>
          <a:stretch>
            <a:fillRect/>
          </a:stretch>
        </p:blipFill>
        <p:spPr>
          <a:xfrm>
            <a:off x="954823" y="2258965"/>
            <a:ext cx="10282349" cy="3901141"/>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图形 5"/>
          <p:cNvPicPr>
            <a:picLocks noChangeAspect="1"/>
          </p:cNvPicPr>
          <p:nvPr>
            <p:custDataLst>
              <p:tags r:id="rId2"/>
            </p:custDataLst>
          </p:nvPr>
        </p:nvPicPr>
        <p:blipFill>
          <a:blip r:embed="rId12">
            <a:extLst>
              <a:ext uri="{96DAC541-7B7A-43D3-8B79-37D633B846F1}">
                <asvg:svgBlip xmlns:asvg="http://schemas.microsoft.com/office/drawing/2016/SVG/main" r:embed="rId13"/>
              </a:ext>
            </a:extLst>
          </a:blip>
          <a:stretch>
            <a:fillRect/>
          </a:stretch>
        </p:blipFill>
        <p:spPr>
          <a:xfrm>
            <a:off x="0" y="0"/>
            <a:ext cx="720090" cy="720090"/>
          </a:xfrm>
          <a:prstGeom prst="rect">
            <a:avLst/>
          </a:prstGeom>
        </p:spPr>
      </p:pic>
      <p:pic>
        <p:nvPicPr>
          <p:cNvPr id="9" name="图形 5"/>
          <p:cNvPicPr>
            <a:picLocks noChangeAspect="1"/>
          </p:cNvPicPr>
          <p:nvPr>
            <p:custDataLst>
              <p:tags r:id="rId3"/>
            </p:custDataLst>
          </p:nvPr>
        </p:nvPicPr>
        <p:blipFill>
          <a:blip r:embed="rId12">
            <a:extLst>
              <a:ext uri="{96DAC541-7B7A-43D3-8B79-37D633B846F1}">
                <asvg:svgBlip xmlns:asvg="http://schemas.microsoft.com/office/drawing/2016/SVG/main" r:embed="rId13"/>
              </a:ext>
            </a:extLst>
          </a:blip>
          <a:stretch>
            <a:fillRect/>
          </a:stretch>
        </p:blipFill>
        <p:spPr>
          <a:xfrm>
            <a:off x="11471910" y="6137910"/>
            <a:ext cx="720090" cy="720090"/>
          </a:xfrm>
          <a:prstGeom prst="rect">
            <a:avLst/>
          </a:prstGeom>
        </p:spPr>
      </p:pic>
      <p:sp>
        <p:nvSpPr>
          <p:cNvPr id="2" name="任意多边形: 形状 1"/>
          <p:cNvSpPr/>
          <p:nvPr>
            <p:custDataLst>
              <p:tags r:id="rId4"/>
            </p:custDataLst>
          </p:nvPr>
        </p:nvSpPr>
        <p:spPr>
          <a:xfrm>
            <a:off x="335756" y="0"/>
            <a:ext cx="7140146" cy="6858000"/>
          </a:xfrm>
          <a:custGeom>
            <a:avLst/>
            <a:gdLst>
              <a:gd name="connsiteX0" fmla="*/ 2888487 w 7140146"/>
              <a:gd name="connsiteY0" fmla="*/ 4462028 h 6858000"/>
              <a:gd name="connsiteX1" fmla="*/ 4969982 w 7140146"/>
              <a:gd name="connsiteY1" fmla="*/ 6543523 h 6858000"/>
              <a:gd name="connsiteX2" fmla="*/ 4655505 w 7140146"/>
              <a:gd name="connsiteY2" fmla="*/ 6858000 h 6858000"/>
              <a:gd name="connsiteX3" fmla="*/ 1121470 w 7140146"/>
              <a:gd name="connsiteY3" fmla="*/ 6858000 h 6858000"/>
              <a:gd name="connsiteX4" fmla="*/ 806992 w 7140146"/>
              <a:gd name="connsiteY4" fmla="*/ 6543523 h 6858000"/>
              <a:gd name="connsiteX5" fmla="*/ 3987800 w 7140146"/>
              <a:gd name="connsiteY5" fmla="*/ 3554018 h 6858000"/>
              <a:gd name="connsiteX6" fmla="*/ 4866048 w 7140146"/>
              <a:gd name="connsiteY6" fmla="*/ 4432266 h 6858000"/>
              <a:gd name="connsiteX7" fmla="*/ 3987800 w 7140146"/>
              <a:gd name="connsiteY7" fmla="*/ 5310514 h 6858000"/>
              <a:gd name="connsiteX8" fmla="*/ 3109553 w 7140146"/>
              <a:gd name="connsiteY8" fmla="*/ 4432266 h 6858000"/>
              <a:gd name="connsiteX9" fmla="*/ 4012446 w 7140146"/>
              <a:gd name="connsiteY9" fmla="*/ 3170015 h 6858000"/>
              <a:gd name="connsiteX10" fmla="*/ 3965575 w 7140146"/>
              <a:gd name="connsiteY10" fmla="*/ 3216887 h 6858000"/>
              <a:gd name="connsiteX11" fmla="*/ 3978279 w 7140146"/>
              <a:gd name="connsiteY11" fmla="*/ 3218244 h 6858000"/>
              <a:gd name="connsiteX12" fmla="*/ 3999225 w 7140146"/>
              <a:gd name="connsiteY12" fmla="*/ 3205628 h 6858000"/>
              <a:gd name="connsiteX13" fmla="*/ 4012658 w 7140146"/>
              <a:gd name="connsiteY13" fmla="*/ 3170607 h 6858000"/>
              <a:gd name="connsiteX14" fmla="*/ 3852389 w 7140146"/>
              <a:gd name="connsiteY14" fmla="*/ 3169901 h 6858000"/>
              <a:gd name="connsiteX15" fmla="*/ 3859817 w 7140146"/>
              <a:gd name="connsiteY15" fmla="*/ 3177329 h 6858000"/>
              <a:gd name="connsiteX16" fmla="*/ 3834826 w 7140146"/>
              <a:gd name="connsiteY16" fmla="*/ 3202319 h 6858000"/>
              <a:gd name="connsiteX17" fmla="*/ 3916112 w 7140146"/>
              <a:gd name="connsiteY17" fmla="*/ 3283604 h 6858000"/>
              <a:gd name="connsiteX18" fmla="*/ 3923609 w 7140146"/>
              <a:gd name="connsiteY18" fmla="*/ 3246398 h 6858000"/>
              <a:gd name="connsiteX19" fmla="*/ 3931592 w 7140146"/>
              <a:gd name="connsiteY19" fmla="*/ 3254381 h 6858000"/>
              <a:gd name="connsiteX20" fmla="*/ 3924233 w 7140146"/>
              <a:gd name="connsiteY20" fmla="*/ 3293669 h 6858000"/>
              <a:gd name="connsiteX21" fmla="*/ 3916528 w 7140146"/>
              <a:gd name="connsiteY21" fmla="*/ 3301374 h 6858000"/>
              <a:gd name="connsiteX22" fmla="*/ 3826150 w 7140146"/>
              <a:gd name="connsiteY22" fmla="*/ 3210996 h 6858000"/>
              <a:gd name="connsiteX23" fmla="*/ 3804840 w 7140146"/>
              <a:gd name="connsiteY23" fmla="*/ 3232306 h 6858000"/>
              <a:gd name="connsiteX24" fmla="*/ 3797412 w 7140146"/>
              <a:gd name="connsiteY24" fmla="*/ 3224878 h 6858000"/>
              <a:gd name="connsiteX25" fmla="*/ 4092869 w 7140146"/>
              <a:gd name="connsiteY25" fmla="*/ 3089592 h 6858000"/>
              <a:gd name="connsiteX26" fmla="*/ 4058645 w 7140146"/>
              <a:gd name="connsiteY26" fmla="*/ 3123816 h 6858000"/>
              <a:gd name="connsiteX27" fmla="*/ 4067657 w 7140146"/>
              <a:gd name="connsiteY27" fmla="*/ 3127061 h 6858000"/>
              <a:gd name="connsiteX28" fmla="*/ 4089973 w 7140146"/>
              <a:gd name="connsiteY28" fmla="*/ 3112935 h 6858000"/>
              <a:gd name="connsiteX29" fmla="*/ 4103092 w 7140146"/>
              <a:gd name="connsiteY29" fmla="*/ 3099816 h 6858000"/>
              <a:gd name="connsiteX30" fmla="*/ 2911503 w 7140146"/>
              <a:gd name="connsiteY30" fmla="*/ 2478410 h 6858000"/>
              <a:gd name="connsiteX31" fmla="*/ 3789751 w 7140146"/>
              <a:gd name="connsiteY31" fmla="*/ 3356658 h 6858000"/>
              <a:gd name="connsiteX32" fmla="*/ 2911503 w 7140146"/>
              <a:gd name="connsiteY32" fmla="*/ 4234906 h 6858000"/>
              <a:gd name="connsiteX33" fmla="*/ 2033256 w 7140146"/>
              <a:gd name="connsiteY33" fmla="*/ 3356659 h 6858000"/>
              <a:gd name="connsiteX34" fmla="*/ 854978 w 7140146"/>
              <a:gd name="connsiteY34" fmla="*/ 2428465 h 6858000"/>
              <a:gd name="connsiteX35" fmla="*/ 2786411 w 7140146"/>
              <a:gd name="connsiteY35" fmla="*/ 4359900 h 6858000"/>
              <a:gd name="connsiteX36" fmla="*/ 854978 w 7140146"/>
              <a:gd name="connsiteY36" fmla="*/ 6291335 h 6858000"/>
              <a:gd name="connsiteX37" fmla="*/ 0 w 7140146"/>
              <a:gd name="connsiteY37" fmla="*/ 5436357 h 6858000"/>
              <a:gd name="connsiteX38" fmla="*/ 0 w 7140146"/>
              <a:gd name="connsiteY38" fmla="*/ 3283443 h 6858000"/>
              <a:gd name="connsiteX39" fmla="*/ 1864735 w 7140146"/>
              <a:gd name="connsiteY39" fmla="*/ 1431738 h 6858000"/>
              <a:gd name="connsiteX40" fmla="*/ 2742983 w 7140146"/>
              <a:gd name="connsiteY40" fmla="*/ 2309986 h 6858000"/>
              <a:gd name="connsiteX41" fmla="*/ 1864736 w 7140146"/>
              <a:gd name="connsiteY41" fmla="*/ 3188233 h 6858000"/>
              <a:gd name="connsiteX42" fmla="*/ 986488 w 7140146"/>
              <a:gd name="connsiteY42" fmla="*/ 2309985 h 6858000"/>
              <a:gd name="connsiteX43" fmla="*/ 4879571 w 7140146"/>
              <a:gd name="connsiteY43" fmla="*/ 0 h 6858000"/>
              <a:gd name="connsiteX44" fmla="*/ 7134021 w 7140146"/>
              <a:gd name="connsiteY44" fmla="*/ 0 h 6858000"/>
              <a:gd name="connsiteX45" fmla="*/ 7140146 w 7140146"/>
              <a:gd name="connsiteY45" fmla="*/ 6126 h 6858000"/>
              <a:gd name="connsiteX46" fmla="*/ 6006797 w 7140146"/>
              <a:gd name="connsiteY46" fmla="*/ 1139477 h 6858000"/>
              <a:gd name="connsiteX47" fmla="*/ 4873445 w 7140146"/>
              <a:gd name="connsiteY47" fmla="*/ 6126 h 6858000"/>
              <a:gd name="connsiteX48" fmla="*/ 3296688 w 7140146"/>
              <a:gd name="connsiteY48" fmla="*/ 0 h 6858000"/>
              <a:gd name="connsiteX49" fmla="*/ 4592689 w 7140146"/>
              <a:gd name="connsiteY49" fmla="*/ 0 h 6858000"/>
              <a:gd name="connsiteX50" fmla="*/ 5887575 w 7140146"/>
              <a:gd name="connsiteY50" fmla="*/ 1294886 h 6858000"/>
              <a:gd name="connsiteX51" fmla="*/ 4102171 w 7140146"/>
              <a:gd name="connsiteY51" fmla="*/ 3080290 h 6858000"/>
              <a:gd name="connsiteX52" fmla="*/ 4119891 w 7140146"/>
              <a:gd name="connsiteY52" fmla="*/ 3098011 h 6858000"/>
              <a:gd name="connsiteX53" fmla="*/ 4097193 w 7140146"/>
              <a:gd name="connsiteY53" fmla="*/ 3120709 h 6858000"/>
              <a:gd name="connsiteX54" fmla="*/ 4066199 w 7140146"/>
              <a:gd name="connsiteY54" fmla="*/ 3139903 h 6858000"/>
              <a:gd name="connsiteX55" fmla="*/ 4048793 w 7140146"/>
              <a:gd name="connsiteY55" fmla="*/ 3133668 h 6858000"/>
              <a:gd name="connsiteX56" fmla="*/ 4022370 w 7140146"/>
              <a:gd name="connsiteY56" fmla="*/ 3160091 h 6858000"/>
              <a:gd name="connsiteX57" fmla="*/ 4025325 w 7140146"/>
              <a:gd name="connsiteY57" fmla="*/ 3169532 h 6858000"/>
              <a:gd name="connsiteX58" fmla="*/ 4007069 w 7140146"/>
              <a:gd name="connsiteY58" fmla="*/ 3213749 h 6858000"/>
              <a:gd name="connsiteX59" fmla="*/ 3979390 w 7140146"/>
              <a:gd name="connsiteY59" fmla="*/ 3230703 h 6858000"/>
              <a:gd name="connsiteX60" fmla="*/ 3954097 w 7140146"/>
              <a:gd name="connsiteY60" fmla="*/ 3228364 h 6858000"/>
              <a:gd name="connsiteX61" fmla="*/ 3944688 w 7140146"/>
              <a:gd name="connsiteY61" fmla="*/ 3237773 h 6858000"/>
              <a:gd name="connsiteX62" fmla="*/ 2001802 w 7140146"/>
              <a:gd name="connsiteY62" fmla="*/ 1294887 h 6858000"/>
              <a:gd name="connsiteX63" fmla="*/ 0 w 7140146"/>
              <a:gd name="connsiteY63" fmla="*/ 0 h 6858000"/>
              <a:gd name="connsiteX64" fmla="*/ 2740771 w 7140146"/>
              <a:gd name="connsiteY64" fmla="*/ 0 h 6858000"/>
              <a:gd name="connsiteX65" fmla="*/ 2903450 w 7140146"/>
              <a:gd name="connsiteY65" fmla="*/ 162679 h 6858000"/>
              <a:gd name="connsiteX66" fmla="*/ 871316 w 7140146"/>
              <a:gd name="connsiteY66" fmla="*/ 2194813 h 6858000"/>
              <a:gd name="connsiteX67" fmla="*/ 0 w 7140146"/>
              <a:gd name="connsiteY67" fmla="*/ 13234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7140146" h="6858000">
                <a:moveTo>
                  <a:pt x="2888487" y="4462028"/>
                </a:moveTo>
                <a:lnTo>
                  <a:pt x="4969982" y="6543523"/>
                </a:lnTo>
                <a:lnTo>
                  <a:pt x="4655505" y="6858000"/>
                </a:lnTo>
                <a:lnTo>
                  <a:pt x="1121470" y="6858000"/>
                </a:lnTo>
                <a:lnTo>
                  <a:pt x="806992" y="6543523"/>
                </a:lnTo>
                <a:close/>
                <a:moveTo>
                  <a:pt x="3987800" y="3554018"/>
                </a:moveTo>
                <a:lnTo>
                  <a:pt x="4866048" y="4432266"/>
                </a:lnTo>
                <a:lnTo>
                  <a:pt x="3987800" y="5310514"/>
                </a:lnTo>
                <a:lnTo>
                  <a:pt x="3109553" y="4432266"/>
                </a:lnTo>
                <a:close/>
                <a:moveTo>
                  <a:pt x="4012446" y="3170015"/>
                </a:moveTo>
                <a:lnTo>
                  <a:pt x="3965575" y="3216887"/>
                </a:lnTo>
                <a:lnTo>
                  <a:pt x="3978279" y="3218244"/>
                </a:lnTo>
                <a:cubicBezTo>
                  <a:pt x="3985533" y="3216544"/>
                  <a:pt x="3992515" y="3212338"/>
                  <a:pt x="3999225" y="3205628"/>
                </a:cubicBezTo>
                <a:cubicBezTo>
                  <a:pt x="4009822" y="3195031"/>
                  <a:pt x="4014299" y="3183357"/>
                  <a:pt x="4012658" y="3170607"/>
                </a:cubicBezTo>
                <a:close/>
                <a:moveTo>
                  <a:pt x="3852389" y="3169901"/>
                </a:moveTo>
                <a:lnTo>
                  <a:pt x="3859817" y="3177329"/>
                </a:lnTo>
                <a:lnTo>
                  <a:pt x="3834826" y="3202319"/>
                </a:lnTo>
                <a:lnTo>
                  <a:pt x="3916112" y="3283604"/>
                </a:lnTo>
                <a:lnTo>
                  <a:pt x="3923609" y="3246398"/>
                </a:lnTo>
                <a:lnTo>
                  <a:pt x="3931592" y="3254381"/>
                </a:lnTo>
                <a:lnTo>
                  <a:pt x="3924233" y="3293669"/>
                </a:lnTo>
                <a:lnTo>
                  <a:pt x="3916528" y="3301374"/>
                </a:lnTo>
                <a:lnTo>
                  <a:pt x="3826150" y="3210996"/>
                </a:lnTo>
                <a:lnTo>
                  <a:pt x="3804840" y="3232306"/>
                </a:lnTo>
                <a:lnTo>
                  <a:pt x="3797412" y="3224878"/>
                </a:lnTo>
                <a:close/>
                <a:moveTo>
                  <a:pt x="4092869" y="3089592"/>
                </a:moveTo>
                <a:lnTo>
                  <a:pt x="4058645" y="3123816"/>
                </a:lnTo>
                <a:lnTo>
                  <a:pt x="4067657" y="3127061"/>
                </a:lnTo>
                <a:cubicBezTo>
                  <a:pt x="4074436" y="3125742"/>
                  <a:pt x="4081875" y="3121033"/>
                  <a:pt x="4089973" y="3112935"/>
                </a:cubicBezTo>
                <a:lnTo>
                  <a:pt x="4103092" y="3099816"/>
                </a:lnTo>
                <a:close/>
                <a:moveTo>
                  <a:pt x="2911503" y="2478410"/>
                </a:moveTo>
                <a:lnTo>
                  <a:pt x="3789751" y="3356658"/>
                </a:lnTo>
                <a:lnTo>
                  <a:pt x="2911503" y="4234906"/>
                </a:lnTo>
                <a:lnTo>
                  <a:pt x="2033256" y="3356659"/>
                </a:lnTo>
                <a:close/>
                <a:moveTo>
                  <a:pt x="854978" y="2428465"/>
                </a:moveTo>
                <a:lnTo>
                  <a:pt x="2786411" y="4359900"/>
                </a:lnTo>
                <a:lnTo>
                  <a:pt x="854978" y="6291335"/>
                </a:lnTo>
                <a:lnTo>
                  <a:pt x="0" y="5436357"/>
                </a:lnTo>
                <a:lnTo>
                  <a:pt x="0" y="3283443"/>
                </a:lnTo>
                <a:close/>
                <a:moveTo>
                  <a:pt x="1864735" y="1431738"/>
                </a:moveTo>
                <a:lnTo>
                  <a:pt x="2742983" y="2309986"/>
                </a:lnTo>
                <a:lnTo>
                  <a:pt x="1864736" y="3188233"/>
                </a:lnTo>
                <a:lnTo>
                  <a:pt x="986488" y="2309985"/>
                </a:lnTo>
                <a:close/>
                <a:moveTo>
                  <a:pt x="4879571" y="0"/>
                </a:moveTo>
                <a:lnTo>
                  <a:pt x="7134021" y="0"/>
                </a:lnTo>
                <a:lnTo>
                  <a:pt x="7140146" y="6126"/>
                </a:lnTo>
                <a:lnTo>
                  <a:pt x="6006797" y="1139477"/>
                </a:lnTo>
                <a:lnTo>
                  <a:pt x="4873445" y="6126"/>
                </a:lnTo>
                <a:close/>
                <a:moveTo>
                  <a:pt x="3296688" y="0"/>
                </a:moveTo>
                <a:lnTo>
                  <a:pt x="4592689" y="0"/>
                </a:lnTo>
                <a:lnTo>
                  <a:pt x="5887575" y="1294886"/>
                </a:lnTo>
                <a:lnTo>
                  <a:pt x="4102171" y="3080290"/>
                </a:lnTo>
                <a:lnTo>
                  <a:pt x="4119891" y="3098011"/>
                </a:lnTo>
                <a:lnTo>
                  <a:pt x="4097193" y="3120709"/>
                </a:lnTo>
                <a:cubicBezTo>
                  <a:pt x="4086040" y="3131862"/>
                  <a:pt x="4075709" y="3138260"/>
                  <a:pt x="4066199" y="3139903"/>
                </a:cubicBezTo>
                <a:lnTo>
                  <a:pt x="4048793" y="3133668"/>
                </a:lnTo>
                <a:lnTo>
                  <a:pt x="4022370" y="3160091"/>
                </a:lnTo>
                <a:lnTo>
                  <a:pt x="4025325" y="3169532"/>
                </a:lnTo>
                <a:cubicBezTo>
                  <a:pt x="4026668" y="3185497"/>
                  <a:pt x="4020581" y="3200237"/>
                  <a:pt x="4007069" y="3213749"/>
                </a:cubicBezTo>
                <a:cubicBezTo>
                  <a:pt x="3998138" y="3222681"/>
                  <a:pt x="3988910" y="3228333"/>
                  <a:pt x="3979390" y="3230703"/>
                </a:cubicBezTo>
                <a:lnTo>
                  <a:pt x="3954097" y="3228364"/>
                </a:lnTo>
                <a:lnTo>
                  <a:pt x="3944688" y="3237773"/>
                </a:lnTo>
                <a:lnTo>
                  <a:pt x="2001802" y="1294887"/>
                </a:lnTo>
                <a:close/>
                <a:moveTo>
                  <a:pt x="0" y="0"/>
                </a:moveTo>
                <a:lnTo>
                  <a:pt x="2740771" y="0"/>
                </a:lnTo>
                <a:lnTo>
                  <a:pt x="2903450" y="162679"/>
                </a:lnTo>
                <a:lnTo>
                  <a:pt x="871316" y="2194813"/>
                </a:lnTo>
                <a:lnTo>
                  <a:pt x="0" y="1323497"/>
                </a:lnTo>
                <a:close/>
              </a:path>
            </a:pathLst>
          </a:custGeom>
          <a:solidFill>
            <a:schemeClr val="lt2">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标题 1"/>
          <p:cNvSpPr txBox="1"/>
          <p:nvPr>
            <p:custDataLst>
              <p:tags r:id="rId5"/>
            </p:custDataLst>
          </p:nvPr>
        </p:nvSpPr>
        <p:spPr>
          <a:xfrm>
            <a:off x="1203166" y="548323"/>
            <a:ext cx="10434955" cy="893445"/>
          </a:xfrm>
          <a:prstGeom prst="rect">
            <a:avLst/>
          </a:prstGeom>
          <a:noFill/>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sz="4000" spc="500" dirty="0">
                <a:solidFill>
                  <a:schemeClr val="dk1">
                    <a:lumMod val="85000"/>
                    <a:lumOff val="15000"/>
                  </a:schemeClr>
                </a:solidFill>
                <a:uFillTx/>
                <a:latin typeface="微软雅黑" panose="020B0503020204020204" pitchFamily="34" charset="-122"/>
                <a:ea typeface="微软雅黑" panose="020B0503020204020204" pitchFamily="34" charset="-122"/>
                <a:sym typeface="Arial" panose="020B0604020202020204" pitchFamily="34" charset="0"/>
              </a:rPr>
              <a:t>工作原理</a:t>
            </a:r>
          </a:p>
        </p:txBody>
      </p:sp>
      <p:sp>
        <p:nvSpPr>
          <p:cNvPr id="4" name="矩形: 剪去对角 3"/>
          <p:cNvSpPr/>
          <p:nvPr>
            <p:custDataLst>
              <p:tags r:id="rId6"/>
            </p:custDataLst>
          </p:nvPr>
        </p:nvSpPr>
        <p:spPr>
          <a:xfrm>
            <a:off x="985679" y="1990090"/>
            <a:ext cx="10870565" cy="4257675"/>
          </a:xfrm>
          <a:prstGeom prst="snip2DiagRect">
            <a:avLst>
              <a:gd name="adj1" fmla="val 0"/>
              <a:gd name="adj2" fmla="val 4623"/>
            </a:avLst>
          </a:prstGeom>
          <a:no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5" name="组合 4"/>
          <p:cNvGrpSpPr/>
          <p:nvPr>
            <p:custDataLst>
              <p:tags r:id="rId7"/>
            </p:custDataLst>
          </p:nvPr>
        </p:nvGrpSpPr>
        <p:grpSpPr>
          <a:xfrm>
            <a:off x="985679" y="1244178"/>
            <a:ext cx="2413000" cy="381000"/>
            <a:chOff x="1614" y="7155"/>
            <a:chExt cx="3800" cy="600"/>
          </a:xfrm>
        </p:grpSpPr>
        <p:sp>
          <p:nvSpPr>
            <p:cNvPr id="7" name="圆角矩形 26"/>
            <p:cNvSpPr/>
            <p:nvPr>
              <p:custDataLst>
                <p:tags r:id="rId9"/>
              </p:custDataLst>
            </p:nvPr>
          </p:nvSpPr>
          <p:spPr>
            <a:xfrm>
              <a:off x="1614" y="7592"/>
              <a:ext cx="3800" cy="20"/>
            </a:xfrm>
            <a:prstGeom prst="roundRect">
              <a:avLst/>
            </a:prstGeom>
            <a:solidFill>
              <a:schemeClr val="dk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圆角矩形 27"/>
            <p:cNvSpPr/>
            <p:nvPr>
              <p:custDataLst>
                <p:tags r:id="rId10"/>
              </p:custDataLst>
            </p:nvPr>
          </p:nvSpPr>
          <p:spPr>
            <a:xfrm>
              <a:off x="1768" y="7155"/>
              <a:ext cx="20" cy="600"/>
            </a:xfrm>
            <a:prstGeom prst="roundRect">
              <a:avLst/>
            </a:prstGeom>
            <a:solidFill>
              <a:schemeClr val="dk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6" name="文本框 1"/>
          <p:cNvSpPr txBox="1"/>
          <p:nvPr>
            <p:custDataLst>
              <p:tags r:id="rId8"/>
            </p:custDataLst>
          </p:nvPr>
        </p:nvSpPr>
        <p:spPr>
          <a:xfrm>
            <a:off x="1203166" y="2205990"/>
            <a:ext cx="10435590" cy="3825240"/>
          </a:xfrm>
          <a:prstGeom prst="rect">
            <a:avLst/>
          </a:prstGeom>
          <a:noFill/>
        </p:spPr>
        <p:txBody>
          <a:bodyPr vert="horz" lIns="90000" tIns="46800" rIns="90000" bIns="46800" rtlCol="0">
            <a:normAutofit/>
          </a:bodyPr>
          <a:lstStyle>
            <a:lvl1pPr marR="0" lvl="0" indent="0" fontAlgn="auto">
              <a:lnSpc>
                <a:spcPct val="150000"/>
              </a:lnSpc>
              <a:spcBef>
                <a:spcPts val="0"/>
              </a:spcBef>
              <a:spcAft>
                <a:spcPts val="800"/>
              </a:spcAft>
              <a:buFont typeface="Arial" panose="020B0604020202020204" pitchFamily="34" charset="0"/>
              <a:buNone/>
              <a:defRPr kumimoji="0" lang="zh-CN" altLang="en-US" sz="1100" b="0" i="0" u="none" strike="noStrike" cap="none" spc="50" normalizeH="0" baseline="0" noProof="1" dirty="0">
                <a:solidFill>
                  <a:schemeClr val="tx1">
                    <a:lumMod val="95000"/>
                    <a:lumOff val="5000"/>
                  </a:schemeClr>
                </a:solidFill>
                <a:uFillTx/>
                <a:latin typeface="微软雅黑 Light" panose="020B0502040204020203" pitchFamily="34" charset="-122"/>
                <a:ea typeface="微软雅黑 Light" panose="020B0502040204020203" pitchFamily="34" charset="-122"/>
                <a:sym typeface="+mn-ea"/>
              </a:defRPr>
            </a:lvl1pPr>
            <a:lvl2pPr marL="685800" marR="0" lvl="1" indent="-228600" fontAlgn="auto">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cap="none" spc="150" normalizeH="0" baseline="0" noProof="1" dirty="0">
                <a:solidFill>
                  <a:schemeClr val="tx1">
                    <a:lumMod val="75000"/>
                    <a:lumOff val="25000"/>
                  </a:schemeClr>
                </a:solidFill>
                <a:uFillTx/>
                <a:sym typeface="+mn-ea"/>
              </a:defRPr>
            </a:lvl2pPr>
            <a:lvl3pPr marL="1143000" marR="0" lvl="2" indent="-228600" fontAlgn="auto">
              <a:lnSpc>
                <a:spcPct val="130000"/>
              </a:lnSpc>
              <a:spcBef>
                <a:spcPts val="0"/>
              </a:spcBef>
              <a:spcAft>
                <a:spcPts val="1000"/>
              </a:spcAft>
              <a:buFont typeface="Arial" panose="020B0604020202020204" pitchFamily="34" charset="0"/>
              <a:buChar char="•"/>
              <a:defRPr kumimoji="0" lang="zh-CN" altLang="en-US" sz="1600" b="0" i="0" u="none" strike="noStrike" cap="none" spc="150" normalizeH="0" baseline="0" noProof="1" dirty="0">
                <a:solidFill>
                  <a:schemeClr val="tx1">
                    <a:lumMod val="75000"/>
                    <a:lumOff val="25000"/>
                  </a:schemeClr>
                </a:solidFill>
                <a:uFillTx/>
                <a:sym typeface="+mn-ea"/>
              </a:defRPr>
            </a:lvl3pPr>
            <a:lvl4pPr marL="1600200" marR="0" lvl="3" indent="-228600" fontAlgn="auto">
              <a:lnSpc>
                <a:spcPct val="130000"/>
              </a:lnSpc>
              <a:spcBef>
                <a:spcPts val="0"/>
              </a:spcBef>
              <a:spcAft>
                <a:spcPts val="1000"/>
              </a:spcAft>
              <a:buFont typeface="Arial" panose="020B0604020202020204" pitchFamily="34" charset="0"/>
              <a:buChar char="•"/>
              <a:defRPr kumimoji="0" lang="zh-CN" altLang="en-US" sz="1600" b="0" i="0" u="none" strike="noStrike" cap="none" spc="150" normalizeH="0" baseline="0" noProof="1" dirty="0">
                <a:solidFill>
                  <a:schemeClr val="tx1">
                    <a:lumMod val="75000"/>
                    <a:lumOff val="25000"/>
                  </a:schemeClr>
                </a:solidFill>
                <a:uFillTx/>
                <a:sym typeface="+mn-ea"/>
              </a:defRPr>
            </a:lvl4pPr>
            <a:lvl5pPr marL="2057400" marR="0" lvl="4" indent="-228600" fontAlgn="auto">
              <a:lnSpc>
                <a:spcPct val="130000"/>
              </a:lnSpc>
              <a:spcBef>
                <a:spcPts val="0"/>
              </a:spcBef>
              <a:spcAft>
                <a:spcPts val="1000"/>
              </a:spcAft>
              <a:buFont typeface="Arial" panose="020B0604020202020204" pitchFamily="34" charset="0"/>
              <a:buChar char="•"/>
              <a:defRPr kumimoji="0" lang="zh-CN" altLang="en-US" sz="1600" b="0" i="0" u="none" strike="noStrike" cap="none" spc="150" normalizeH="0" baseline="0" noProof="1" dirty="0">
                <a:solidFill>
                  <a:schemeClr val="tx1">
                    <a:lumMod val="75000"/>
                    <a:lumOff val="25000"/>
                  </a:schemeClr>
                </a:solidFill>
                <a:uFillTx/>
                <a:sym typeface="+mn-ea"/>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just"/>
            <a:r>
              <a:rPr lang="zh-CN" altLang="en-US" sz="1400" spc="15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提交任务后的执行过程</a:t>
            </a:r>
          </a:p>
          <a:p>
            <a:pPr algn="just"/>
            <a:r>
              <a:rPr lang="zh-CN" altLang="en-US" sz="1400" spc="15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1、判断核心线程池是否已满，如果不是，则创建线程执行任务</a:t>
            </a:r>
          </a:p>
          <a:p>
            <a:pPr algn="just"/>
            <a:r>
              <a:rPr lang="zh-CN" altLang="en-US" sz="1400" spc="15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2、如果核心线程池满了，判断队列是否满了，如果队列没满，将任务放在队列中</a:t>
            </a:r>
          </a:p>
          <a:p>
            <a:pPr algn="just"/>
            <a:r>
              <a:rPr lang="zh-CN" altLang="en-US" sz="1400" spc="15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3、如果队列满了，则判断最大线程池是否已满，如果没满，创建线程执行任务</a:t>
            </a:r>
          </a:p>
          <a:p>
            <a:pPr algn="just"/>
            <a:r>
              <a:rPr lang="zh-CN" altLang="en-US" sz="1400" spc="15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4、如果线程池也满了，则按照拒绝策略对任务进行处理</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2"/>
            <p:custDataLst>
              <p:tags r:id="rId2"/>
            </p:custDataLst>
          </p:nvPr>
        </p:nvSpPr>
        <p:spPr/>
        <p:txBody>
          <a:bodyPr/>
          <a:lstStyle/>
          <a:p>
            <a:r>
              <a:rPr lang="en-US" altLang="zh-CN" dirty="0"/>
              <a:t>T</a:t>
            </a:r>
            <a:r>
              <a:rPr lang="zh-CN" altLang="en-US" dirty="0">
                <a:solidFill>
                  <a:schemeClr val="dk1">
                    <a:lumMod val="85000"/>
                    <a:lumOff val="15000"/>
                  </a:schemeClr>
                </a:solidFill>
              </a:rPr>
              <a:t>hread</a:t>
            </a:r>
            <a:r>
              <a:rPr lang="en-US" altLang="zh-CN" dirty="0">
                <a:solidFill>
                  <a:schemeClr val="dk1">
                    <a:lumMod val="85000"/>
                    <a:lumOff val="15000"/>
                  </a:schemeClr>
                </a:solidFill>
              </a:rPr>
              <a:t>P</a:t>
            </a:r>
            <a:r>
              <a:rPr lang="zh-CN" altLang="en-US" dirty="0">
                <a:solidFill>
                  <a:schemeClr val="dk1">
                    <a:lumMod val="85000"/>
                    <a:lumOff val="15000"/>
                  </a:schemeClr>
                </a:solidFill>
              </a:rPr>
              <a:t>ool</a:t>
            </a:r>
            <a:r>
              <a:rPr lang="en-US" altLang="zh-CN" dirty="0">
                <a:solidFill>
                  <a:schemeClr val="dk1">
                    <a:lumMod val="85000"/>
                    <a:lumOff val="15000"/>
                  </a:schemeClr>
                </a:solidFill>
              </a:rPr>
              <a:t>E</a:t>
            </a:r>
            <a:r>
              <a:rPr lang="zh-CN" altLang="en-US" dirty="0">
                <a:solidFill>
                  <a:schemeClr val="dk1">
                    <a:lumMod val="85000"/>
                    <a:lumOff val="15000"/>
                  </a:schemeClr>
                </a:solidFill>
              </a:rPr>
              <a:t>xecutor扩展</a:t>
            </a:r>
          </a:p>
        </p:txBody>
      </p:sp>
      <p:sp>
        <p:nvSpPr>
          <p:cNvPr id="27" name="文本框 45"/>
          <p:cNvSpPr txBox="1"/>
          <p:nvPr>
            <p:custDataLst>
              <p:tags r:id="rId3"/>
            </p:custDataLst>
          </p:nvPr>
        </p:nvSpPr>
        <p:spPr>
          <a:xfrm>
            <a:off x="4521236" y="1077491"/>
            <a:ext cx="4383405" cy="2730721"/>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微软雅黑" panose="020B0503020204020204" pitchFamily="34" charset="-122"/>
                <a:cs typeface="+mn-cs"/>
              </a:rPr>
              <a:t>04</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pic>
        <p:nvPicPr>
          <p:cNvPr id="8"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294600" y="302400"/>
            <a:ext cx="720090" cy="720090"/>
          </a:xfrm>
          <a:prstGeom prst="rect">
            <a:avLst/>
          </a:prstGeom>
        </p:spPr>
      </p:pic>
      <p:pic>
        <p:nvPicPr>
          <p:cNvPr id="2" name="图形 5"/>
          <p:cNvPicPr>
            <a:picLocks noChangeAspect="1"/>
          </p:cNvPicPr>
          <p:nvPr>
            <p:custDataLst>
              <p:tags r:id="rId4"/>
            </p:custDataLst>
          </p:nvPr>
        </p:nvPicPr>
        <p:blipFill>
          <a:blip r:embed="rId11">
            <a:extLst>
              <a:ext uri="{96DAC541-7B7A-43D3-8B79-37D633B846F1}">
                <asvg:svgBlip xmlns:asvg="http://schemas.microsoft.com/office/drawing/2016/SVG/main" r:embed="rId12"/>
              </a:ext>
            </a:extLst>
          </a:blip>
          <a:stretch>
            <a:fillRect/>
          </a:stretch>
        </p:blipFill>
        <p:spPr>
          <a:xfrm>
            <a:off x="11177310" y="5835510"/>
            <a:ext cx="720090" cy="720090"/>
          </a:xfrm>
          <a:prstGeom prst="rect">
            <a:avLst/>
          </a:prstGeom>
        </p:spPr>
      </p:pic>
      <p:sp>
        <p:nvSpPr>
          <p:cNvPr id="6" name="矩形 5"/>
          <p:cNvSpPr/>
          <p:nvPr>
            <p:custDataLst>
              <p:tags r:id="rId5"/>
            </p:custDataLst>
          </p:nvPr>
        </p:nvSpPr>
        <p:spPr>
          <a:xfrm>
            <a:off x="7924864" y="609600"/>
            <a:ext cx="3352827" cy="4114833"/>
          </a:xfrm>
          <a:prstGeom prst="rect">
            <a:avLst/>
          </a:prstGeom>
          <a:noFill/>
          <a:ln w="38100">
            <a:solidFill>
              <a:schemeClr val="accent1">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6"/>
            </p:custDataLst>
          </p:nvPr>
        </p:nvSpPr>
        <p:spPr>
          <a:xfrm>
            <a:off x="914400" y="1828800"/>
            <a:ext cx="4057650" cy="1063739"/>
          </a:xfrm>
          <a:prstGeom prst="rect">
            <a:avLst/>
          </a:prstGeom>
          <a:noFill/>
        </p:spPr>
        <p:txBody>
          <a:bodyPr wrap="square" lIns="63500" tIns="25400" rIns="63500" bIns="25400" rtlCol="0" anchor="b" anchorCtr="0">
            <a:normAutofit fontScale="90000" lnSpcReduction="10000"/>
          </a:bodyPr>
          <a:lstStyle/>
          <a:p>
            <a:pPr algn="l"/>
            <a:r>
              <a:rPr lang="zh-CN" altLang="zh-CN" sz="4000" b="1" spc="160" dirty="0">
                <a:solidFill>
                  <a:schemeClr val="dk1"/>
                </a:solidFill>
                <a:uFillTx/>
                <a:latin typeface="微软雅黑" panose="020B0503020204020204" pitchFamily="34" charset="-122"/>
                <a:ea typeface="微软雅黑" panose="020B0503020204020204" pitchFamily="34" charset="-122"/>
                <a:cs typeface="微软雅黑" panose="020B0503020204020204" pitchFamily="34" charset="-122"/>
              </a:rPr>
              <a:t>threadpoolexecutor扩展</a:t>
            </a:r>
          </a:p>
        </p:txBody>
      </p:sp>
      <p:sp>
        <p:nvSpPr>
          <p:cNvPr id="11" name="Title 6"/>
          <p:cNvSpPr txBox="1"/>
          <p:nvPr>
            <p:custDataLst>
              <p:tags r:id="rId7"/>
            </p:custDataLst>
          </p:nvPr>
        </p:nvSpPr>
        <p:spPr>
          <a:xfrm>
            <a:off x="914400" y="3044939"/>
            <a:ext cx="4057650" cy="1984261"/>
          </a:xfrm>
          <a:prstGeom prst="rect">
            <a:avLst/>
          </a:prstGeom>
          <a:noFill/>
          <a:ln w="3175">
            <a:noFill/>
            <a:prstDash val="dash"/>
          </a:ln>
        </p:spPr>
        <p:txBody>
          <a:bodyPr wrap="square" lIns="63500" tIns="25400" rIns="63500" bIns="254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before</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xecute：线程池中任务运行前执行
after</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xecute：线程池中任务运行完毕后执行
terminated：线程池退出后执行</a:t>
            </a:r>
          </a:p>
        </p:txBody>
      </p:sp>
      <p:pic>
        <p:nvPicPr>
          <p:cNvPr id="7" name="图片 6"/>
          <p:cNvPicPr>
            <a:picLocks noChangeAspect="1"/>
          </p:cNvPicPr>
          <p:nvPr>
            <p:custDataLst>
              <p:tags r:id="rId8"/>
            </p:custDataLst>
          </p:nvPr>
        </p:nvPicPr>
        <p:blipFill rotWithShape="1">
          <a:blip r:embed="rId13" cstate="print">
            <a:extLst>
              <a:ext uri="{28A0092B-C50C-407E-A947-70E740481C1C}">
                <a14:useLocalDpi xmlns:a14="http://schemas.microsoft.com/office/drawing/2010/main" val="0"/>
              </a:ext>
            </a:extLst>
          </a:blip>
          <a:srcRect l="141" r="50000"/>
          <a:stretch>
            <a:fillRect/>
          </a:stretch>
        </p:blipFill>
        <p:spPr>
          <a:xfrm>
            <a:off x="5581650" y="914400"/>
            <a:ext cx="5391150" cy="5334000"/>
          </a:xfrm>
          <a:custGeom>
            <a:avLst/>
            <a:gdLst/>
            <a:ahLst/>
            <a:cxnLst>
              <a:cxn ang="3">
                <a:pos x="hc" y="t"/>
              </a:cxn>
              <a:cxn ang="cd2">
                <a:pos x="l" y="vc"/>
              </a:cxn>
              <a:cxn ang="cd4">
                <a:pos x="hc" y="b"/>
              </a:cxn>
              <a:cxn ang="0">
                <a:pos x="r" y="vc"/>
              </a:cxn>
            </a:cxnLst>
            <a:rect l="l" t="t" r="r" b="b"/>
            <a:pathLst>
              <a:path w="8160" h="8400">
                <a:moveTo>
                  <a:pt x="0" y="0"/>
                </a:moveTo>
                <a:lnTo>
                  <a:pt x="8160" y="0"/>
                </a:lnTo>
                <a:lnTo>
                  <a:pt x="8160" y="8400"/>
                </a:lnTo>
                <a:lnTo>
                  <a:pt x="0" y="8400"/>
                </a:lnTo>
                <a:lnTo>
                  <a:pt x="0" y="0"/>
                </a:lnTo>
                <a:close/>
              </a:path>
            </a:pathLst>
          </a:custGeom>
        </p:spPr>
      </p:pic>
    </p:spTree>
    <p:custDataLst>
      <p:tags r:id="rId1"/>
    </p:custData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2"/>
            <p:custDataLst>
              <p:tags r:id="rId2"/>
            </p:custDataLst>
          </p:nvPr>
        </p:nvSpPr>
        <p:spPr/>
        <p:txBody>
          <a:bodyPr/>
          <a:lstStyle/>
          <a:p>
            <a:r>
              <a:rPr lang="zh-CN" altLang="en-US">
                <a:solidFill>
                  <a:schemeClr val="dk1">
                    <a:lumMod val="85000"/>
                    <a:lumOff val="15000"/>
                  </a:schemeClr>
                </a:solidFill>
              </a:rPr>
              <a:t>拒绝策略</a:t>
            </a:r>
          </a:p>
        </p:txBody>
      </p:sp>
      <p:sp>
        <p:nvSpPr>
          <p:cNvPr id="27" name="文本框 45"/>
          <p:cNvSpPr txBox="1"/>
          <p:nvPr>
            <p:custDataLst>
              <p:tags r:id="rId3"/>
            </p:custDataLst>
          </p:nvPr>
        </p:nvSpPr>
        <p:spPr>
          <a:xfrm>
            <a:off x="4521236" y="1077491"/>
            <a:ext cx="4383405" cy="2730721"/>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微软雅黑" panose="020B0503020204020204" pitchFamily="34" charset="-122"/>
                <a:cs typeface="+mn-cs"/>
              </a:rPr>
              <a:t>05</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形 5"/>
          <p:cNvPicPr>
            <a:picLocks noChangeAspect="1"/>
          </p:cNvPicPr>
          <p:nvPr>
            <p:custDataLst>
              <p:tags r:id="rId2"/>
            </p:custDataLst>
          </p:nvPr>
        </p:nvPicPr>
        <p:blipFill>
          <a:blip r:embed="rId25">
            <a:extLst>
              <a:ext uri="{96DAC541-7B7A-43D3-8B79-37D633B846F1}">
                <asvg:svgBlip xmlns:asvg="http://schemas.microsoft.com/office/drawing/2016/SVG/main" r:embed="rId26"/>
              </a:ext>
            </a:extLst>
          </a:blip>
          <a:stretch>
            <a:fillRect/>
          </a:stretch>
        </p:blipFill>
        <p:spPr>
          <a:xfrm>
            <a:off x="0" y="0"/>
            <a:ext cx="720090" cy="720090"/>
          </a:xfrm>
          <a:prstGeom prst="rect">
            <a:avLst/>
          </a:prstGeom>
        </p:spPr>
      </p:pic>
      <p:pic>
        <p:nvPicPr>
          <p:cNvPr id="6" name="图形 5"/>
          <p:cNvPicPr>
            <a:picLocks noChangeAspect="1"/>
          </p:cNvPicPr>
          <p:nvPr>
            <p:custDataLst>
              <p:tags r:id="rId3"/>
            </p:custDataLst>
          </p:nvPr>
        </p:nvPicPr>
        <p:blipFill>
          <a:blip r:embed="rId25">
            <a:extLst>
              <a:ext uri="{96DAC541-7B7A-43D3-8B79-37D633B846F1}">
                <asvg:svgBlip xmlns:asvg="http://schemas.microsoft.com/office/drawing/2016/SVG/main" r:embed="rId26"/>
              </a:ext>
            </a:extLst>
          </a:blip>
          <a:stretch>
            <a:fillRect/>
          </a:stretch>
        </p:blipFill>
        <p:spPr>
          <a:xfrm>
            <a:off x="11471910" y="6137910"/>
            <a:ext cx="720090" cy="720090"/>
          </a:xfrm>
          <a:prstGeom prst="rect">
            <a:avLst/>
          </a:prstGeom>
        </p:spPr>
      </p:pic>
      <p:sp>
        <p:nvSpPr>
          <p:cNvPr id="8" name="矩形 7"/>
          <p:cNvSpPr/>
          <p:nvPr>
            <p:custDataLst>
              <p:tags r:id="rId4"/>
            </p:custDataLst>
          </p:nvPr>
        </p:nvSpPr>
        <p:spPr>
          <a:xfrm>
            <a:off x="2897505" y="1515110"/>
            <a:ext cx="76200" cy="922655"/>
          </a:xfrm>
          <a:prstGeom prst="rect">
            <a:avLst/>
          </a:prstGeom>
          <a:solidFill>
            <a:schemeClr val="dk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5"/>
            </p:custDataLst>
          </p:nvPr>
        </p:nvSpPr>
        <p:spPr>
          <a:xfrm>
            <a:off x="1212215" y="1592262"/>
            <a:ext cx="1526540" cy="768350"/>
          </a:xfrm>
          <a:prstGeom prst="rect">
            <a:avLst/>
          </a:prstGeom>
          <a:noFill/>
        </p:spPr>
        <p:txBody>
          <a:bodyPr wrap="square" rtlCol="0">
            <a:normAutofit fontScale="97500"/>
          </a:bodyPr>
          <a:lstStyle/>
          <a:p>
            <a:pPr algn="r"/>
            <a:r>
              <a:rPr lang="zh-CN" altLang="en-US" sz="4445" b="1" spc="300">
                <a:solidFill>
                  <a:schemeClr val="dk1">
                    <a:lumMod val="85000"/>
                    <a:lumOff val="15000"/>
                  </a:schemeClr>
                </a:solidFill>
                <a:uFillTx/>
                <a:latin typeface="微软雅黑" panose="020B0503020204020204" pitchFamily="34" charset="-122"/>
                <a:ea typeface="微软雅黑" panose="020B0503020204020204" pitchFamily="34" charset="-122"/>
              </a:rPr>
              <a:t>目录</a:t>
            </a:r>
          </a:p>
        </p:txBody>
      </p:sp>
      <p:sp>
        <p:nvSpPr>
          <p:cNvPr id="2" name="文本框 1"/>
          <p:cNvSpPr txBox="1"/>
          <p:nvPr>
            <p:custDataLst>
              <p:tags r:id="rId6"/>
            </p:custDataLst>
          </p:nvPr>
        </p:nvSpPr>
        <p:spPr>
          <a:xfrm>
            <a:off x="4447855" y="2360612"/>
            <a:ext cx="748030" cy="583565"/>
          </a:xfrm>
          <a:prstGeom prst="rect">
            <a:avLst/>
          </a:prstGeom>
          <a:noFill/>
        </p:spPr>
        <p:txBody>
          <a:bodyPr wrap="square" rtlCol="0">
            <a:normAutofit fontScale="97500"/>
          </a:bodyPr>
          <a:lstStyle/>
          <a:p>
            <a:r>
              <a:rPr lang="en-US" altLang="zh-CN" sz="3200" b="1" dirty="0">
                <a:solidFill>
                  <a:schemeClr val="dk1"/>
                </a:solidFill>
                <a:uFillTx/>
                <a:latin typeface="微软雅黑" panose="020B0503020204020204" pitchFamily="34" charset="-122"/>
                <a:ea typeface="微软雅黑" panose="020B0503020204020204" pitchFamily="34" charset="-122"/>
                <a:cs typeface="Arial" panose="020B0604020202020204" pitchFamily="34" charset="0"/>
              </a:rPr>
              <a:t>01.</a:t>
            </a:r>
          </a:p>
        </p:txBody>
      </p:sp>
      <p:sp>
        <p:nvSpPr>
          <p:cNvPr id="21" name="文本框 20"/>
          <p:cNvSpPr txBox="1"/>
          <p:nvPr>
            <p:custDataLst>
              <p:tags r:id="rId7"/>
            </p:custDataLst>
          </p:nvPr>
        </p:nvSpPr>
        <p:spPr>
          <a:xfrm>
            <a:off x="5445506" y="2434658"/>
            <a:ext cx="2320290" cy="435473"/>
          </a:xfrm>
          <a:prstGeom prst="rect">
            <a:avLst/>
          </a:prstGeom>
          <a:noFill/>
        </p:spPr>
        <p:txBody>
          <a:bodyPr wrap="square" tIns="0" bIns="0" rtlCol="0" anchor="ctr">
            <a:normAutofit/>
          </a:bodyPr>
          <a:lstStyle/>
          <a:p>
            <a:r>
              <a:rPr lang="zh-CN" altLang="en-US" sz="1700"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介绍</a:t>
            </a:r>
          </a:p>
        </p:txBody>
      </p:sp>
      <p:sp>
        <p:nvSpPr>
          <p:cNvPr id="36" name="文本框 35"/>
          <p:cNvSpPr txBox="1"/>
          <p:nvPr>
            <p:custDataLst>
              <p:tags r:id="rId8"/>
            </p:custDataLst>
          </p:nvPr>
        </p:nvSpPr>
        <p:spPr>
          <a:xfrm>
            <a:off x="4447855" y="4905884"/>
            <a:ext cx="748030" cy="583565"/>
          </a:xfrm>
          <a:prstGeom prst="rect">
            <a:avLst/>
          </a:prstGeom>
          <a:noFill/>
        </p:spPr>
        <p:txBody>
          <a:bodyPr wrap="square" rtlCol="0">
            <a:normAutofit fontScale="97500"/>
          </a:bodyPr>
          <a:lstStyle/>
          <a:p>
            <a:r>
              <a:rPr lang="en-US" altLang="zh-CN" sz="3200" b="1" dirty="0">
                <a:solidFill>
                  <a:schemeClr val="dk1"/>
                </a:solidFill>
                <a:uFillTx/>
                <a:latin typeface="微软雅黑" panose="020B0503020204020204" pitchFamily="34" charset="-122"/>
                <a:ea typeface="微软雅黑" panose="020B0503020204020204" pitchFamily="34" charset="-122"/>
                <a:cs typeface="Arial" panose="020B0604020202020204" pitchFamily="34" charset="0"/>
              </a:rPr>
              <a:t>07.</a:t>
            </a:r>
          </a:p>
        </p:txBody>
      </p:sp>
      <p:sp>
        <p:nvSpPr>
          <p:cNvPr id="27" name="文本框 26"/>
          <p:cNvSpPr txBox="1"/>
          <p:nvPr>
            <p:custDataLst>
              <p:tags r:id="rId9"/>
            </p:custDataLst>
          </p:nvPr>
        </p:nvSpPr>
        <p:spPr>
          <a:xfrm>
            <a:off x="5445506" y="4979930"/>
            <a:ext cx="2320290" cy="435473"/>
          </a:xfrm>
          <a:prstGeom prst="rect">
            <a:avLst/>
          </a:prstGeom>
          <a:noFill/>
        </p:spPr>
        <p:txBody>
          <a:bodyPr wrap="square" tIns="0" bIns="0" rtlCol="0" anchor="ctr">
            <a:normAutofit fontScale="90000"/>
          </a:bodyPr>
          <a:lstStyle/>
          <a:p>
            <a:r>
              <a:rPr lang="zh-CN" altLang="en-US" sz="1715"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work</a:t>
            </a:r>
            <a:r>
              <a:rPr lang="en-US" altLang="zh-CN" sz="1715"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1715"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ueue（阻塞队列）</a:t>
            </a:r>
          </a:p>
        </p:txBody>
      </p:sp>
      <p:sp>
        <p:nvSpPr>
          <p:cNvPr id="9" name="文本框 8"/>
          <p:cNvSpPr txBox="1"/>
          <p:nvPr>
            <p:custDataLst>
              <p:tags r:id="rId10"/>
            </p:custDataLst>
          </p:nvPr>
        </p:nvSpPr>
        <p:spPr>
          <a:xfrm>
            <a:off x="4447855" y="3213194"/>
            <a:ext cx="748030" cy="583565"/>
          </a:xfrm>
          <a:prstGeom prst="rect">
            <a:avLst/>
          </a:prstGeom>
          <a:noFill/>
        </p:spPr>
        <p:txBody>
          <a:bodyPr wrap="square" rtlCol="0">
            <a:normAutofit fontScale="97500"/>
          </a:bodyPr>
          <a:lstStyle/>
          <a:p>
            <a:r>
              <a:rPr lang="en-US" altLang="zh-CN" sz="3200" b="1" dirty="0">
                <a:solidFill>
                  <a:schemeClr val="dk1"/>
                </a:solidFill>
                <a:uFillTx/>
                <a:latin typeface="微软雅黑" panose="020B0503020204020204" pitchFamily="34" charset="-122"/>
                <a:ea typeface="微软雅黑" panose="020B0503020204020204" pitchFamily="34" charset="-122"/>
                <a:cs typeface="Arial" panose="020B0604020202020204" pitchFamily="34" charset="0"/>
              </a:rPr>
              <a:t>03.</a:t>
            </a:r>
          </a:p>
        </p:txBody>
      </p:sp>
      <p:sp>
        <p:nvSpPr>
          <p:cNvPr id="23" name="文本框 22"/>
          <p:cNvSpPr txBox="1"/>
          <p:nvPr>
            <p:custDataLst>
              <p:tags r:id="rId11"/>
            </p:custDataLst>
          </p:nvPr>
        </p:nvSpPr>
        <p:spPr>
          <a:xfrm>
            <a:off x="5445506" y="3287240"/>
            <a:ext cx="2320290" cy="435473"/>
          </a:xfrm>
          <a:prstGeom prst="rect">
            <a:avLst/>
          </a:prstGeom>
          <a:noFill/>
        </p:spPr>
        <p:txBody>
          <a:bodyPr wrap="square" tIns="0" bIns="0" rtlCol="0" anchor="ctr">
            <a:normAutofit/>
          </a:bodyPr>
          <a:lstStyle/>
          <a:p>
            <a:r>
              <a:rPr lang="en-US" altLang="zh-CN" sz="1700"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1700"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hread</a:t>
            </a:r>
            <a:r>
              <a:rPr lang="en-US" altLang="zh-CN" sz="1700"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1700"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ool</a:t>
            </a:r>
            <a:r>
              <a:rPr lang="en-US" altLang="zh-CN" sz="1700"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1700"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xecutor</a:t>
            </a:r>
          </a:p>
        </p:txBody>
      </p:sp>
      <p:sp>
        <p:nvSpPr>
          <p:cNvPr id="12" name="文本框 11"/>
          <p:cNvSpPr txBox="1"/>
          <p:nvPr>
            <p:custDataLst>
              <p:tags r:id="rId12"/>
            </p:custDataLst>
          </p:nvPr>
        </p:nvSpPr>
        <p:spPr>
          <a:xfrm>
            <a:off x="4447855" y="4059539"/>
            <a:ext cx="748030" cy="583565"/>
          </a:xfrm>
          <a:prstGeom prst="rect">
            <a:avLst/>
          </a:prstGeom>
          <a:noFill/>
        </p:spPr>
        <p:txBody>
          <a:bodyPr wrap="square" rtlCol="0">
            <a:normAutofit fontScale="97500"/>
          </a:bodyPr>
          <a:lstStyle/>
          <a:p>
            <a:r>
              <a:rPr lang="en-US" altLang="zh-CN" sz="3200" b="1" dirty="0">
                <a:solidFill>
                  <a:schemeClr val="dk1"/>
                </a:solidFill>
                <a:uFillTx/>
                <a:latin typeface="微软雅黑" panose="020B0503020204020204" pitchFamily="34" charset="-122"/>
                <a:ea typeface="微软雅黑" panose="020B0503020204020204" pitchFamily="34" charset="-122"/>
                <a:cs typeface="Arial" panose="020B0604020202020204" pitchFamily="34" charset="0"/>
              </a:rPr>
              <a:t>05.</a:t>
            </a:r>
          </a:p>
        </p:txBody>
      </p:sp>
      <p:sp>
        <p:nvSpPr>
          <p:cNvPr id="25" name="文本框 24"/>
          <p:cNvSpPr txBox="1"/>
          <p:nvPr>
            <p:custDataLst>
              <p:tags r:id="rId13"/>
            </p:custDataLst>
          </p:nvPr>
        </p:nvSpPr>
        <p:spPr>
          <a:xfrm>
            <a:off x="5445506" y="4133585"/>
            <a:ext cx="2320290" cy="435473"/>
          </a:xfrm>
          <a:prstGeom prst="rect">
            <a:avLst/>
          </a:prstGeom>
          <a:noFill/>
        </p:spPr>
        <p:txBody>
          <a:bodyPr wrap="square" tIns="0" bIns="0" rtlCol="0" anchor="ctr">
            <a:normAutofit/>
          </a:bodyPr>
          <a:lstStyle/>
          <a:p>
            <a:r>
              <a:rPr lang="zh-CN" altLang="en-US" sz="170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拒绝策略</a:t>
            </a:r>
          </a:p>
        </p:txBody>
      </p:sp>
      <p:sp>
        <p:nvSpPr>
          <p:cNvPr id="40" name="文本框 39"/>
          <p:cNvSpPr txBox="1"/>
          <p:nvPr>
            <p:custDataLst>
              <p:tags r:id="rId14"/>
            </p:custDataLst>
          </p:nvPr>
        </p:nvSpPr>
        <p:spPr>
          <a:xfrm>
            <a:off x="8060197" y="2360612"/>
            <a:ext cx="748030" cy="583565"/>
          </a:xfrm>
          <a:prstGeom prst="rect">
            <a:avLst/>
          </a:prstGeom>
          <a:noFill/>
        </p:spPr>
        <p:txBody>
          <a:bodyPr wrap="square" rtlCol="0">
            <a:normAutofit fontScale="97500"/>
          </a:bodyPr>
          <a:lstStyle/>
          <a:p>
            <a:r>
              <a:rPr lang="en-US" altLang="zh-CN" sz="3200" b="1" dirty="0">
                <a:solidFill>
                  <a:schemeClr val="dk1"/>
                </a:solidFill>
                <a:uFillTx/>
                <a:latin typeface="微软雅黑" panose="020B0503020204020204" pitchFamily="34" charset="-122"/>
                <a:ea typeface="微软雅黑" panose="020B0503020204020204" pitchFamily="34" charset="-122"/>
                <a:cs typeface="Arial" panose="020B0604020202020204" pitchFamily="34" charset="0"/>
              </a:rPr>
              <a:t>02.</a:t>
            </a:r>
          </a:p>
        </p:txBody>
      </p:sp>
      <p:sp>
        <p:nvSpPr>
          <p:cNvPr id="29" name="文本框 28"/>
          <p:cNvSpPr txBox="1"/>
          <p:nvPr>
            <p:custDataLst>
              <p:tags r:id="rId15"/>
            </p:custDataLst>
          </p:nvPr>
        </p:nvSpPr>
        <p:spPr>
          <a:xfrm>
            <a:off x="9057848" y="2434658"/>
            <a:ext cx="2320290" cy="435473"/>
          </a:xfrm>
          <a:prstGeom prst="rect">
            <a:avLst/>
          </a:prstGeom>
          <a:noFill/>
        </p:spPr>
        <p:txBody>
          <a:bodyPr wrap="square" tIns="0" bIns="0" rtlCol="0" anchor="ctr">
            <a:normAutofit/>
          </a:bodyPr>
          <a:lstStyle/>
          <a:p>
            <a:r>
              <a:rPr lang="zh-CN" altLang="en-US" sz="170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编码实现</a:t>
            </a:r>
          </a:p>
        </p:txBody>
      </p:sp>
      <p:sp>
        <p:nvSpPr>
          <p:cNvPr id="43" name="文本框 42"/>
          <p:cNvSpPr txBox="1"/>
          <p:nvPr>
            <p:custDataLst>
              <p:tags r:id="rId16"/>
            </p:custDataLst>
          </p:nvPr>
        </p:nvSpPr>
        <p:spPr>
          <a:xfrm>
            <a:off x="8060197" y="3206957"/>
            <a:ext cx="748030" cy="583565"/>
          </a:xfrm>
          <a:prstGeom prst="rect">
            <a:avLst/>
          </a:prstGeom>
          <a:noFill/>
        </p:spPr>
        <p:txBody>
          <a:bodyPr wrap="square" rtlCol="0">
            <a:normAutofit fontScale="97500"/>
          </a:bodyPr>
          <a:lstStyle/>
          <a:p>
            <a:r>
              <a:rPr lang="en-US" altLang="zh-CN" sz="3200" b="1" dirty="0">
                <a:solidFill>
                  <a:schemeClr val="dk1"/>
                </a:solidFill>
                <a:uFillTx/>
                <a:latin typeface="微软雅黑" panose="020B0503020204020204" pitchFamily="34" charset="-122"/>
                <a:ea typeface="微软雅黑" panose="020B0503020204020204" pitchFamily="34" charset="-122"/>
                <a:cs typeface="Arial" panose="020B0604020202020204" pitchFamily="34" charset="0"/>
              </a:rPr>
              <a:t>04.</a:t>
            </a:r>
          </a:p>
        </p:txBody>
      </p:sp>
      <p:sp>
        <p:nvSpPr>
          <p:cNvPr id="31" name="文本框 30"/>
          <p:cNvSpPr txBox="1"/>
          <p:nvPr>
            <p:custDataLst>
              <p:tags r:id="rId17"/>
            </p:custDataLst>
          </p:nvPr>
        </p:nvSpPr>
        <p:spPr>
          <a:xfrm>
            <a:off x="9057848" y="3281003"/>
            <a:ext cx="2320290" cy="435473"/>
          </a:xfrm>
          <a:prstGeom prst="rect">
            <a:avLst/>
          </a:prstGeom>
          <a:noFill/>
        </p:spPr>
        <p:txBody>
          <a:bodyPr wrap="square" tIns="0" bIns="0" rtlCol="0" anchor="ctr">
            <a:normAutofit fontScale="90000" lnSpcReduction="10000"/>
          </a:bodyPr>
          <a:lstStyle/>
          <a:p>
            <a:r>
              <a:rPr lang="en-US" altLang="zh-CN" sz="1715"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1715"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hread</a:t>
            </a:r>
            <a:r>
              <a:rPr lang="en-US" altLang="zh-CN" sz="1715"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1715"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ool</a:t>
            </a:r>
            <a:r>
              <a:rPr lang="en-US" altLang="zh-CN" sz="1715"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1715"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xecutor扩展</a:t>
            </a:r>
          </a:p>
        </p:txBody>
      </p:sp>
      <p:sp>
        <p:nvSpPr>
          <p:cNvPr id="37" name="文本框 36"/>
          <p:cNvSpPr txBox="1"/>
          <p:nvPr>
            <p:custDataLst>
              <p:tags r:id="rId18"/>
            </p:custDataLst>
          </p:nvPr>
        </p:nvSpPr>
        <p:spPr>
          <a:xfrm>
            <a:off x="8060197" y="4049265"/>
            <a:ext cx="748030" cy="583565"/>
          </a:xfrm>
          <a:prstGeom prst="rect">
            <a:avLst/>
          </a:prstGeom>
          <a:noFill/>
        </p:spPr>
        <p:txBody>
          <a:bodyPr wrap="square" rtlCol="0">
            <a:normAutofit fontScale="97500"/>
          </a:bodyPr>
          <a:lstStyle/>
          <a:p>
            <a:r>
              <a:rPr lang="en-US" altLang="zh-CN" sz="3200" b="1" dirty="0">
                <a:solidFill>
                  <a:schemeClr val="dk1"/>
                </a:solidFill>
                <a:uFillTx/>
                <a:latin typeface="微软雅黑" panose="020B0503020204020204" pitchFamily="34" charset="-122"/>
                <a:ea typeface="微软雅黑" panose="020B0503020204020204" pitchFamily="34" charset="-122"/>
                <a:cs typeface="Arial" panose="020B0604020202020204" pitchFamily="34" charset="0"/>
              </a:rPr>
              <a:t>06.</a:t>
            </a:r>
          </a:p>
        </p:txBody>
      </p:sp>
      <p:sp>
        <p:nvSpPr>
          <p:cNvPr id="39" name="文本框 38"/>
          <p:cNvSpPr txBox="1"/>
          <p:nvPr>
            <p:custDataLst>
              <p:tags r:id="rId19"/>
            </p:custDataLst>
          </p:nvPr>
        </p:nvSpPr>
        <p:spPr>
          <a:xfrm>
            <a:off x="9057848" y="4123311"/>
            <a:ext cx="2320290" cy="435473"/>
          </a:xfrm>
          <a:prstGeom prst="rect">
            <a:avLst/>
          </a:prstGeom>
          <a:noFill/>
        </p:spPr>
        <p:txBody>
          <a:bodyPr wrap="square" tIns="0" bIns="0" rtlCol="0" anchor="ctr">
            <a:normAutofit fontScale="90000"/>
          </a:bodyPr>
          <a:lstStyle/>
          <a:p>
            <a:r>
              <a:rPr lang="zh-CN" altLang="en-US" sz="170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自定义线程池和拒绝策略</a:t>
            </a:r>
          </a:p>
        </p:txBody>
      </p:sp>
      <p:cxnSp>
        <p:nvCxnSpPr>
          <p:cNvPr id="42" name="直接连接符 41"/>
          <p:cNvCxnSpPr/>
          <p:nvPr>
            <p:custDataLst>
              <p:tags r:id="rId20"/>
            </p:custDataLst>
          </p:nvPr>
        </p:nvCxnSpPr>
        <p:spPr>
          <a:xfrm>
            <a:off x="4570410" y="1959610"/>
            <a:ext cx="5248275" cy="0"/>
          </a:xfrm>
          <a:prstGeom prst="line">
            <a:avLst/>
          </a:prstGeom>
          <a:ln>
            <a:solidFill>
              <a:schemeClr val="lt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文本框 44"/>
          <p:cNvSpPr txBox="1"/>
          <p:nvPr>
            <p:custDataLst>
              <p:tags r:id="rId21"/>
            </p:custDataLst>
          </p:nvPr>
        </p:nvSpPr>
        <p:spPr>
          <a:xfrm>
            <a:off x="8060197" y="4899012"/>
            <a:ext cx="748030" cy="583565"/>
          </a:xfrm>
          <a:prstGeom prst="rect">
            <a:avLst/>
          </a:prstGeom>
          <a:noFill/>
        </p:spPr>
        <p:txBody>
          <a:bodyPr wrap="square" rtlCol="0">
            <a:normAutofit fontScale="97500"/>
          </a:bodyPr>
          <a:lstStyle/>
          <a:p>
            <a:endParaRPr lang="en-US" altLang="zh-CN" sz="3200" b="1" dirty="0">
              <a:solidFill>
                <a:schemeClr val="dk1"/>
              </a:solidFill>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6" name="文本框 45"/>
          <p:cNvSpPr txBox="1"/>
          <p:nvPr>
            <p:custDataLst>
              <p:tags r:id="rId22"/>
            </p:custDataLst>
          </p:nvPr>
        </p:nvSpPr>
        <p:spPr>
          <a:xfrm>
            <a:off x="9057848" y="4973058"/>
            <a:ext cx="2320290" cy="435473"/>
          </a:xfrm>
          <a:prstGeom prst="rect">
            <a:avLst/>
          </a:prstGeom>
          <a:noFill/>
        </p:spPr>
        <p:txBody>
          <a:bodyPr wrap="square" tIns="0" bIns="0" rtlCol="0" anchor="ctr">
            <a:normAutofit/>
          </a:bodyPr>
          <a:lstStyle/>
          <a:p>
            <a:endParaRPr lang="zh-CN" altLang="en-US" sz="1700" dirty="0">
              <a:solidFill>
                <a:schemeClr val="dk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图形 5"/>
          <p:cNvPicPr>
            <a:picLocks noChangeAspect="1"/>
          </p:cNvPicPr>
          <p:nvPr>
            <p:custDataLst>
              <p:tags r:id="rId2"/>
            </p:custDataLst>
          </p:nvPr>
        </p:nvPicPr>
        <p:blipFill>
          <a:blip r:embed="rId39">
            <a:extLst>
              <a:ext uri="{96DAC541-7B7A-43D3-8B79-37D633B846F1}">
                <asvg:svgBlip xmlns:asvg="http://schemas.microsoft.com/office/drawing/2016/SVG/main" r:embed="rId40"/>
              </a:ext>
            </a:extLst>
          </a:blip>
          <a:stretch>
            <a:fillRect/>
          </a:stretch>
        </p:blipFill>
        <p:spPr>
          <a:xfrm>
            <a:off x="0" y="0"/>
            <a:ext cx="720090" cy="720090"/>
          </a:xfrm>
          <a:prstGeom prst="rect">
            <a:avLst/>
          </a:prstGeom>
        </p:spPr>
      </p:pic>
      <p:pic>
        <p:nvPicPr>
          <p:cNvPr id="4" name="图形 5"/>
          <p:cNvPicPr>
            <a:picLocks noChangeAspect="1"/>
          </p:cNvPicPr>
          <p:nvPr>
            <p:custDataLst>
              <p:tags r:id="rId3"/>
            </p:custDataLst>
          </p:nvPr>
        </p:nvPicPr>
        <p:blipFill>
          <a:blip r:embed="rId39">
            <a:extLst>
              <a:ext uri="{96DAC541-7B7A-43D3-8B79-37D633B846F1}">
                <asvg:svgBlip xmlns:asvg="http://schemas.microsoft.com/office/drawing/2016/SVG/main" r:embed="rId40"/>
              </a:ext>
            </a:extLst>
          </a:blip>
          <a:stretch>
            <a:fillRect/>
          </a:stretch>
        </p:blipFill>
        <p:spPr>
          <a:xfrm>
            <a:off x="11471910" y="6137910"/>
            <a:ext cx="720090" cy="720090"/>
          </a:xfrm>
          <a:prstGeom prst="rect">
            <a:avLst/>
          </a:prstGeom>
        </p:spPr>
      </p:pic>
      <p:sp>
        <p:nvSpPr>
          <p:cNvPr id="22" name="椭圆 21"/>
          <p:cNvSpPr/>
          <p:nvPr>
            <p:custDataLst>
              <p:tags r:id="rId4"/>
            </p:custDataLst>
          </p:nvPr>
        </p:nvSpPr>
        <p:spPr>
          <a:xfrm>
            <a:off x="1036320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3" name="椭圆 22"/>
          <p:cNvSpPr/>
          <p:nvPr>
            <p:custDataLst>
              <p:tags r:id="rId5"/>
            </p:custDataLst>
          </p:nvPr>
        </p:nvSpPr>
        <p:spPr>
          <a:xfrm>
            <a:off x="1081913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4" name="椭圆 23"/>
          <p:cNvSpPr/>
          <p:nvPr>
            <p:custDataLst>
              <p:tags r:id="rId6"/>
            </p:custDataLst>
          </p:nvPr>
        </p:nvSpPr>
        <p:spPr>
          <a:xfrm>
            <a:off x="1127760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5" name="任意多边形 24"/>
          <p:cNvSpPr/>
          <p:nvPr>
            <p:custDataLst>
              <p:tags r:id="rId7"/>
            </p:custDataLst>
          </p:nvPr>
        </p:nvSpPr>
        <p:spPr>
          <a:xfrm>
            <a:off x="-1270" y="5223510"/>
            <a:ext cx="1847215"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6" name="AutoShape 3"/>
          <p:cNvSpPr>
            <a:spLocks noChangeAspect="1" noChangeArrowheads="1" noTextEdit="1"/>
          </p:cNvSpPr>
          <p:nvPr>
            <p:custDataLst>
              <p:tags r:id="rId8"/>
            </p:custDataLst>
          </p:nvPr>
        </p:nvSpPr>
        <p:spPr bwMode="auto">
          <a:xfrm>
            <a:off x="765810" y="1511300"/>
            <a:ext cx="67373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27" name="Freeform 5"/>
          <p:cNvSpPr>
            <a:spLocks noEditPoints="1"/>
          </p:cNvSpPr>
          <p:nvPr>
            <p:custDataLst>
              <p:tags r:id="rId9"/>
            </p:custDataLst>
          </p:nvPr>
        </p:nvSpPr>
        <p:spPr bwMode="auto">
          <a:xfrm>
            <a:off x="609605" y="1219210"/>
            <a:ext cx="780415" cy="61087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10"/>
            </p:custDataLst>
          </p:nvPr>
        </p:nvSpPr>
        <p:spPr>
          <a:xfrm>
            <a:off x="609558" y="2438420"/>
            <a:ext cx="3657625" cy="1371600"/>
          </a:xfrm>
          <a:prstGeom prst="rect">
            <a:avLst/>
          </a:prstGeom>
          <a:noFill/>
        </p:spPr>
        <p:txBody>
          <a:bodyPr wrap="square" lIns="63500" tIns="25400" rIns="63500" bIns="25400" rtlCol="0" anchor="ctr" anchorCtr="0">
            <a:normAutofit/>
          </a:bodyPr>
          <a:lstStyle/>
          <a:p>
            <a:pPr algn="l"/>
            <a:r>
              <a:rPr lang="zh-CN" altLang="zh-CN" sz="4400" b="1" spc="160" dirty="0">
                <a:solidFill>
                  <a:schemeClr val="dk1"/>
                </a:solidFill>
                <a:uFillTx/>
                <a:latin typeface="微软雅黑" panose="020B0503020204020204" pitchFamily="34" charset="-122"/>
                <a:ea typeface="微软雅黑" panose="020B0503020204020204" pitchFamily="34" charset="-122"/>
              </a:rPr>
              <a:t>拒绝策略</a:t>
            </a:r>
          </a:p>
        </p:txBody>
      </p:sp>
      <p:cxnSp>
        <p:nvCxnSpPr>
          <p:cNvPr id="6" name="直接连接符 5"/>
          <p:cNvCxnSpPr/>
          <p:nvPr>
            <p:custDataLst>
              <p:tags r:id="rId11"/>
            </p:custDataLst>
          </p:nvPr>
        </p:nvCxnSpPr>
        <p:spPr>
          <a:xfrm>
            <a:off x="5438775" y="3689350"/>
            <a:ext cx="5407025" cy="0"/>
          </a:xfrm>
          <a:prstGeom prst="line">
            <a:avLst/>
          </a:prstGeom>
          <a:ln w="25400" cap="rnd">
            <a:solidFill>
              <a:schemeClr val="lt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5" name="椭圆 74"/>
          <p:cNvSpPr/>
          <p:nvPr>
            <p:custDataLst>
              <p:tags r:id="rId12"/>
            </p:custDataLst>
          </p:nvPr>
        </p:nvSpPr>
        <p:spPr>
          <a:xfrm>
            <a:off x="6260622" y="3198495"/>
            <a:ext cx="332740" cy="333375"/>
          </a:xfrm>
          <a:prstGeom prst="ellipse">
            <a:avLst/>
          </a:prstGeom>
          <a:solidFill>
            <a:srgbClr val="54C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76" name="文本框 75"/>
          <p:cNvSpPr txBox="1"/>
          <p:nvPr>
            <p:custDataLst>
              <p:tags r:id="rId13"/>
            </p:custDataLst>
          </p:nvPr>
        </p:nvSpPr>
        <p:spPr>
          <a:xfrm>
            <a:off x="6226015" y="3211830"/>
            <a:ext cx="401955" cy="306705"/>
          </a:xfrm>
          <a:prstGeom prst="rect">
            <a:avLst/>
          </a:prstGeom>
          <a:noFill/>
        </p:spPr>
        <p:txBody>
          <a:bodyPr wrap="square" rtlCol="0">
            <a:normAutofit fontScale="97500"/>
          </a:bodyPr>
          <a:lstStyle/>
          <a:p>
            <a:r>
              <a:rPr lang="en-US" altLang="zh-CN" sz="1400" b="1"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01</a:t>
            </a:r>
          </a:p>
        </p:txBody>
      </p:sp>
      <p:cxnSp>
        <p:nvCxnSpPr>
          <p:cNvPr id="11" name="直接连接符 10"/>
          <p:cNvCxnSpPr>
            <a:stCxn id="13" idx="0"/>
            <a:endCxn id="75" idx="4"/>
          </p:cNvCxnSpPr>
          <p:nvPr>
            <p:custDataLst>
              <p:tags r:id="rId14"/>
            </p:custDataLst>
          </p:nvPr>
        </p:nvCxnSpPr>
        <p:spPr>
          <a:xfrm flipH="1" flipV="1">
            <a:off x="6426992" y="3531870"/>
            <a:ext cx="635" cy="125730"/>
          </a:xfrm>
          <a:prstGeom prst="line">
            <a:avLst/>
          </a:prstGeom>
          <a:ln>
            <a:solidFill>
              <a:srgbClr val="54C888"/>
            </a:solidFill>
          </a:ln>
        </p:spPr>
        <p:style>
          <a:lnRef idx="1">
            <a:schemeClr val="accent1"/>
          </a:lnRef>
          <a:fillRef idx="0">
            <a:schemeClr val="accent1"/>
          </a:fillRef>
          <a:effectRef idx="0">
            <a:schemeClr val="accent1"/>
          </a:effectRef>
          <a:fontRef idx="minor">
            <a:schemeClr val="tx1"/>
          </a:fontRef>
        </p:style>
      </p:cxnSp>
      <p:sp>
        <p:nvSpPr>
          <p:cNvPr id="13" name="椭圆 12"/>
          <p:cNvSpPr/>
          <p:nvPr>
            <p:custDataLst>
              <p:tags r:id="rId15"/>
            </p:custDataLst>
          </p:nvPr>
        </p:nvSpPr>
        <p:spPr>
          <a:xfrm>
            <a:off x="6394607" y="3657600"/>
            <a:ext cx="65405" cy="65405"/>
          </a:xfrm>
          <a:prstGeom prst="ellipse">
            <a:avLst/>
          </a:prstGeom>
          <a:solidFill>
            <a:srgbClr val="54C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9" name="椭圆 148"/>
          <p:cNvSpPr/>
          <p:nvPr>
            <p:custDataLst>
              <p:tags r:id="rId16"/>
            </p:custDataLst>
          </p:nvPr>
        </p:nvSpPr>
        <p:spPr>
          <a:xfrm flipV="1">
            <a:off x="7156132" y="3850640"/>
            <a:ext cx="333375" cy="3333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cxnSp>
        <p:nvCxnSpPr>
          <p:cNvPr id="151" name="直接连接符 150"/>
          <p:cNvCxnSpPr/>
          <p:nvPr>
            <p:custDataLst>
              <p:tags r:id="rId17"/>
            </p:custDataLst>
          </p:nvPr>
        </p:nvCxnSpPr>
        <p:spPr>
          <a:xfrm flipH="1">
            <a:off x="7316787" y="3724910"/>
            <a:ext cx="635" cy="12573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custDataLst>
              <p:tags r:id="rId18"/>
            </p:custDataLst>
          </p:nvPr>
        </p:nvSpPr>
        <p:spPr>
          <a:xfrm flipV="1">
            <a:off x="7290752" y="3659505"/>
            <a:ext cx="65405" cy="654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4" name="文本框 153"/>
          <p:cNvSpPr txBox="1"/>
          <p:nvPr>
            <p:custDataLst>
              <p:tags r:id="rId19"/>
            </p:custDataLst>
          </p:nvPr>
        </p:nvSpPr>
        <p:spPr>
          <a:xfrm>
            <a:off x="7121525" y="3863975"/>
            <a:ext cx="402590" cy="306705"/>
          </a:xfrm>
          <a:prstGeom prst="rect">
            <a:avLst/>
          </a:prstGeom>
          <a:noFill/>
        </p:spPr>
        <p:txBody>
          <a:bodyPr wrap="square" rtlCol="0">
            <a:normAutofit fontScale="97500"/>
          </a:bodyPr>
          <a:lstStyle/>
          <a:p>
            <a:r>
              <a:rPr lang="en-US" altLang="zh-CN" sz="1400" b="1"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02</a:t>
            </a:r>
          </a:p>
        </p:txBody>
      </p:sp>
      <p:sp>
        <p:nvSpPr>
          <p:cNvPr id="157" name="椭圆 156"/>
          <p:cNvSpPr/>
          <p:nvPr>
            <p:custDataLst>
              <p:tags r:id="rId20"/>
            </p:custDataLst>
          </p:nvPr>
        </p:nvSpPr>
        <p:spPr>
          <a:xfrm>
            <a:off x="8116409" y="3197860"/>
            <a:ext cx="332740" cy="3333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58" name="文本框 157"/>
          <p:cNvSpPr txBox="1"/>
          <p:nvPr>
            <p:custDataLst>
              <p:tags r:id="rId21"/>
            </p:custDataLst>
          </p:nvPr>
        </p:nvSpPr>
        <p:spPr>
          <a:xfrm>
            <a:off x="8081802" y="3210560"/>
            <a:ext cx="401955" cy="307975"/>
          </a:xfrm>
          <a:prstGeom prst="rect">
            <a:avLst/>
          </a:prstGeom>
          <a:noFill/>
        </p:spPr>
        <p:txBody>
          <a:bodyPr wrap="square" rtlCol="0">
            <a:normAutofit fontScale="97500"/>
          </a:bodyPr>
          <a:lstStyle/>
          <a:p>
            <a:r>
              <a:rPr lang="en-US" altLang="zh-CN" sz="1400" b="1"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03</a:t>
            </a:r>
          </a:p>
        </p:txBody>
      </p:sp>
      <p:cxnSp>
        <p:nvCxnSpPr>
          <p:cNvPr id="159" name="直接连接符 158"/>
          <p:cNvCxnSpPr>
            <a:stCxn id="160" idx="0"/>
            <a:endCxn id="157" idx="4"/>
          </p:cNvCxnSpPr>
          <p:nvPr>
            <p:custDataLst>
              <p:tags r:id="rId22"/>
            </p:custDataLst>
          </p:nvPr>
        </p:nvCxnSpPr>
        <p:spPr>
          <a:xfrm flipH="1" flipV="1">
            <a:off x="8282779" y="3531235"/>
            <a:ext cx="635" cy="12636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0" name="椭圆 159"/>
          <p:cNvSpPr/>
          <p:nvPr>
            <p:custDataLst>
              <p:tags r:id="rId23"/>
            </p:custDataLst>
          </p:nvPr>
        </p:nvSpPr>
        <p:spPr>
          <a:xfrm>
            <a:off x="8250394" y="3657600"/>
            <a:ext cx="65405" cy="654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68" name="椭圆 167"/>
          <p:cNvSpPr/>
          <p:nvPr>
            <p:custDataLst>
              <p:tags r:id="rId24"/>
            </p:custDataLst>
          </p:nvPr>
        </p:nvSpPr>
        <p:spPr>
          <a:xfrm flipV="1">
            <a:off x="9001993" y="3850640"/>
            <a:ext cx="332740" cy="3333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cxnSp>
        <p:nvCxnSpPr>
          <p:cNvPr id="169" name="直接连接符 168"/>
          <p:cNvCxnSpPr/>
          <p:nvPr>
            <p:custDataLst>
              <p:tags r:id="rId25"/>
            </p:custDataLst>
          </p:nvPr>
        </p:nvCxnSpPr>
        <p:spPr>
          <a:xfrm flipH="1">
            <a:off x="9162013" y="3724910"/>
            <a:ext cx="635" cy="12573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70" name="椭圆 169"/>
          <p:cNvSpPr/>
          <p:nvPr>
            <p:custDataLst>
              <p:tags r:id="rId26"/>
            </p:custDataLst>
          </p:nvPr>
        </p:nvSpPr>
        <p:spPr>
          <a:xfrm flipV="1">
            <a:off x="9135978" y="3659505"/>
            <a:ext cx="65405" cy="6540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71" name="文本框 170"/>
          <p:cNvSpPr txBox="1"/>
          <p:nvPr>
            <p:custDataLst>
              <p:tags r:id="rId27"/>
            </p:custDataLst>
          </p:nvPr>
        </p:nvSpPr>
        <p:spPr>
          <a:xfrm>
            <a:off x="8967386" y="3863658"/>
            <a:ext cx="401955" cy="307340"/>
          </a:xfrm>
          <a:prstGeom prst="rect">
            <a:avLst/>
          </a:prstGeom>
          <a:noFill/>
        </p:spPr>
        <p:txBody>
          <a:bodyPr wrap="square" rtlCol="0">
            <a:normAutofit fontScale="97500"/>
          </a:bodyPr>
          <a:lstStyle/>
          <a:p>
            <a:r>
              <a:rPr lang="en-US" altLang="zh-CN" sz="1400" b="1"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04</a:t>
            </a:r>
          </a:p>
        </p:txBody>
      </p:sp>
      <p:sp>
        <p:nvSpPr>
          <p:cNvPr id="31" name="等腰三角形 30"/>
          <p:cNvSpPr/>
          <p:nvPr>
            <p:custDataLst>
              <p:tags r:id="rId28"/>
            </p:custDataLst>
          </p:nvPr>
        </p:nvSpPr>
        <p:spPr>
          <a:xfrm rot="5400000">
            <a:off x="10839450" y="3627120"/>
            <a:ext cx="137160" cy="124460"/>
          </a:xfrm>
          <a:prstGeom prst="triangle">
            <a:avLst/>
          </a:prstGeom>
          <a:solidFill>
            <a:srgbClr val="54C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9" name="文本框 18"/>
          <p:cNvSpPr txBox="1"/>
          <p:nvPr>
            <p:custDataLst>
              <p:tags r:id="rId29"/>
            </p:custDataLst>
          </p:nvPr>
        </p:nvSpPr>
        <p:spPr>
          <a:xfrm>
            <a:off x="5518150" y="1666240"/>
            <a:ext cx="1801496" cy="1411605"/>
          </a:xfrm>
          <a:prstGeom prst="rect">
            <a:avLst/>
          </a:prstGeom>
          <a:noFill/>
        </p:spPr>
        <p:txBody>
          <a:bodyPr wrap="square" rtlCol="0" anchor="b" anchorCtr="0">
            <a:normAutofit/>
          </a:bodyPr>
          <a:lstStyle/>
          <a:p>
            <a:pPr>
              <a:lnSpc>
                <a:spcPct val="140000"/>
              </a:lnSpc>
            </a:pPr>
            <a:r>
              <a:rPr lang="en-US" altLang="zh-CN"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bort</a:t>
            </a:r>
            <a:r>
              <a:rPr lang="en-US" altLang="zh-CN"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olicy （默认）： 该策略会直接抛出异常，阻止系统正常工作 </a:t>
            </a:r>
          </a:p>
        </p:txBody>
      </p:sp>
      <p:sp>
        <p:nvSpPr>
          <p:cNvPr id="20" name="文本框 19"/>
          <p:cNvSpPr txBox="1"/>
          <p:nvPr>
            <p:custDataLst>
              <p:tags r:id="rId30"/>
            </p:custDataLst>
          </p:nvPr>
        </p:nvSpPr>
        <p:spPr>
          <a:xfrm>
            <a:off x="7417752" y="1666240"/>
            <a:ext cx="1801496" cy="1411605"/>
          </a:xfrm>
          <a:prstGeom prst="rect">
            <a:avLst/>
          </a:prstGeom>
          <a:noFill/>
        </p:spPr>
        <p:txBody>
          <a:bodyPr wrap="square" rtlCol="0" anchor="b" anchorCtr="0">
            <a:normAutofit/>
          </a:bodyPr>
          <a:lstStyle/>
          <a:p>
            <a:pPr>
              <a:lnSpc>
                <a:spcPct val="140000"/>
              </a:lnSpc>
            </a:pPr>
            <a:r>
              <a:rPr lang="en-US" altLang="zh-CN"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D</a:t>
            </a:r>
            <a:r>
              <a:rPr lang="zh-CN" altLang="en-US"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iscard</a:t>
            </a:r>
            <a:r>
              <a:rPr lang="en-US" altLang="zh-CN"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O</a:t>
            </a:r>
            <a:r>
              <a:rPr lang="zh-CN" altLang="en-US"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ldest</a:t>
            </a:r>
            <a:r>
              <a:rPr lang="en-US" altLang="zh-CN"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olicy ： 丢弃最开始的（即将被执行的）任务，并尝试再次提交任务。</a:t>
            </a:r>
          </a:p>
        </p:txBody>
      </p:sp>
      <p:sp>
        <p:nvSpPr>
          <p:cNvPr id="21" name="文本框 20"/>
          <p:cNvSpPr txBox="1"/>
          <p:nvPr>
            <p:custDataLst>
              <p:tags r:id="rId31"/>
            </p:custDataLst>
          </p:nvPr>
        </p:nvSpPr>
        <p:spPr>
          <a:xfrm>
            <a:off x="5676900" y="4333240"/>
            <a:ext cx="2520950" cy="1411605"/>
          </a:xfrm>
          <a:prstGeom prst="rect">
            <a:avLst/>
          </a:prstGeom>
          <a:noFill/>
        </p:spPr>
        <p:txBody>
          <a:bodyPr wrap="square" rtlCol="0" anchor="t" anchorCtr="0">
            <a:normAutofit/>
          </a:bodyPr>
          <a:lstStyle/>
          <a:p>
            <a:pPr algn="l" fontAlgn="auto">
              <a:lnSpc>
                <a:spcPct val="140000"/>
              </a:lnSpc>
              <a:spcBef>
                <a:spcPts val="0"/>
              </a:spcBef>
              <a:spcAft>
                <a:spcPts val="0"/>
              </a:spcAft>
            </a:pPr>
            <a:r>
              <a:rPr lang="en-US" altLang="zh-CN" sz="11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sz="1100"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aller</a:t>
            </a:r>
            <a:r>
              <a:rPr lang="en-US" altLang="zh-CN" sz="1100"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R</a:t>
            </a:r>
            <a:r>
              <a:rPr lang="zh-CN" altLang="en-US" sz="1100"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uns</a:t>
            </a:r>
            <a:r>
              <a:rPr lang="en-US" altLang="zh-CN" sz="1100"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1100"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olicy ： 只要线程未关闭，该策略直接调用者线程中执行将被丢弃的任务，这样的话不会真正抛弃任务，但会影响提交线程的性能。（会退给调用者）</a:t>
            </a:r>
          </a:p>
        </p:txBody>
      </p:sp>
      <p:sp>
        <p:nvSpPr>
          <p:cNvPr id="2" name="文本框 1"/>
          <p:cNvSpPr txBox="1"/>
          <p:nvPr>
            <p:custDataLst>
              <p:tags r:id="rId32"/>
            </p:custDataLst>
          </p:nvPr>
        </p:nvSpPr>
        <p:spPr>
          <a:xfrm>
            <a:off x="8448675" y="4333240"/>
            <a:ext cx="2520950" cy="1411605"/>
          </a:xfrm>
          <a:prstGeom prst="rect">
            <a:avLst/>
          </a:prstGeom>
          <a:noFill/>
        </p:spPr>
        <p:txBody>
          <a:bodyPr wrap="square" rtlCol="0" anchor="t" anchorCtr="0">
            <a:normAutofit/>
          </a:bodyPr>
          <a:lstStyle/>
          <a:p>
            <a:pPr algn="l" fontAlgn="auto">
              <a:lnSpc>
                <a:spcPct val="140000"/>
              </a:lnSpc>
              <a:spcBef>
                <a:spcPts val="0"/>
              </a:spcBef>
              <a:spcAft>
                <a:spcPts val="0"/>
              </a:spcAft>
            </a:pPr>
            <a:r>
              <a:rPr lang="en-US" altLang="zh-CN" sz="11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D</a:t>
            </a:r>
            <a:r>
              <a:rPr lang="zh-CN" altLang="en-US" sz="1100"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iscard</a:t>
            </a:r>
            <a:r>
              <a:rPr lang="en-US" altLang="zh-CN" sz="1100"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1100" dirty="0">
                <a:solidFill>
                  <a:schemeClr val="dk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olicy ： 该策略将直接丢弃无法处理的任务，不予任何处理</a:t>
            </a:r>
          </a:p>
        </p:txBody>
      </p:sp>
      <p:sp>
        <p:nvSpPr>
          <p:cNvPr id="5" name="椭圆 4"/>
          <p:cNvSpPr/>
          <p:nvPr>
            <p:custDataLst>
              <p:tags r:id="rId33"/>
            </p:custDataLst>
          </p:nvPr>
        </p:nvSpPr>
        <p:spPr>
          <a:xfrm>
            <a:off x="9917905" y="3197860"/>
            <a:ext cx="332740" cy="3333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34"/>
            </p:custDataLst>
          </p:nvPr>
        </p:nvSpPr>
        <p:spPr>
          <a:xfrm>
            <a:off x="9883298" y="3210560"/>
            <a:ext cx="401955" cy="307975"/>
          </a:xfrm>
          <a:prstGeom prst="rect">
            <a:avLst/>
          </a:prstGeom>
          <a:noFill/>
        </p:spPr>
        <p:txBody>
          <a:bodyPr wrap="square" rtlCol="0">
            <a:normAutofit fontScale="97500"/>
          </a:bodyPr>
          <a:lstStyle/>
          <a:p>
            <a:r>
              <a:rPr lang="en-US" altLang="zh-CN" sz="1400" b="1" dirty="0">
                <a:solidFill>
                  <a:schemeClr val="lt1"/>
                </a:solidFill>
                <a:latin typeface="微软雅黑" panose="020B0503020204020204" pitchFamily="34" charset="-122"/>
                <a:ea typeface="微软雅黑" panose="020B0503020204020204" pitchFamily="34" charset="-122"/>
                <a:cs typeface="Arial" panose="020B0604020202020204" pitchFamily="34" charset="0"/>
              </a:rPr>
              <a:t>05</a:t>
            </a:r>
          </a:p>
        </p:txBody>
      </p:sp>
      <p:cxnSp>
        <p:nvCxnSpPr>
          <p:cNvPr id="8" name="直接连接符 7"/>
          <p:cNvCxnSpPr>
            <a:stCxn id="28" idx="0"/>
            <a:endCxn id="5" idx="4"/>
          </p:cNvCxnSpPr>
          <p:nvPr>
            <p:custDataLst>
              <p:tags r:id="rId35"/>
            </p:custDataLst>
          </p:nvPr>
        </p:nvCxnSpPr>
        <p:spPr>
          <a:xfrm flipH="1" flipV="1">
            <a:off x="10084275" y="3531235"/>
            <a:ext cx="635" cy="126365"/>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8" name="椭圆 27"/>
          <p:cNvSpPr/>
          <p:nvPr>
            <p:custDataLst>
              <p:tags r:id="rId36"/>
            </p:custDataLst>
          </p:nvPr>
        </p:nvSpPr>
        <p:spPr>
          <a:xfrm>
            <a:off x="10051890" y="3657600"/>
            <a:ext cx="65405" cy="654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0" name="文本框 29"/>
          <p:cNvSpPr txBox="1"/>
          <p:nvPr>
            <p:custDataLst>
              <p:tags r:id="rId37"/>
            </p:custDataLst>
          </p:nvPr>
        </p:nvSpPr>
        <p:spPr>
          <a:xfrm>
            <a:off x="9219248" y="1666240"/>
            <a:ext cx="1801496" cy="1411605"/>
          </a:xfrm>
          <a:prstGeom prst="rect">
            <a:avLst/>
          </a:prstGeom>
          <a:noFill/>
        </p:spPr>
        <p:txBody>
          <a:bodyPr wrap="square" rtlCol="0" anchor="b" anchorCtr="0">
            <a:normAutofit/>
          </a:bodyPr>
          <a:lstStyle/>
          <a:p>
            <a:pPr>
              <a:lnSpc>
                <a:spcPct val="140000"/>
              </a:lnSpc>
            </a:pPr>
            <a:r>
              <a:rPr lang="zh-CN" altLang="en-US"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自定义拒绝策略：继承</a:t>
            </a:r>
            <a:r>
              <a:rPr lang="en-US" altLang="zh-CN"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a:t>
            </a:r>
            <a:r>
              <a:rPr lang="zh-CN" altLang="en-US"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ejected</a:t>
            </a:r>
            <a:r>
              <a:rPr lang="en-US" altLang="zh-CN"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E</a:t>
            </a:r>
            <a:r>
              <a:rPr lang="zh-CN" altLang="en-US"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xecution</a:t>
            </a:r>
            <a:r>
              <a:rPr lang="en-US" altLang="zh-CN"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H</a:t>
            </a:r>
            <a:r>
              <a:rPr lang="zh-CN" altLang="en-US"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andler接口，重写</a:t>
            </a:r>
            <a:r>
              <a:rPr lang="en-US" altLang="zh-CN"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a:t>
            </a:r>
            <a:r>
              <a:rPr lang="zh-CN" altLang="en-US"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ejected</a:t>
            </a:r>
            <a:r>
              <a:rPr lang="en-US" altLang="zh-CN"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E</a:t>
            </a:r>
            <a:r>
              <a:rPr lang="zh-CN" altLang="en-US" sz="1100" spc="15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xecution方法</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2"/>
            <p:custDataLst>
              <p:tags r:id="rId2"/>
            </p:custDataLst>
          </p:nvPr>
        </p:nvSpPr>
        <p:spPr/>
        <p:txBody>
          <a:bodyPr/>
          <a:lstStyle/>
          <a:p>
            <a:r>
              <a:rPr lang="zh-CN" altLang="en-US">
                <a:solidFill>
                  <a:schemeClr val="dk1">
                    <a:lumMod val="85000"/>
                    <a:lumOff val="15000"/>
                  </a:schemeClr>
                </a:solidFill>
              </a:rPr>
              <a:t>自定义线程池和拒绝策略</a:t>
            </a:r>
          </a:p>
        </p:txBody>
      </p:sp>
      <p:sp>
        <p:nvSpPr>
          <p:cNvPr id="27" name="文本框 45"/>
          <p:cNvSpPr txBox="1"/>
          <p:nvPr>
            <p:custDataLst>
              <p:tags r:id="rId3"/>
            </p:custDataLst>
          </p:nvPr>
        </p:nvSpPr>
        <p:spPr>
          <a:xfrm>
            <a:off x="4521236" y="1077491"/>
            <a:ext cx="4383405" cy="2730721"/>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微软雅黑" panose="020B0503020204020204" pitchFamily="34" charset="-122"/>
                <a:cs typeface="+mn-cs"/>
              </a:rPr>
              <a:t>06</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pic>
        <p:nvPicPr>
          <p:cNvPr id="8"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294600" y="302400"/>
            <a:ext cx="720090" cy="720090"/>
          </a:xfrm>
          <a:prstGeom prst="rect">
            <a:avLst/>
          </a:prstGeom>
        </p:spPr>
      </p:pic>
      <p:pic>
        <p:nvPicPr>
          <p:cNvPr id="2" name="图形 5"/>
          <p:cNvPicPr>
            <a:picLocks noChangeAspect="1"/>
          </p:cNvPicPr>
          <p:nvPr>
            <p:custDataLst>
              <p:tags r:id="rId4"/>
            </p:custDataLst>
          </p:nvPr>
        </p:nvPicPr>
        <p:blipFill>
          <a:blip r:embed="rId11">
            <a:extLst>
              <a:ext uri="{96DAC541-7B7A-43D3-8B79-37D633B846F1}">
                <asvg:svgBlip xmlns:asvg="http://schemas.microsoft.com/office/drawing/2016/SVG/main" r:embed="rId12"/>
              </a:ext>
            </a:extLst>
          </a:blip>
          <a:stretch>
            <a:fillRect/>
          </a:stretch>
        </p:blipFill>
        <p:spPr>
          <a:xfrm>
            <a:off x="11177310" y="5835510"/>
            <a:ext cx="720090" cy="720090"/>
          </a:xfrm>
          <a:prstGeom prst="rect">
            <a:avLst/>
          </a:prstGeom>
        </p:spPr>
      </p:pic>
      <p:sp>
        <p:nvSpPr>
          <p:cNvPr id="6" name="矩形 5"/>
          <p:cNvSpPr/>
          <p:nvPr>
            <p:custDataLst>
              <p:tags r:id="rId5"/>
            </p:custDataLst>
          </p:nvPr>
        </p:nvSpPr>
        <p:spPr>
          <a:xfrm>
            <a:off x="7924864" y="609600"/>
            <a:ext cx="3352827" cy="4114833"/>
          </a:xfrm>
          <a:prstGeom prst="rect">
            <a:avLst/>
          </a:prstGeom>
          <a:noFill/>
          <a:ln w="38100">
            <a:solidFill>
              <a:schemeClr val="accent1">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6"/>
            </p:custDataLst>
          </p:nvPr>
        </p:nvSpPr>
        <p:spPr>
          <a:xfrm>
            <a:off x="914400" y="1828800"/>
            <a:ext cx="3962400" cy="1063739"/>
          </a:xfrm>
          <a:prstGeom prst="rect">
            <a:avLst/>
          </a:prstGeom>
          <a:noFill/>
        </p:spPr>
        <p:txBody>
          <a:bodyPr wrap="square" lIns="63500" tIns="25400" rIns="63500" bIns="25400" rtlCol="0" anchor="b" anchorCtr="0">
            <a:normAutofit fontScale="90000" lnSpcReduction="10000"/>
          </a:bodyPr>
          <a:lstStyle/>
          <a:p>
            <a:pPr algn="l"/>
            <a:r>
              <a:rPr lang="zh-CN" altLang="zh-CN" sz="4000" b="1" spc="160" dirty="0">
                <a:solidFill>
                  <a:schemeClr val="dk1"/>
                </a:solidFill>
                <a:uFillTx/>
                <a:latin typeface="微软雅黑" panose="020B0503020204020204" pitchFamily="34" charset="-122"/>
                <a:ea typeface="微软雅黑" panose="020B0503020204020204" pitchFamily="34" charset="-122"/>
              </a:rPr>
              <a:t>自定义线程池和拒绝策略</a:t>
            </a:r>
          </a:p>
        </p:txBody>
      </p:sp>
      <p:sp>
        <p:nvSpPr>
          <p:cNvPr id="11" name="Title 6"/>
          <p:cNvSpPr txBox="1"/>
          <p:nvPr>
            <p:custDataLst>
              <p:tags r:id="rId7"/>
            </p:custDataLst>
          </p:nvPr>
        </p:nvSpPr>
        <p:spPr>
          <a:xfrm>
            <a:off x="914400" y="3044939"/>
            <a:ext cx="3962400" cy="1984261"/>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实际生产中不用</a:t>
            </a:r>
            <a:r>
              <a:rPr lang="en-US" alt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xecutor</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初始化线程池，因为底层使用的阻塞队列是无界队列，容易造成oom</a:t>
            </a:r>
          </a:p>
        </p:txBody>
      </p:sp>
      <p:pic>
        <p:nvPicPr>
          <p:cNvPr id="7" name="图片 6"/>
          <p:cNvPicPr>
            <a:picLocks noChangeAspect="1"/>
          </p:cNvPicPr>
          <p:nvPr>
            <p:custDataLst>
              <p:tags r:id="rId8"/>
            </p:custDataLst>
          </p:nvPr>
        </p:nvPicPr>
        <p:blipFill rotWithShape="1">
          <a:blip r:embed="rId13" cstate="print">
            <a:extLst>
              <a:ext uri="{28A0092B-C50C-407E-A947-70E740481C1C}">
                <a14:useLocalDpi xmlns:a14="http://schemas.microsoft.com/office/drawing/2010/main" val="0"/>
              </a:ext>
            </a:extLst>
          </a:blip>
          <a:srcRect l="141" r="50000"/>
          <a:stretch>
            <a:fillRect/>
          </a:stretch>
        </p:blipFill>
        <p:spPr>
          <a:xfrm>
            <a:off x="5486400" y="914400"/>
            <a:ext cx="5486400" cy="5334000"/>
          </a:xfrm>
          <a:custGeom>
            <a:avLst/>
            <a:gdLst/>
            <a:ahLst/>
            <a:cxnLst>
              <a:cxn ang="3">
                <a:pos x="hc" y="t"/>
              </a:cxn>
              <a:cxn ang="cd2">
                <a:pos x="l" y="vc"/>
              </a:cxn>
              <a:cxn ang="cd4">
                <a:pos x="hc" y="b"/>
              </a:cxn>
              <a:cxn ang="0">
                <a:pos x="r" y="vc"/>
              </a:cxn>
            </a:cxnLst>
            <a:rect l="l" t="t" r="r" b="b"/>
            <a:pathLst>
              <a:path w="8160" h="8400">
                <a:moveTo>
                  <a:pt x="0" y="0"/>
                </a:moveTo>
                <a:lnTo>
                  <a:pt x="8160" y="0"/>
                </a:lnTo>
                <a:lnTo>
                  <a:pt x="8160" y="8400"/>
                </a:lnTo>
                <a:lnTo>
                  <a:pt x="0" y="8400"/>
                </a:lnTo>
                <a:lnTo>
                  <a:pt x="0" y="0"/>
                </a:lnTo>
                <a:close/>
              </a:path>
            </a:pathLst>
          </a:custGeom>
        </p:spPr>
      </p:pic>
    </p:spTree>
    <p:custDataLst>
      <p:tags r:id="rId1"/>
    </p:custData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80E09E-C2F3-2B42-BA2C-7652C105D75B}"/>
              </a:ext>
            </a:extLst>
          </p:cNvPr>
          <p:cNvSpPr/>
          <p:nvPr/>
        </p:nvSpPr>
        <p:spPr>
          <a:xfrm>
            <a:off x="457200" y="974831"/>
            <a:ext cx="10917043" cy="4801314"/>
          </a:xfrm>
          <a:prstGeom prst="rect">
            <a:avLst/>
          </a:prstGeom>
        </p:spPr>
        <p:txBody>
          <a:bodyPr wrap="square">
            <a:spAutoFit/>
          </a:bodyPr>
          <a:lstStyle/>
          <a:p>
            <a:r>
              <a:rPr lang="zh-CN" altLang="en-US" dirty="0">
                <a:solidFill>
                  <a:srgbClr val="333333"/>
                </a:solidFill>
                <a:latin typeface="arial" panose="020B0604020202020204" pitchFamily="34" charset="0"/>
              </a:rPr>
              <a:t>介绍：</a:t>
            </a:r>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r>
              <a:rPr lang="zh-CN" altLang="en-US" dirty="0">
                <a:solidFill>
                  <a:srgbClr val="333333"/>
                </a:solidFill>
                <a:latin typeface="arial" panose="020B0604020202020204" pitchFamily="34" charset="0"/>
              </a:rPr>
              <a:t>       很多人甚至可能都会觉得把线程池配置过大一点比较好！我觉得这明显是有问题的。就拿我们生活中非常常见的一例子来说：</a:t>
            </a:r>
            <a:r>
              <a:rPr lang="zh-CN" altLang="en-US" b="1" dirty="0">
                <a:solidFill>
                  <a:srgbClr val="333333"/>
                </a:solidFill>
                <a:latin typeface="arial" panose="020B0604020202020204" pitchFamily="34" charset="0"/>
              </a:rPr>
              <a:t>并不是人多就能把事情做好，增加了沟通交流成本。你本来一件事情只需要 </a:t>
            </a:r>
            <a:r>
              <a:rPr lang="en-US" altLang="zh-CN" b="1" dirty="0">
                <a:solidFill>
                  <a:srgbClr val="333333"/>
                </a:solidFill>
                <a:latin typeface="arial" panose="020B0604020202020204" pitchFamily="34" charset="0"/>
              </a:rPr>
              <a:t>3</a:t>
            </a:r>
            <a:r>
              <a:rPr lang="zh-CN" altLang="en-US" b="1" dirty="0">
                <a:solidFill>
                  <a:srgbClr val="333333"/>
                </a:solidFill>
                <a:latin typeface="arial" panose="020B0604020202020204" pitchFamily="34" charset="0"/>
              </a:rPr>
              <a:t>个人做，你硬是拉来了 </a:t>
            </a:r>
            <a:r>
              <a:rPr lang="en-US" altLang="zh-CN" b="1" dirty="0">
                <a:solidFill>
                  <a:srgbClr val="333333"/>
                </a:solidFill>
                <a:latin typeface="arial" panose="020B0604020202020204" pitchFamily="34" charset="0"/>
              </a:rPr>
              <a:t>6 </a:t>
            </a:r>
            <a:r>
              <a:rPr lang="zh-CN" altLang="en-US" b="1" dirty="0">
                <a:solidFill>
                  <a:srgbClr val="333333"/>
                </a:solidFill>
                <a:latin typeface="arial" panose="020B0604020202020204" pitchFamily="34" charset="0"/>
              </a:rPr>
              <a:t>个人，会提升做事效率嘛？我想并不会。 </a:t>
            </a:r>
            <a:r>
              <a:rPr lang="zh-CN" altLang="en-US" dirty="0">
                <a:solidFill>
                  <a:srgbClr val="333333"/>
                </a:solidFill>
                <a:latin typeface="arial" panose="020B0604020202020204" pitchFamily="34" charset="0"/>
              </a:rPr>
              <a:t>线程数量过多的影响也是和我们分配多少人做事情一样，对于多线程这个场景来说主要是增加了</a:t>
            </a:r>
            <a:r>
              <a:rPr lang="zh-CN" altLang="en-US" b="1" dirty="0">
                <a:solidFill>
                  <a:srgbClr val="333333"/>
                </a:solidFill>
                <a:latin typeface="arial" panose="020B0604020202020204" pitchFamily="34" charset="0"/>
              </a:rPr>
              <a:t>上下文切换</a:t>
            </a:r>
            <a:r>
              <a:rPr lang="zh-CN" altLang="en-US" dirty="0">
                <a:solidFill>
                  <a:srgbClr val="333333"/>
                </a:solidFill>
                <a:latin typeface="arial" panose="020B0604020202020204" pitchFamily="34" charset="0"/>
              </a:rPr>
              <a:t>成本。</a:t>
            </a:r>
            <a:endParaRPr lang="en-US" altLang="zh-CN" dirty="0">
              <a:solidFill>
                <a:srgbClr val="333333"/>
              </a:solidFill>
              <a:latin typeface="arial" panose="020B0604020202020204" pitchFamily="34" charset="0"/>
            </a:endParaRPr>
          </a:p>
          <a:p>
            <a:r>
              <a:rPr lang="zh-CN" altLang="en-US" dirty="0"/>
              <a:t>       类比于实现世界中的人类通过合作做某件事情，我们可以肯定的一点是线程池大小设置过大或者过小都 会有问题，合适的才是最好。</a:t>
            </a:r>
            <a:endParaRPr lang="en-US" altLang="zh-CN" dirty="0"/>
          </a:p>
          <a:p>
            <a:endParaRPr lang="en-US" altLang="zh-CN" dirty="0"/>
          </a:p>
          <a:p>
            <a:r>
              <a:rPr lang="zh-CN" altLang="en-US" dirty="0"/>
              <a:t>       </a:t>
            </a:r>
            <a:r>
              <a:rPr lang="en-US" altLang="zh-CN" dirty="0"/>
              <a:t>Linux</a:t>
            </a:r>
            <a:r>
              <a:rPr lang="zh-CN" altLang="en-US" dirty="0"/>
              <a:t>相比于其它的操作系统的优点之一就是上下文切换和模式切换的时间消耗非常少。</a:t>
            </a:r>
            <a:endParaRPr lang="en-US" altLang="zh-CN" dirty="0"/>
          </a:p>
          <a:p>
            <a:endParaRPr lang="en-US" altLang="zh-CN" dirty="0"/>
          </a:p>
          <a:p>
            <a:r>
              <a:rPr lang="zh-CN" altLang="en-US" b="1" dirty="0"/>
              <a:t>       如果我们设置的线程池数量太小的话，如果同一时间有大量任务</a:t>
            </a:r>
            <a:r>
              <a:rPr lang="en-US" altLang="zh-CN" b="1" dirty="0"/>
              <a:t>/</a:t>
            </a:r>
            <a:r>
              <a:rPr lang="zh-CN" altLang="en-US" b="1" dirty="0"/>
              <a:t>请求需要处理，可能会导致大量的请求</a:t>
            </a:r>
            <a:r>
              <a:rPr lang="en-US" altLang="zh-CN" b="1" dirty="0"/>
              <a:t>/</a:t>
            </a:r>
            <a:r>
              <a:rPr lang="zh-CN" altLang="en-US" b="1" dirty="0"/>
              <a:t>任务在任务队列中排队等待执行，甚至会出现任务队列满了之后任务</a:t>
            </a:r>
            <a:r>
              <a:rPr lang="en-US" altLang="zh-CN" b="1" dirty="0"/>
              <a:t>/</a:t>
            </a:r>
            <a:r>
              <a:rPr lang="zh-CN" altLang="en-US" b="1" dirty="0"/>
              <a:t>请求无法处理的情况，或者大量任务堆积在任务队列导致 </a:t>
            </a:r>
            <a:r>
              <a:rPr lang="en-US" altLang="zh-CN" b="1" dirty="0"/>
              <a:t>OOM</a:t>
            </a:r>
            <a:r>
              <a:rPr lang="zh-CN" altLang="en-US" b="1" dirty="0"/>
              <a:t>。这样很明显是有问题的！ </a:t>
            </a:r>
            <a:r>
              <a:rPr lang="en-US" altLang="zh-CN" b="1" dirty="0"/>
              <a:t>CPU </a:t>
            </a:r>
            <a:r>
              <a:rPr lang="zh-CN" altLang="en-US" b="1" dirty="0"/>
              <a:t>根本没有得到充分利用。</a:t>
            </a:r>
            <a:endParaRPr lang="zh-CN" altLang="en-US" dirty="0"/>
          </a:p>
          <a:p>
            <a:r>
              <a:rPr lang="zh-CN" altLang="en-US" b="1" dirty="0"/>
              <a:t>但是，如果我们设置线程数量太大，大量线程可能会同时在争取 </a:t>
            </a:r>
            <a:r>
              <a:rPr lang="en-US" altLang="zh-CN" b="1" dirty="0"/>
              <a:t>CPU </a:t>
            </a:r>
            <a:r>
              <a:rPr lang="zh-CN" altLang="en-US" b="1" dirty="0"/>
              <a:t>资源，这样会导致大量的上下文切换，从而增加线程的执行时间，影响了整体执行效率。</a:t>
            </a:r>
            <a:endParaRPr lang="zh-CN" altLang="en-US" dirty="0"/>
          </a:p>
          <a:p>
            <a:endParaRPr lang="zh-CN" altLang="en-US" dirty="0"/>
          </a:p>
        </p:txBody>
      </p:sp>
    </p:spTree>
    <p:extLst>
      <p:ext uri="{BB962C8B-B14F-4D97-AF65-F5344CB8AC3E}">
        <p14:creationId xmlns:p14="http://schemas.microsoft.com/office/powerpoint/2010/main" val="96691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图形 5"/>
          <p:cNvPicPr>
            <a:picLocks noChangeAspect="1"/>
          </p:cNvPicPr>
          <p:nvPr>
            <p:custDataLst>
              <p:tags r:id="rId2"/>
            </p:custDataLst>
          </p:nvPr>
        </p:nvPicPr>
        <p:blipFill>
          <a:blip r:embed="rId14">
            <a:extLst>
              <a:ext uri="{96DAC541-7B7A-43D3-8B79-37D633B846F1}">
                <asvg:svgBlip xmlns:asvg="http://schemas.microsoft.com/office/drawing/2016/SVG/main" r:embed="rId15"/>
              </a:ext>
            </a:extLst>
          </a:blip>
          <a:stretch>
            <a:fillRect/>
          </a:stretch>
        </p:blipFill>
        <p:spPr>
          <a:xfrm>
            <a:off x="0" y="0"/>
            <a:ext cx="720090" cy="720090"/>
          </a:xfrm>
          <a:prstGeom prst="rect">
            <a:avLst/>
          </a:prstGeom>
        </p:spPr>
      </p:pic>
      <p:pic>
        <p:nvPicPr>
          <p:cNvPr id="2" name="图形 5"/>
          <p:cNvPicPr>
            <a:picLocks noChangeAspect="1"/>
          </p:cNvPicPr>
          <p:nvPr>
            <p:custDataLst>
              <p:tags r:id="rId3"/>
            </p:custDataLst>
          </p:nvPr>
        </p:nvPicPr>
        <p:blipFill>
          <a:blip r:embed="rId14">
            <a:extLst>
              <a:ext uri="{96DAC541-7B7A-43D3-8B79-37D633B846F1}">
                <asvg:svgBlip xmlns:asvg="http://schemas.microsoft.com/office/drawing/2016/SVG/main" r:embed="rId15"/>
              </a:ext>
            </a:extLst>
          </a:blip>
          <a:stretch>
            <a:fillRect/>
          </a:stretch>
        </p:blipFill>
        <p:spPr>
          <a:xfrm>
            <a:off x="11471910" y="6137910"/>
            <a:ext cx="720090" cy="720090"/>
          </a:xfrm>
          <a:prstGeom prst="rect">
            <a:avLst/>
          </a:prstGeom>
        </p:spPr>
      </p:pic>
      <p:sp>
        <p:nvSpPr>
          <p:cNvPr id="13" name="直角三角形 12"/>
          <p:cNvSpPr/>
          <p:nvPr>
            <p:custDataLst>
              <p:tags r:id="rId4"/>
            </p:custDataLst>
          </p:nvPr>
        </p:nvSpPr>
        <p:spPr>
          <a:xfrm rot="10556773">
            <a:off x="339240" y="442490"/>
            <a:ext cx="1121087" cy="1014043"/>
          </a:xfrm>
          <a:prstGeom prst="rtTriangle">
            <a:avLst/>
          </a:prstGeom>
          <a:pattFill prst="zigZag">
            <a:fgClr>
              <a:schemeClr val="lt1">
                <a:lumMod val="95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1" name="直角三角形 10"/>
          <p:cNvSpPr/>
          <p:nvPr>
            <p:custDataLst>
              <p:tags r:id="rId5"/>
            </p:custDataLst>
          </p:nvPr>
        </p:nvSpPr>
        <p:spPr>
          <a:xfrm flipH="1">
            <a:off x="5334000" y="0"/>
            <a:ext cx="6858000" cy="6858000"/>
          </a:xfrm>
          <a:prstGeom prst="rtTriangle">
            <a:avLst/>
          </a:prstGeom>
          <a:pattFill prst="dashUpDiag">
            <a:fgClr>
              <a:schemeClr val="lt1">
                <a:lumMod val="95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直角三角形 13"/>
          <p:cNvSpPr/>
          <p:nvPr>
            <p:custDataLst>
              <p:tags r:id="rId6"/>
            </p:custDataLst>
          </p:nvPr>
        </p:nvSpPr>
        <p:spPr>
          <a:xfrm rot="7372940">
            <a:off x="6411473" y="1184589"/>
            <a:ext cx="2144432" cy="1939676"/>
          </a:xfrm>
          <a:prstGeom prst="rtTriangle">
            <a:avLst/>
          </a:prstGeom>
          <a:pattFill prst="zigZag">
            <a:fgClr>
              <a:schemeClr val="lt1">
                <a:lumMod val="95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 name="矩形 14"/>
          <p:cNvSpPr/>
          <p:nvPr>
            <p:custDataLst>
              <p:tags r:id="rId7"/>
            </p:custDataLst>
          </p:nvPr>
        </p:nvSpPr>
        <p:spPr>
          <a:xfrm>
            <a:off x="718457" y="404132"/>
            <a:ext cx="10755086" cy="6049736"/>
          </a:xfrm>
          <a:prstGeom prst="rect">
            <a:avLst/>
          </a:prstGeom>
          <a:noFill/>
          <a:ln w="3810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6" name="文本框 15"/>
          <p:cNvSpPr txBox="1"/>
          <p:nvPr>
            <p:custDataLst>
              <p:tags r:id="rId8"/>
            </p:custDataLst>
          </p:nvPr>
        </p:nvSpPr>
        <p:spPr>
          <a:xfrm>
            <a:off x="1777109" y="1613125"/>
            <a:ext cx="7099300" cy="629920"/>
          </a:xfrm>
          <a:prstGeom prst="rect">
            <a:avLst/>
          </a:prstGeom>
          <a:noFill/>
        </p:spPr>
        <p:txBody>
          <a:bodyPr wrap="square" lIns="90000" tIns="46800" rIns="90000" bIns="46800" rtlCol="0">
            <a:normAutofit fontScale="97500"/>
          </a:bodyPr>
          <a:lstStyle/>
          <a:p>
            <a:r>
              <a:rPr lang="zh-CN" altLang="en-US" sz="3555" b="1" spc="300" dirty="0">
                <a:solidFill>
                  <a:schemeClr val="dk1">
                    <a:lumMod val="85000"/>
                    <a:lumOff val="15000"/>
                  </a:schemeClr>
                </a:solidFill>
                <a:uFillTx/>
                <a:latin typeface="微软雅黑" panose="020B0503020204020204" pitchFamily="34" charset="-122"/>
                <a:ea typeface="微软雅黑" panose="020B0503020204020204" pitchFamily="34" charset="-122"/>
              </a:rPr>
              <a:t>如何合理配置线程</a:t>
            </a:r>
          </a:p>
        </p:txBody>
      </p:sp>
      <p:sp>
        <p:nvSpPr>
          <p:cNvPr id="6" name="流程图: 摘录 5"/>
          <p:cNvSpPr/>
          <p:nvPr>
            <p:custDataLst>
              <p:tags r:id="rId9"/>
            </p:custDataLst>
          </p:nvPr>
        </p:nvSpPr>
        <p:spPr>
          <a:xfrm rot="2220000">
            <a:off x="10142220" y="1138555"/>
            <a:ext cx="591185" cy="389890"/>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 name="流程图: 摘录 6"/>
          <p:cNvSpPr/>
          <p:nvPr>
            <p:custDataLst>
              <p:tags r:id="rId10"/>
            </p:custDataLst>
          </p:nvPr>
        </p:nvSpPr>
        <p:spPr>
          <a:xfrm rot="18420000">
            <a:off x="10367010" y="600075"/>
            <a:ext cx="845185" cy="659130"/>
          </a:xfrm>
          <a:prstGeom prst="flowChartExtra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8" name="流程图: 摘录 7"/>
          <p:cNvSpPr/>
          <p:nvPr>
            <p:custDataLst>
              <p:tags r:id="rId11"/>
            </p:custDataLst>
          </p:nvPr>
        </p:nvSpPr>
        <p:spPr>
          <a:xfrm rot="2880000">
            <a:off x="1173480" y="5360035"/>
            <a:ext cx="668020" cy="521335"/>
          </a:xfrm>
          <a:prstGeom prst="flowChartExtra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9" name="流程图: 摘录 8"/>
          <p:cNvSpPr/>
          <p:nvPr>
            <p:custDataLst>
              <p:tags r:id="rId12"/>
            </p:custDataLst>
          </p:nvPr>
        </p:nvSpPr>
        <p:spPr>
          <a:xfrm rot="19680000">
            <a:off x="1586865" y="5672455"/>
            <a:ext cx="591185" cy="389890"/>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4098" name="Picture 2">
            <a:extLst>
              <a:ext uri="{FF2B5EF4-FFF2-40B4-BE49-F238E27FC236}">
                <a16:creationId xmlns:a16="http://schemas.microsoft.com/office/drawing/2014/main" id="{7DCC3F46-79FF-2245-B1D0-C1AFDB27DD8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4701" y="2768054"/>
            <a:ext cx="8128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0C73648-4D4F-3346-9008-2F1BF60B5A6E}"/>
              </a:ext>
            </a:extLst>
          </p:cNvPr>
          <p:cNvSpPr txBox="1"/>
          <p:nvPr/>
        </p:nvSpPr>
        <p:spPr>
          <a:xfrm>
            <a:off x="1795992" y="2371459"/>
            <a:ext cx="3236784" cy="307777"/>
          </a:xfrm>
          <a:prstGeom prst="rect">
            <a:avLst/>
          </a:prstGeom>
          <a:noFill/>
        </p:spPr>
        <p:txBody>
          <a:bodyPr wrap="none" rtlCol="0">
            <a:spAutoFit/>
          </a:bodyPr>
          <a:lstStyle/>
          <a:p>
            <a:r>
              <a:rPr lang="zh-CN" altLang="en-US" sz="1400" dirty="0"/>
              <a:t>有一个简单并且适用面比较广的公式：</a:t>
            </a:r>
            <a:endParaRPr kumimoji="1" lang="zh-CN" altLang="en-US" sz="1400" dirty="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2"/>
            <p:custDataLst>
              <p:tags r:id="rId2"/>
            </p:custDataLst>
          </p:nvPr>
        </p:nvSpPr>
        <p:spPr/>
        <p:txBody>
          <a:bodyPr/>
          <a:lstStyle/>
          <a:p>
            <a:r>
              <a:rPr lang="zh-CN" altLang="en-US" dirty="0">
                <a:solidFill>
                  <a:schemeClr val="dk1">
                    <a:lumMod val="85000"/>
                    <a:lumOff val="15000"/>
                  </a:schemeClr>
                </a:solidFill>
              </a:rPr>
              <a:t>work</a:t>
            </a:r>
            <a:r>
              <a:rPr lang="en-US" altLang="zh-CN" dirty="0">
                <a:solidFill>
                  <a:schemeClr val="dk1">
                    <a:lumMod val="85000"/>
                    <a:lumOff val="15000"/>
                  </a:schemeClr>
                </a:solidFill>
              </a:rPr>
              <a:t>Q</a:t>
            </a:r>
            <a:r>
              <a:rPr lang="zh-CN" altLang="en-US" dirty="0">
                <a:solidFill>
                  <a:schemeClr val="dk1">
                    <a:lumMod val="85000"/>
                    <a:lumOff val="15000"/>
                  </a:schemeClr>
                </a:solidFill>
              </a:rPr>
              <a:t>ueue（阻塞队列）</a:t>
            </a:r>
          </a:p>
        </p:txBody>
      </p:sp>
      <p:sp>
        <p:nvSpPr>
          <p:cNvPr id="27" name="文本框 45"/>
          <p:cNvSpPr txBox="1"/>
          <p:nvPr>
            <p:custDataLst>
              <p:tags r:id="rId3"/>
            </p:custDataLst>
          </p:nvPr>
        </p:nvSpPr>
        <p:spPr>
          <a:xfrm>
            <a:off x="4521236" y="1077491"/>
            <a:ext cx="4383405" cy="2730721"/>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微软雅黑" panose="020B0503020204020204" pitchFamily="34" charset="-122"/>
                <a:cs typeface="+mn-cs"/>
              </a:rPr>
              <a:t>07</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rgbClr val="63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pic>
        <p:nvPicPr>
          <p:cNvPr id="8" name="图形 5"/>
          <p:cNvPicPr>
            <a:picLocks noChangeAspect="1"/>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294600" y="302400"/>
            <a:ext cx="720090" cy="720090"/>
          </a:xfrm>
          <a:prstGeom prst="rect">
            <a:avLst/>
          </a:prstGeom>
        </p:spPr>
      </p:pic>
      <p:pic>
        <p:nvPicPr>
          <p:cNvPr id="2" name="图形 5"/>
          <p:cNvPicPr>
            <a:picLocks noChangeAspect="1"/>
          </p:cNvPicPr>
          <p:nvPr>
            <p:custDataLst>
              <p:tags r:id="rId4"/>
            </p:custDataLst>
          </p:nvPr>
        </p:nvPicPr>
        <p:blipFill>
          <a:blip r:embed="rId11">
            <a:extLst>
              <a:ext uri="{96DAC541-7B7A-43D3-8B79-37D633B846F1}">
                <asvg:svgBlip xmlns:asvg="http://schemas.microsoft.com/office/drawing/2016/SVG/main" r:embed="rId12"/>
              </a:ext>
            </a:extLst>
          </a:blip>
          <a:stretch>
            <a:fillRect/>
          </a:stretch>
        </p:blipFill>
        <p:spPr>
          <a:xfrm>
            <a:off x="11177310" y="5835510"/>
            <a:ext cx="720090" cy="720090"/>
          </a:xfrm>
          <a:prstGeom prst="rect">
            <a:avLst/>
          </a:prstGeom>
        </p:spPr>
      </p:pic>
      <p:sp>
        <p:nvSpPr>
          <p:cNvPr id="6" name="矩形 5"/>
          <p:cNvSpPr/>
          <p:nvPr>
            <p:custDataLst>
              <p:tags r:id="rId5"/>
            </p:custDataLst>
          </p:nvPr>
        </p:nvSpPr>
        <p:spPr>
          <a:xfrm>
            <a:off x="8134294" y="609600"/>
            <a:ext cx="3352827" cy="4114833"/>
          </a:xfrm>
          <a:prstGeom prst="rect">
            <a:avLst/>
          </a:prstGeom>
          <a:noFill/>
          <a:ln w="38100">
            <a:solidFill>
              <a:schemeClr val="accent1">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6"/>
            </p:custDataLst>
          </p:nvPr>
        </p:nvSpPr>
        <p:spPr>
          <a:xfrm>
            <a:off x="914400" y="1676343"/>
            <a:ext cx="3962400" cy="1063739"/>
          </a:xfrm>
          <a:prstGeom prst="rect">
            <a:avLst/>
          </a:prstGeom>
          <a:noFill/>
        </p:spPr>
        <p:txBody>
          <a:bodyPr wrap="square" lIns="63500" tIns="25400" rIns="63500" bIns="25400" rtlCol="0" anchor="b" anchorCtr="0">
            <a:normAutofit fontScale="90000" lnSpcReduction="10000"/>
          </a:bodyPr>
          <a:lstStyle/>
          <a:p>
            <a:pPr algn="l"/>
            <a:r>
              <a:rPr lang="zh-CN" altLang="zh-CN" sz="4000" b="1" spc="160" dirty="0">
                <a:solidFill>
                  <a:schemeClr val="dk1"/>
                </a:solidFill>
                <a:uFillTx/>
                <a:latin typeface="微软雅黑" panose="020B0503020204020204" pitchFamily="34" charset="-122"/>
                <a:ea typeface="微软雅黑" panose="020B0503020204020204" pitchFamily="34" charset="-122"/>
                <a:cs typeface="微软雅黑" panose="020B0503020204020204" pitchFamily="34" charset="-122"/>
              </a:rPr>
              <a:t>work</a:t>
            </a:r>
            <a:r>
              <a:rPr lang="en-US" altLang="zh-CN" sz="4000" b="1" spc="160">
                <a:solidFill>
                  <a:schemeClr val="dk1"/>
                </a:solidFill>
                <a:uFillTx/>
                <a:latin typeface="微软雅黑" panose="020B0503020204020204" pitchFamily="34" charset="-122"/>
                <a:ea typeface="微软雅黑" panose="020B0503020204020204" pitchFamily="34" charset="-122"/>
                <a:cs typeface="微软雅黑" panose="020B0503020204020204" pitchFamily="34" charset="-122"/>
              </a:rPr>
              <a:t>Q</a:t>
            </a:r>
            <a:r>
              <a:rPr lang="zh-CN" altLang="zh-CN" sz="4000" b="1" spc="160">
                <a:solidFill>
                  <a:schemeClr val="dk1"/>
                </a:solidFill>
                <a:uFillTx/>
                <a:latin typeface="微软雅黑" panose="020B0503020204020204" pitchFamily="34" charset="-122"/>
                <a:ea typeface="微软雅黑" panose="020B0503020204020204" pitchFamily="34" charset="-122"/>
                <a:cs typeface="微软雅黑" panose="020B0503020204020204" pitchFamily="34" charset="-122"/>
              </a:rPr>
              <a:t>ueue</a:t>
            </a:r>
            <a:r>
              <a:rPr lang="zh-CN" altLang="zh-CN" sz="4000" b="1" spc="160" dirty="0">
                <a:solidFill>
                  <a:schemeClr val="dk1"/>
                </a:solidFill>
                <a:uFillTx/>
                <a:latin typeface="微软雅黑" panose="020B0503020204020204" pitchFamily="34" charset="-122"/>
                <a:ea typeface="微软雅黑" panose="020B0503020204020204" pitchFamily="34" charset="-122"/>
                <a:cs typeface="微软雅黑" panose="020B0503020204020204" pitchFamily="34" charset="-122"/>
              </a:rPr>
              <a:t>（阻塞队列）</a:t>
            </a:r>
          </a:p>
        </p:txBody>
      </p:sp>
      <p:sp>
        <p:nvSpPr>
          <p:cNvPr id="11" name="Title 6"/>
          <p:cNvSpPr txBox="1"/>
          <p:nvPr>
            <p:custDataLst>
              <p:tags r:id="rId7"/>
            </p:custDataLst>
          </p:nvPr>
        </p:nvSpPr>
        <p:spPr>
          <a:xfrm>
            <a:off x="914400" y="2892482"/>
            <a:ext cx="4571876" cy="311802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rray</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locking</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ueue</a:t>
            </a:r>
            <a:endPar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Aft>
                <a:spcPts val="800"/>
              </a:spcAft>
            </a:pPr>
            <a:r>
              <a:rPr lang="zh-CN" altLang="en-US" sz="11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采用锁机制：</a:t>
            </a:r>
            <a:r>
              <a:rPr lang="en-US" altLang="zh-CN" sz="11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AQS</a:t>
            </a:r>
            <a:r>
              <a:rPr lang="zh-CN" altLang="en-US" sz="11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100" spc="100" dirty="0" err="1">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AbstractQuenedSynchronizer</a:t>
            </a:r>
            <a:r>
              <a:rPr lang="zh-CN" altLang="en-US" sz="11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抽象的队列式同步器，生产消费同锁</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inked</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locking</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ueue</a:t>
            </a:r>
            <a:endPar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Aft>
                <a:spcPts val="800"/>
              </a:spcAft>
            </a:pPr>
            <a:r>
              <a:rPr lang="zh-CN" altLang="en-US" sz="1100" spc="100" dirty="0">
                <a:ln w="3175">
                  <a:noFill/>
                  <a:prstDash val="dash"/>
                </a:ln>
                <a:uFillTx/>
                <a:latin typeface="微软雅黑" panose="020B0503020204020204" pitchFamily="34" charset="-122"/>
                <a:ea typeface="微软雅黑" panose="020B0503020204020204" pitchFamily="34" charset="-122"/>
                <a:cs typeface="微软雅黑" panose="020B0503020204020204" pitchFamily="34" charset="-122"/>
              </a:rPr>
              <a:t>采用锁机制：</a:t>
            </a:r>
            <a:r>
              <a:rPr lang="en-US" altLang="zh-CN" sz="1100" spc="100" dirty="0">
                <a:ln w="3175">
                  <a:noFill/>
                  <a:prstDash val="dash"/>
                </a:ln>
                <a:uFillTx/>
                <a:latin typeface="微软雅黑" panose="020B0503020204020204" pitchFamily="34" charset="-122"/>
                <a:ea typeface="微软雅黑" panose="020B0503020204020204" pitchFamily="34" charset="-122"/>
                <a:cs typeface="微软雅黑" panose="020B0503020204020204" pitchFamily="34" charset="-122"/>
              </a:rPr>
              <a:t>AQS</a:t>
            </a:r>
            <a:r>
              <a:rPr lang="zh-CN" altLang="en-US" sz="1100" spc="100" dirty="0">
                <a:ln w="3175">
                  <a:noFill/>
                  <a:prstDash val="dash"/>
                </a:ln>
                <a:uFillTx/>
                <a:latin typeface="微软雅黑" panose="020B0503020204020204" pitchFamily="34" charset="-122"/>
                <a:ea typeface="微软雅黑" panose="020B0503020204020204" pitchFamily="34" charset="-122"/>
                <a:cs typeface="微软雅黑" panose="020B0503020204020204" pitchFamily="34" charset="-122"/>
              </a:rPr>
              <a:t>，性能高一点，生产消费不同锁</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ynchronous</a:t>
            </a:r>
            <a:r>
              <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ueue</a:t>
            </a:r>
            <a:endPar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Aft>
                <a:spcPts val="800"/>
              </a:spcAft>
            </a:pPr>
            <a:r>
              <a:rPr lang="zh-CN" altLang="en-US" sz="1200" spc="100" dirty="0">
                <a:ln w="3175">
                  <a:noFill/>
                  <a:prstDash val="dash"/>
                </a:ln>
                <a:uFillTx/>
                <a:latin typeface="微软雅黑" panose="020B0503020204020204" pitchFamily="34" charset="-122"/>
                <a:ea typeface="微软雅黑" panose="020B0503020204020204" pitchFamily="34" charset="-122"/>
                <a:cs typeface="微软雅黑" panose="020B0503020204020204" pitchFamily="34" charset="-122"/>
              </a:rPr>
              <a:t>采用锁机制：</a:t>
            </a:r>
            <a:r>
              <a:rPr lang="en-US" altLang="zh-CN" sz="1200" spc="100" dirty="0">
                <a:ln w="3175">
                  <a:noFill/>
                  <a:prstDash val="dash"/>
                </a:ln>
                <a:uFillTx/>
                <a:latin typeface="微软雅黑" panose="020B0503020204020204" pitchFamily="34" charset="-122"/>
                <a:ea typeface="微软雅黑" panose="020B0503020204020204" pitchFamily="34" charset="-122"/>
                <a:cs typeface="微软雅黑" panose="020B0503020204020204" pitchFamily="34" charset="-122"/>
              </a:rPr>
              <a:t>CAS,</a:t>
            </a:r>
            <a:r>
              <a:rPr lang="en-US" altLang="zh-CN" sz="1200" dirty="0">
                <a:latin typeface="-apple-system"/>
              </a:rPr>
              <a:t> Compare and Swap</a:t>
            </a:r>
            <a:r>
              <a:rPr lang="zh-CN" altLang="en-US" sz="1200" dirty="0">
                <a:latin typeface="-apple-system"/>
              </a:rPr>
              <a:t>，即比较交换</a:t>
            </a:r>
            <a:r>
              <a:rPr lang="en-US" altLang="zh-CN" sz="1200" dirty="0">
                <a:latin typeface="-apple-system"/>
              </a:rPr>
              <a:t>,</a:t>
            </a:r>
            <a:r>
              <a:rPr lang="zh-CN" altLang="en-US" sz="1200" dirty="0">
                <a:latin typeface="-apple-system"/>
              </a:rPr>
              <a:t>无锁，性能好。</a:t>
            </a:r>
            <a:endParaRPr lang="zh-CN" altLang="en-US" sz="1200" spc="100" dirty="0">
              <a:ln w="3175">
                <a:noFill/>
                <a:prstDash val="dash"/>
              </a:ln>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custDataLst>
              <p:tags r:id="rId8"/>
            </p:custDataLst>
          </p:nvPr>
        </p:nvPicPr>
        <p:blipFill rotWithShape="1">
          <a:blip r:embed="rId13" cstate="print">
            <a:extLst>
              <a:ext uri="{28A0092B-C50C-407E-A947-70E740481C1C}">
                <a14:useLocalDpi xmlns:a14="http://schemas.microsoft.com/office/drawing/2010/main" val="0"/>
              </a:ext>
            </a:extLst>
          </a:blip>
          <a:srcRect l="141" r="50000"/>
          <a:stretch>
            <a:fillRect/>
          </a:stretch>
        </p:blipFill>
        <p:spPr>
          <a:xfrm>
            <a:off x="5927188" y="914400"/>
            <a:ext cx="5255042" cy="4921110"/>
          </a:xfrm>
          <a:custGeom>
            <a:avLst/>
            <a:gdLst/>
            <a:ahLst/>
            <a:cxnLst>
              <a:cxn ang="3">
                <a:pos x="hc" y="t"/>
              </a:cxn>
              <a:cxn ang="cd2">
                <a:pos x="l" y="vc"/>
              </a:cxn>
              <a:cxn ang="cd4">
                <a:pos x="hc" y="b"/>
              </a:cxn>
              <a:cxn ang="0">
                <a:pos x="r" y="vc"/>
              </a:cxn>
            </a:cxnLst>
            <a:rect l="l" t="t" r="r" b="b"/>
            <a:pathLst>
              <a:path w="8160" h="8400">
                <a:moveTo>
                  <a:pt x="0" y="0"/>
                </a:moveTo>
                <a:lnTo>
                  <a:pt x="8160" y="0"/>
                </a:lnTo>
                <a:lnTo>
                  <a:pt x="8160" y="8400"/>
                </a:lnTo>
                <a:lnTo>
                  <a:pt x="0" y="8400"/>
                </a:lnTo>
                <a:lnTo>
                  <a:pt x="0" y="0"/>
                </a:lnTo>
                <a:close/>
              </a:path>
            </a:pathLst>
          </a:custGeom>
        </p:spPr>
      </p:pic>
    </p:spTree>
    <p:custDataLst>
      <p:tags r:id="rId1"/>
    </p:custData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custDataLst>
              <p:tags r:id="rId2"/>
            </p:custDataLst>
          </p:nvPr>
        </p:nvCxnSpPr>
        <p:spPr>
          <a:xfrm>
            <a:off x="1693201" y="4404042"/>
            <a:ext cx="8808202" cy="0"/>
          </a:xfrm>
          <a:prstGeom prst="line">
            <a:avLst/>
          </a:prstGeom>
          <a:ln>
            <a:solidFill>
              <a:schemeClr val="dk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 name="标题 5"/>
          <p:cNvSpPr>
            <a:spLocks noGrp="1"/>
          </p:cNvSpPr>
          <p:nvPr>
            <p:ph type="title"/>
            <p:custDataLst>
              <p:tags r:id="rId3"/>
            </p:custDataLst>
          </p:nvPr>
        </p:nvSpPr>
        <p:spPr/>
        <p:txBody>
          <a:bodyPr/>
          <a:lstStyle/>
          <a:p>
            <a:r>
              <a:rPr lang="zh-CN" altLang="en-US">
                <a:solidFill>
                  <a:schemeClr val="dk1">
                    <a:lumMod val="85000"/>
                    <a:lumOff val="15000"/>
                  </a:schemeClr>
                </a:solidFill>
              </a:rPr>
              <a:t>感谢聆听</a:t>
            </a:r>
          </a:p>
        </p:txBody>
      </p:sp>
      <p:sp>
        <p:nvSpPr>
          <p:cNvPr id="4" name="文本框 5"/>
          <p:cNvSpPr txBox="1"/>
          <p:nvPr>
            <p:custDataLst>
              <p:tags r:id="rId4"/>
            </p:custDataLst>
          </p:nvPr>
        </p:nvSpPr>
        <p:spPr>
          <a:xfrm>
            <a:off x="2785037" y="1140201"/>
            <a:ext cx="6624530" cy="1791276"/>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00000"/>
              </a:lnSpc>
            </a:pPr>
            <a:r>
              <a:rPr lang="en-US" altLang="zh-CN" sz="2000" b="1" spc="200" dirty="0">
                <a:solidFill>
                  <a:schemeClr val="accent1"/>
                </a:solidFill>
                <a:uFillTx/>
                <a:latin typeface="Arial" panose="020B0604020202020204" pitchFamily="34" charset="0"/>
                <a:ea typeface="微软雅黑" panose="020B0503020204020204" pitchFamily="34" charset="-122"/>
                <a:cs typeface="Arial" panose="020B0604020202020204" pitchFamily="34" charset="0"/>
              </a:rPr>
              <a:t>2021</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2"/>
            <p:custDataLst>
              <p:tags r:id="rId2"/>
            </p:custDataLst>
          </p:nvPr>
        </p:nvSpPr>
        <p:spPr/>
        <p:txBody>
          <a:bodyPr/>
          <a:lstStyle/>
          <a:p>
            <a:r>
              <a:rPr lang="zh-CN" altLang="en-US">
                <a:solidFill>
                  <a:schemeClr val="dk1">
                    <a:lumMod val="85000"/>
                    <a:lumOff val="15000"/>
                  </a:schemeClr>
                </a:solidFill>
              </a:rPr>
              <a:t>介绍</a:t>
            </a:r>
          </a:p>
        </p:txBody>
      </p:sp>
      <p:sp>
        <p:nvSpPr>
          <p:cNvPr id="27" name="文本框 45"/>
          <p:cNvSpPr txBox="1"/>
          <p:nvPr>
            <p:custDataLst>
              <p:tags r:id="rId3"/>
            </p:custDataLst>
          </p:nvPr>
        </p:nvSpPr>
        <p:spPr>
          <a:xfrm>
            <a:off x="4521236" y="1077491"/>
            <a:ext cx="4383405" cy="2730721"/>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微软雅黑" panose="020B0503020204020204" pitchFamily="34" charset="-122"/>
                <a:cs typeface="+mn-cs"/>
              </a:rPr>
              <a:t>01</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形 5"/>
          <p:cNvPicPr>
            <a:picLocks noChangeAspect="1"/>
          </p:cNvPicPr>
          <p:nvPr>
            <p:custDataLst>
              <p:tags r:id="rId2"/>
            </p:custDataLst>
          </p:nvPr>
        </p:nvPicPr>
        <p:blipFill>
          <a:blip r:embed="rId16">
            <a:extLst>
              <a:ext uri="{96DAC541-7B7A-43D3-8B79-37D633B846F1}">
                <asvg:svgBlip xmlns:asvg="http://schemas.microsoft.com/office/drawing/2016/SVG/main" r:embed="rId17"/>
              </a:ext>
            </a:extLst>
          </a:blip>
          <a:stretch>
            <a:fillRect/>
          </a:stretch>
        </p:blipFill>
        <p:spPr>
          <a:xfrm>
            <a:off x="0" y="0"/>
            <a:ext cx="720090" cy="720090"/>
          </a:xfrm>
          <a:prstGeom prst="rect">
            <a:avLst/>
          </a:prstGeom>
        </p:spPr>
      </p:pic>
      <p:pic>
        <p:nvPicPr>
          <p:cNvPr id="6" name="图形 5"/>
          <p:cNvPicPr>
            <a:picLocks noChangeAspect="1"/>
          </p:cNvPicPr>
          <p:nvPr>
            <p:custDataLst>
              <p:tags r:id="rId3"/>
            </p:custDataLst>
          </p:nvPr>
        </p:nvPicPr>
        <p:blipFill>
          <a:blip r:embed="rId16">
            <a:extLst>
              <a:ext uri="{96DAC541-7B7A-43D3-8B79-37D633B846F1}">
                <asvg:svgBlip xmlns:asvg="http://schemas.microsoft.com/office/drawing/2016/SVG/main" r:embed="rId17"/>
              </a:ext>
            </a:extLst>
          </a:blip>
          <a:stretch>
            <a:fillRect/>
          </a:stretch>
        </p:blipFill>
        <p:spPr>
          <a:xfrm>
            <a:off x="11471910" y="6137910"/>
            <a:ext cx="720090" cy="720090"/>
          </a:xfrm>
          <a:prstGeom prst="rect">
            <a:avLst/>
          </a:prstGeom>
        </p:spPr>
      </p:pic>
      <p:sp>
        <p:nvSpPr>
          <p:cNvPr id="12" name="文本框 11"/>
          <p:cNvSpPr txBox="1"/>
          <p:nvPr>
            <p:custDataLst>
              <p:tags r:id="rId4"/>
            </p:custDataLst>
          </p:nvPr>
        </p:nvSpPr>
        <p:spPr>
          <a:xfrm>
            <a:off x="2616200" y="119063"/>
            <a:ext cx="6959600" cy="80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a:lnSpc>
                <a:spcPct val="90000"/>
              </a:lnSpc>
              <a:defRPr sz="2400">
                <a:solidFill>
                  <a:srgbClr val="F4E3B6"/>
                </a:solidFill>
                <a:latin typeface="+mj-lt"/>
                <a:ea typeface="+mj-ea"/>
                <a:cs typeface="+mj-cs"/>
              </a:defRPr>
            </a:lvl1pPr>
            <a:lvl2pPr>
              <a:lnSpc>
                <a:spcPct val="90000"/>
              </a:lnSpc>
              <a:defRPr sz="4400"/>
            </a:lvl2pPr>
            <a:lvl3pPr>
              <a:lnSpc>
                <a:spcPct val="90000"/>
              </a:lnSpc>
              <a:defRPr sz="4400"/>
            </a:lvl3pPr>
            <a:lvl4pPr>
              <a:lnSpc>
                <a:spcPct val="90000"/>
              </a:lnSpc>
              <a:defRPr sz="4400"/>
            </a:lvl4pPr>
            <a:lvl5pPr>
              <a:lnSpc>
                <a:spcPct val="90000"/>
              </a:lnSpc>
              <a:defRPr sz="4400"/>
            </a:lvl5pPr>
            <a:lvl6pPr marL="457200" fontAlgn="base">
              <a:lnSpc>
                <a:spcPct val="90000"/>
              </a:lnSpc>
              <a:spcBef>
                <a:spcPct val="0"/>
              </a:spcBef>
              <a:spcAft>
                <a:spcPct val="0"/>
              </a:spcAft>
              <a:defRPr sz="4400"/>
            </a:lvl6pPr>
            <a:lvl7pPr marL="914400" fontAlgn="base">
              <a:lnSpc>
                <a:spcPct val="90000"/>
              </a:lnSpc>
              <a:spcBef>
                <a:spcPct val="0"/>
              </a:spcBef>
              <a:spcAft>
                <a:spcPct val="0"/>
              </a:spcAft>
              <a:defRPr sz="4400"/>
            </a:lvl7pPr>
            <a:lvl8pPr marL="1371600" fontAlgn="base">
              <a:lnSpc>
                <a:spcPct val="90000"/>
              </a:lnSpc>
              <a:spcBef>
                <a:spcPct val="0"/>
              </a:spcBef>
              <a:spcAft>
                <a:spcPct val="0"/>
              </a:spcAft>
              <a:defRPr sz="4400"/>
            </a:lvl8pPr>
            <a:lvl9pPr marL="1828800" fontAlgn="base">
              <a:lnSpc>
                <a:spcPct val="90000"/>
              </a:lnSpc>
              <a:spcBef>
                <a:spcPct val="0"/>
              </a:spcBef>
              <a:spcAft>
                <a:spcPct val="0"/>
              </a:spcAft>
              <a:defRPr sz="4400"/>
            </a:lvl9pPr>
          </a:lstStyle>
          <a:p>
            <a:r>
              <a:rPr lang="en-US" altLang="zh-CN" sz="4000" dirty="0">
                <a:solidFill>
                  <a:schemeClr val="dk1"/>
                </a:solidFill>
                <a:latin typeface="微软雅黑" panose="020B0503020204020204" pitchFamily="34" charset="-122"/>
                <a:ea typeface="微软雅黑" panose="020B0503020204020204" pitchFamily="34" charset="-122"/>
              </a:rPr>
              <a:t>介绍</a:t>
            </a:r>
          </a:p>
        </p:txBody>
      </p:sp>
      <p:sp>
        <p:nvSpPr>
          <p:cNvPr id="13" name="文本框 12"/>
          <p:cNvSpPr txBox="1"/>
          <p:nvPr>
            <p:custDataLst>
              <p:tags r:id="rId5"/>
            </p:custDataLst>
          </p:nvPr>
        </p:nvSpPr>
        <p:spPr>
          <a:xfrm>
            <a:off x="994203" y="2465072"/>
            <a:ext cx="764237"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rmAutofit fontScale="90000"/>
          </a:bodyPr>
          <a:lstStyle>
            <a:defPPr>
              <a:defRPr lang="zh-CN"/>
            </a:defPPr>
            <a:lvl1pPr eaLnBrk="1" hangingPunct="1">
              <a:defRPr sz="4400" b="1">
                <a:solidFill>
                  <a:srgbClr val="E84D3E"/>
                </a:solidFill>
              </a:defRPr>
            </a:lvl1pPr>
            <a:lvl2pPr marL="742950" indent="-285750"/>
            <a:lvl3pPr marL="1143000" indent="-228600"/>
            <a:lvl4pPr marL="1600200" indent="-228600"/>
            <a:lvl5pPr marL="2057400" indent="-228600"/>
            <a:lvl6pPr marL="2514600" indent="-228600" fontAlgn="base">
              <a:spcBef>
                <a:spcPct val="0"/>
              </a:spcBef>
              <a:spcAft>
                <a:spcPct val="0"/>
              </a:spcAft>
              <a:buFont typeface="Arial" panose="020B0604020202020204" pitchFamily="34" charset="0"/>
            </a:lvl6pPr>
            <a:lvl7pPr marL="2971800" indent="-228600" fontAlgn="base">
              <a:spcBef>
                <a:spcPct val="0"/>
              </a:spcBef>
              <a:spcAft>
                <a:spcPct val="0"/>
              </a:spcAft>
              <a:buFont typeface="Arial" panose="020B0604020202020204" pitchFamily="34" charset="0"/>
            </a:lvl7pPr>
            <a:lvl8pPr marL="3429000" indent="-228600" fontAlgn="base">
              <a:spcBef>
                <a:spcPct val="0"/>
              </a:spcBef>
              <a:spcAft>
                <a:spcPct val="0"/>
              </a:spcAft>
              <a:buFont typeface="Arial" panose="020B0604020202020204" pitchFamily="34" charset="0"/>
            </a:lvl8pPr>
            <a:lvl9pPr marL="3886200" indent="-228600" fontAlgn="base">
              <a:spcBef>
                <a:spcPct val="0"/>
              </a:spcBef>
              <a:spcAft>
                <a:spcPct val="0"/>
              </a:spcAft>
              <a:buFont typeface="Arial" panose="020B0604020202020204" pitchFamily="34" charset="0"/>
            </a:lvl9pPr>
          </a:lstStyle>
          <a:p>
            <a:pPr algn="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01</a:t>
            </a:r>
          </a:p>
        </p:txBody>
      </p:sp>
      <p:sp>
        <p:nvSpPr>
          <p:cNvPr id="14" name="文本框 13"/>
          <p:cNvSpPr txBox="1"/>
          <p:nvPr>
            <p:custDataLst>
              <p:tags r:id="rId6"/>
            </p:custDataLst>
          </p:nvPr>
        </p:nvSpPr>
        <p:spPr>
          <a:xfrm>
            <a:off x="1008717" y="3187248"/>
            <a:ext cx="3130146" cy="228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eaLnBrk="1" hangingPunct="1">
              <a:defRPr sz="1400">
                <a:solidFill>
                  <a:srgbClr val="F4E3B6"/>
                </a:solidFill>
              </a:defRPr>
            </a:lvl1pPr>
            <a:lvl2pPr marL="742950" indent="-285750"/>
            <a:lvl3pPr marL="1143000" indent="-228600"/>
            <a:lvl4pPr marL="1600200" indent="-228600"/>
            <a:lvl5pPr marL="2057400" indent="-228600"/>
            <a:lvl6pPr marL="2514600" indent="-228600" fontAlgn="base">
              <a:spcBef>
                <a:spcPct val="0"/>
              </a:spcBef>
              <a:spcAft>
                <a:spcPct val="0"/>
              </a:spcAft>
              <a:buFont typeface="Arial" panose="020B0604020202020204" pitchFamily="34" charset="0"/>
            </a:lvl6pPr>
            <a:lvl7pPr marL="2971800" indent="-228600" fontAlgn="base">
              <a:spcBef>
                <a:spcPct val="0"/>
              </a:spcBef>
              <a:spcAft>
                <a:spcPct val="0"/>
              </a:spcAft>
              <a:buFont typeface="Arial" panose="020B0604020202020204" pitchFamily="34" charset="0"/>
            </a:lvl7pPr>
            <a:lvl8pPr marL="3429000" indent="-228600" fontAlgn="base">
              <a:spcBef>
                <a:spcPct val="0"/>
              </a:spcBef>
              <a:spcAft>
                <a:spcPct val="0"/>
              </a:spcAft>
              <a:buFont typeface="Arial" panose="020B0604020202020204" pitchFamily="34" charset="0"/>
            </a:lvl8pPr>
            <a:lvl9pPr marL="3886200" indent="-228600" fontAlgn="base">
              <a:spcBef>
                <a:spcPct val="0"/>
              </a:spcBef>
              <a:spcAft>
                <a:spcPct val="0"/>
              </a:spcAft>
              <a:buFont typeface="Arial" panose="020B0604020202020204" pitchFamily="34" charset="0"/>
            </a:lvl9pPr>
          </a:lstStyle>
          <a:p>
            <a:r>
              <a:rPr lang="en-US" altLang="zh-CN" sz="1700" dirty="0">
                <a:solidFill>
                  <a:schemeClr val="dk1"/>
                </a:solidFill>
                <a:latin typeface="微软雅黑" panose="020B0503020204020204" pitchFamily="34" charset="-122"/>
                <a:ea typeface="微软雅黑" panose="020B0503020204020204" pitchFamily="34" charset="-122"/>
              </a:rPr>
              <a:t>线程池做的工作主要是控制运行的线程的数量，处理过程中将任务放入队列，然后在线程创建后启动这些任务，如果线程数量超过了最大数量超出的线程排队等候，等其他线程执行完毕，再从队列中取出任务来执行。</a:t>
            </a:r>
          </a:p>
        </p:txBody>
      </p:sp>
      <p:sp>
        <p:nvSpPr>
          <p:cNvPr id="18" name="文本框 17"/>
          <p:cNvSpPr txBox="1"/>
          <p:nvPr>
            <p:custDataLst>
              <p:tags r:id="rId7"/>
            </p:custDataLst>
          </p:nvPr>
        </p:nvSpPr>
        <p:spPr>
          <a:xfrm>
            <a:off x="1778168" y="2299264"/>
            <a:ext cx="2209205" cy="72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lstStyle>
            <a:defPPr>
              <a:defRPr lang="zh-CN"/>
            </a:defPPr>
            <a:lvl1pPr eaLnBrk="1" hangingPunct="1">
              <a:defRPr sz="1600" b="1">
                <a:solidFill>
                  <a:srgbClr val="E84D3E"/>
                </a:solidFill>
              </a:defRPr>
            </a:lvl1pPr>
            <a:lvl2pPr marL="742950" indent="-285750"/>
            <a:lvl3pPr marL="1143000" indent="-228600"/>
            <a:lvl4pPr marL="1600200" indent="-228600"/>
            <a:lvl5pPr marL="2057400" indent="-228600"/>
            <a:lvl6pPr marL="2514600" indent="-228600" fontAlgn="base">
              <a:spcBef>
                <a:spcPct val="0"/>
              </a:spcBef>
              <a:spcAft>
                <a:spcPct val="0"/>
              </a:spcAft>
              <a:buFont typeface="Arial" panose="020B0604020202020204" pitchFamily="34" charset="0"/>
            </a:lvl6pPr>
            <a:lvl7pPr marL="2971800" indent="-228600" fontAlgn="base">
              <a:spcBef>
                <a:spcPct val="0"/>
              </a:spcBef>
              <a:spcAft>
                <a:spcPct val="0"/>
              </a:spcAft>
              <a:buFont typeface="Arial" panose="020B0604020202020204" pitchFamily="34" charset="0"/>
            </a:lvl7pPr>
            <a:lvl8pPr marL="3429000" indent="-228600" fontAlgn="base">
              <a:spcBef>
                <a:spcPct val="0"/>
              </a:spcBef>
              <a:spcAft>
                <a:spcPct val="0"/>
              </a:spcAft>
              <a:buFont typeface="Arial" panose="020B0604020202020204" pitchFamily="34" charset="0"/>
            </a:lvl8pPr>
            <a:lvl9pPr marL="3886200" indent="-228600" fontAlgn="base">
              <a:spcBef>
                <a:spcPct val="0"/>
              </a:spcBef>
              <a:spcAft>
                <a:spcPct val="0"/>
              </a:spcAft>
              <a:buFont typeface="Arial" panose="020B0604020202020204" pitchFamily="34" charset="0"/>
            </a:lvl9pPr>
          </a:lstStyle>
          <a:p>
            <a:r>
              <a:rPr lang="en-US" altLang="zh-CN" sz="2200" dirty="0">
                <a:solidFill>
                  <a:schemeClr val="accent1">
                    <a:lumMod val="75000"/>
                  </a:schemeClr>
                </a:solidFill>
                <a:latin typeface="微软雅黑" panose="020B0503020204020204" pitchFamily="34" charset="-122"/>
                <a:ea typeface="微软雅黑" panose="020B0503020204020204" pitchFamily="34" charset="-122"/>
                <a:cs typeface="+mj-cs"/>
              </a:rPr>
              <a:t>是什么</a:t>
            </a:r>
          </a:p>
        </p:txBody>
      </p:sp>
      <p:sp>
        <p:nvSpPr>
          <p:cNvPr id="19" name="文本框 18"/>
          <p:cNvSpPr txBox="1"/>
          <p:nvPr>
            <p:custDataLst>
              <p:tags r:id="rId8"/>
            </p:custDataLst>
          </p:nvPr>
        </p:nvSpPr>
        <p:spPr>
          <a:xfrm>
            <a:off x="4598611" y="2465072"/>
            <a:ext cx="764237"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rmAutofit fontScale="90000"/>
          </a:bodyPr>
          <a:lstStyle>
            <a:defPPr>
              <a:defRPr lang="zh-CN"/>
            </a:defPPr>
            <a:lvl1pPr eaLnBrk="1" hangingPunct="1">
              <a:defRPr sz="4400" b="1">
                <a:solidFill>
                  <a:srgbClr val="E84D3E"/>
                </a:solidFill>
              </a:defRPr>
            </a:lvl1pPr>
            <a:lvl2pPr marL="742950" indent="-285750"/>
            <a:lvl3pPr marL="1143000" indent="-228600"/>
            <a:lvl4pPr marL="1600200" indent="-228600"/>
            <a:lvl5pPr marL="2057400" indent="-228600"/>
            <a:lvl6pPr marL="2514600" indent="-228600" fontAlgn="base">
              <a:spcBef>
                <a:spcPct val="0"/>
              </a:spcBef>
              <a:spcAft>
                <a:spcPct val="0"/>
              </a:spcAft>
              <a:buFont typeface="Arial" panose="020B0604020202020204" pitchFamily="34" charset="0"/>
            </a:lvl6pPr>
            <a:lvl7pPr marL="2971800" indent="-228600" fontAlgn="base">
              <a:spcBef>
                <a:spcPct val="0"/>
              </a:spcBef>
              <a:spcAft>
                <a:spcPct val="0"/>
              </a:spcAft>
              <a:buFont typeface="Arial" panose="020B0604020202020204" pitchFamily="34" charset="0"/>
            </a:lvl7pPr>
            <a:lvl8pPr marL="3429000" indent="-228600" fontAlgn="base">
              <a:spcBef>
                <a:spcPct val="0"/>
              </a:spcBef>
              <a:spcAft>
                <a:spcPct val="0"/>
              </a:spcAft>
              <a:buFont typeface="Arial" panose="020B0604020202020204" pitchFamily="34" charset="0"/>
            </a:lvl8pPr>
            <a:lvl9pPr marL="3886200" indent="-228600" fontAlgn="base">
              <a:spcBef>
                <a:spcPct val="0"/>
              </a:spcBef>
              <a:spcAft>
                <a:spcPct val="0"/>
              </a:spcAft>
              <a:buFont typeface="Arial" panose="020B0604020202020204" pitchFamily="34" charset="0"/>
            </a:lvl9pPr>
          </a:lstStyle>
          <a:p>
            <a:pPr algn="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02</a:t>
            </a:r>
          </a:p>
        </p:txBody>
      </p:sp>
      <p:sp>
        <p:nvSpPr>
          <p:cNvPr id="20" name="文本框 19"/>
          <p:cNvSpPr txBox="1"/>
          <p:nvPr>
            <p:custDataLst>
              <p:tags r:id="rId9"/>
            </p:custDataLst>
          </p:nvPr>
        </p:nvSpPr>
        <p:spPr>
          <a:xfrm>
            <a:off x="4613125" y="3187248"/>
            <a:ext cx="3130146" cy="228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eaLnBrk="1" hangingPunct="1">
              <a:defRPr sz="1400">
                <a:solidFill>
                  <a:srgbClr val="F4E3B6"/>
                </a:solidFill>
              </a:defRPr>
            </a:lvl1pPr>
            <a:lvl2pPr marL="742950" indent="-285750"/>
            <a:lvl3pPr marL="1143000" indent="-228600"/>
            <a:lvl4pPr marL="1600200" indent="-228600"/>
            <a:lvl5pPr marL="2057400" indent="-228600"/>
            <a:lvl6pPr marL="2514600" indent="-228600" fontAlgn="base">
              <a:spcBef>
                <a:spcPct val="0"/>
              </a:spcBef>
              <a:spcAft>
                <a:spcPct val="0"/>
              </a:spcAft>
              <a:buFont typeface="Arial" panose="020B0604020202020204" pitchFamily="34" charset="0"/>
            </a:lvl6pPr>
            <a:lvl7pPr marL="2971800" indent="-228600" fontAlgn="base">
              <a:spcBef>
                <a:spcPct val="0"/>
              </a:spcBef>
              <a:spcAft>
                <a:spcPct val="0"/>
              </a:spcAft>
              <a:buFont typeface="Arial" panose="020B0604020202020204" pitchFamily="34" charset="0"/>
            </a:lvl7pPr>
            <a:lvl8pPr marL="3429000" indent="-228600" fontAlgn="base">
              <a:spcBef>
                <a:spcPct val="0"/>
              </a:spcBef>
              <a:spcAft>
                <a:spcPct val="0"/>
              </a:spcAft>
              <a:buFont typeface="Arial" panose="020B0604020202020204" pitchFamily="34" charset="0"/>
            </a:lvl8pPr>
            <a:lvl9pPr marL="3886200" indent="-228600" fontAlgn="base">
              <a:spcBef>
                <a:spcPct val="0"/>
              </a:spcBef>
              <a:spcAft>
                <a:spcPct val="0"/>
              </a:spcAft>
              <a:buFont typeface="Arial" panose="020B0604020202020204" pitchFamily="34" charset="0"/>
            </a:lvl9pPr>
          </a:lstStyle>
          <a:p>
            <a:r>
              <a:rPr lang="en-US" altLang="zh-CN" sz="1700" dirty="0" err="1">
                <a:solidFill>
                  <a:schemeClr val="dk1"/>
                </a:solidFill>
                <a:latin typeface="微软雅黑" panose="020B0503020204020204" pitchFamily="34" charset="-122"/>
                <a:ea typeface="微软雅黑" panose="020B0503020204020204" pitchFamily="34" charset="-122"/>
              </a:rPr>
              <a:t>他的主要特点为：线程复用；控制最大并发量；管理线程</a:t>
            </a:r>
            <a:r>
              <a:rPr lang="en-US" altLang="zh-CN" sz="1700" dirty="0">
                <a:solidFill>
                  <a:schemeClr val="dk1"/>
                </a:solidFill>
                <a:latin typeface="微软雅黑" panose="020B0503020204020204" pitchFamily="34" charset="-122"/>
                <a:ea typeface="微软雅黑" panose="020B0503020204020204" pitchFamily="34" charset="-122"/>
              </a:rPr>
              <a:t>；</a:t>
            </a:r>
          </a:p>
        </p:txBody>
      </p:sp>
      <p:sp>
        <p:nvSpPr>
          <p:cNvPr id="22" name="文本框 21"/>
          <p:cNvSpPr txBox="1"/>
          <p:nvPr>
            <p:custDataLst>
              <p:tags r:id="rId10"/>
            </p:custDataLst>
          </p:nvPr>
        </p:nvSpPr>
        <p:spPr>
          <a:xfrm>
            <a:off x="5382576" y="2299264"/>
            <a:ext cx="2209205" cy="72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lstStyle>
            <a:defPPr>
              <a:defRPr lang="zh-CN"/>
            </a:defPPr>
            <a:lvl1pPr eaLnBrk="1" hangingPunct="1">
              <a:defRPr sz="1600" b="1">
                <a:solidFill>
                  <a:srgbClr val="E84D3E"/>
                </a:solidFill>
              </a:defRPr>
            </a:lvl1pPr>
            <a:lvl2pPr marL="742950" indent="-285750"/>
            <a:lvl3pPr marL="1143000" indent="-228600"/>
            <a:lvl4pPr marL="1600200" indent="-228600"/>
            <a:lvl5pPr marL="2057400" indent="-228600"/>
            <a:lvl6pPr marL="2514600" indent="-228600" fontAlgn="base">
              <a:spcBef>
                <a:spcPct val="0"/>
              </a:spcBef>
              <a:spcAft>
                <a:spcPct val="0"/>
              </a:spcAft>
              <a:buFont typeface="Arial" panose="020B0604020202020204" pitchFamily="34" charset="0"/>
            </a:lvl6pPr>
            <a:lvl7pPr marL="2971800" indent="-228600" fontAlgn="base">
              <a:spcBef>
                <a:spcPct val="0"/>
              </a:spcBef>
              <a:spcAft>
                <a:spcPct val="0"/>
              </a:spcAft>
              <a:buFont typeface="Arial" panose="020B0604020202020204" pitchFamily="34" charset="0"/>
            </a:lvl7pPr>
            <a:lvl8pPr marL="3429000" indent="-228600" fontAlgn="base">
              <a:spcBef>
                <a:spcPct val="0"/>
              </a:spcBef>
              <a:spcAft>
                <a:spcPct val="0"/>
              </a:spcAft>
              <a:buFont typeface="Arial" panose="020B0604020202020204" pitchFamily="34" charset="0"/>
            </a:lvl8pPr>
            <a:lvl9pPr marL="3886200" indent="-228600" fontAlgn="base">
              <a:spcBef>
                <a:spcPct val="0"/>
              </a:spcBef>
              <a:spcAft>
                <a:spcPct val="0"/>
              </a:spcAft>
              <a:buFont typeface="Arial" panose="020B0604020202020204" pitchFamily="34" charset="0"/>
            </a:lvl9pPr>
          </a:lstStyle>
          <a:p>
            <a:r>
              <a:rPr lang="en-US" altLang="zh-CN" sz="2200">
                <a:solidFill>
                  <a:schemeClr val="accent1">
                    <a:lumMod val="75000"/>
                  </a:schemeClr>
                </a:solidFill>
                <a:latin typeface="微软雅黑" panose="020B0503020204020204" pitchFamily="34" charset="-122"/>
                <a:ea typeface="微软雅黑" panose="020B0503020204020204" pitchFamily="34" charset="-122"/>
                <a:cs typeface="+mj-cs"/>
              </a:rPr>
              <a:t>特点</a:t>
            </a:r>
          </a:p>
        </p:txBody>
      </p:sp>
      <p:sp>
        <p:nvSpPr>
          <p:cNvPr id="23" name="文本框 22"/>
          <p:cNvSpPr txBox="1"/>
          <p:nvPr>
            <p:custDataLst>
              <p:tags r:id="rId11"/>
            </p:custDataLst>
          </p:nvPr>
        </p:nvSpPr>
        <p:spPr>
          <a:xfrm>
            <a:off x="8204628" y="2462895"/>
            <a:ext cx="764237"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rmAutofit fontScale="90000"/>
          </a:bodyPr>
          <a:lstStyle>
            <a:defPPr>
              <a:defRPr lang="zh-CN"/>
            </a:defPPr>
            <a:lvl1pPr eaLnBrk="1" hangingPunct="1">
              <a:defRPr sz="4400" b="1">
                <a:solidFill>
                  <a:srgbClr val="E84D3E"/>
                </a:solidFill>
              </a:defRPr>
            </a:lvl1pPr>
            <a:lvl2pPr marL="742950" indent="-285750"/>
            <a:lvl3pPr marL="1143000" indent="-228600"/>
            <a:lvl4pPr marL="1600200" indent="-228600"/>
            <a:lvl5pPr marL="2057400" indent="-228600"/>
            <a:lvl6pPr marL="2514600" indent="-228600" fontAlgn="base">
              <a:spcBef>
                <a:spcPct val="0"/>
              </a:spcBef>
              <a:spcAft>
                <a:spcPct val="0"/>
              </a:spcAft>
              <a:buFont typeface="Arial" panose="020B0604020202020204" pitchFamily="34" charset="0"/>
            </a:lvl6pPr>
            <a:lvl7pPr marL="2971800" indent="-228600" fontAlgn="base">
              <a:spcBef>
                <a:spcPct val="0"/>
              </a:spcBef>
              <a:spcAft>
                <a:spcPct val="0"/>
              </a:spcAft>
              <a:buFont typeface="Arial" panose="020B0604020202020204" pitchFamily="34" charset="0"/>
            </a:lvl7pPr>
            <a:lvl8pPr marL="3429000" indent="-228600" fontAlgn="base">
              <a:spcBef>
                <a:spcPct val="0"/>
              </a:spcBef>
              <a:spcAft>
                <a:spcPct val="0"/>
              </a:spcAft>
              <a:buFont typeface="Arial" panose="020B0604020202020204" pitchFamily="34" charset="0"/>
            </a:lvl8pPr>
            <a:lvl9pPr marL="3886200" indent="-228600" fontAlgn="base">
              <a:spcBef>
                <a:spcPct val="0"/>
              </a:spcBef>
              <a:spcAft>
                <a:spcPct val="0"/>
              </a:spcAft>
              <a:buFont typeface="Arial" panose="020B0604020202020204" pitchFamily="34" charset="0"/>
            </a:lvl9pPr>
          </a:lstStyle>
          <a:p>
            <a:pPr algn="r"/>
            <a:r>
              <a:rPr lang="en-US" altLang="zh-CN" sz="4000" dirty="0">
                <a:solidFill>
                  <a:schemeClr val="accent1">
                    <a:lumMod val="75000"/>
                  </a:schemeClr>
                </a:solidFill>
                <a:latin typeface="微软雅黑" panose="020B0503020204020204" pitchFamily="34" charset="-122"/>
                <a:ea typeface="微软雅黑" panose="020B0503020204020204" pitchFamily="34" charset="-122"/>
              </a:rPr>
              <a:t>03</a:t>
            </a:r>
          </a:p>
        </p:txBody>
      </p:sp>
      <p:sp>
        <p:nvSpPr>
          <p:cNvPr id="24" name="文本框 23"/>
          <p:cNvSpPr txBox="1"/>
          <p:nvPr>
            <p:custDataLst>
              <p:tags r:id="rId12"/>
            </p:custDataLst>
          </p:nvPr>
        </p:nvSpPr>
        <p:spPr>
          <a:xfrm>
            <a:off x="8217533" y="3199585"/>
            <a:ext cx="3130146" cy="228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eaLnBrk="1" hangingPunct="1">
              <a:defRPr sz="1400">
                <a:solidFill>
                  <a:srgbClr val="F4E3B6"/>
                </a:solidFill>
              </a:defRPr>
            </a:lvl1pPr>
            <a:lvl2pPr marL="742950" indent="-285750"/>
            <a:lvl3pPr marL="1143000" indent="-228600"/>
            <a:lvl4pPr marL="1600200" indent="-228600"/>
            <a:lvl5pPr marL="2057400" indent="-228600"/>
            <a:lvl6pPr marL="2514600" indent="-228600" fontAlgn="base">
              <a:spcBef>
                <a:spcPct val="0"/>
              </a:spcBef>
              <a:spcAft>
                <a:spcPct val="0"/>
              </a:spcAft>
              <a:buFont typeface="Arial" panose="020B0604020202020204" pitchFamily="34" charset="0"/>
            </a:lvl6pPr>
            <a:lvl7pPr marL="2971800" indent="-228600" fontAlgn="base">
              <a:spcBef>
                <a:spcPct val="0"/>
              </a:spcBef>
              <a:spcAft>
                <a:spcPct val="0"/>
              </a:spcAft>
              <a:buFont typeface="Arial" panose="020B0604020202020204" pitchFamily="34" charset="0"/>
            </a:lvl7pPr>
            <a:lvl8pPr marL="3429000" indent="-228600" fontAlgn="base">
              <a:spcBef>
                <a:spcPct val="0"/>
              </a:spcBef>
              <a:spcAft>
                <a:spcPct val="0"/>
              </a:spcAft>
              <a:buFont typeface="Arial" panose="020B0604020202020204" pitchFamily="34" charset="0"/>
            </a:lvl8pPr>
            <a:lvl9pPr marL="3886200" indent="-228600" fontAlgn="base">
              <a:spcBef>
                <a:spcPct val="0"/>
              </a:spcBef>
              <a:spcAft>
                <a:spcPct val="0"/>
              </a:spcAft>
              <a:buFont typeface="Arial" panose="020B0604020202020204" pitchFamily="34" charset="0"/>
            </a:lvl9pPr>
          </a:lstStyle>
          <a:p>
            <a:r>
              <a:rPr lang="zh-CN" altLang="en-US" sz="1700" dirty="0">
                <a:solidFill>
                  <a:schemeClr val="dk1"/>
                </a:solidFill>
                <a:latin typeface="微软雅黑" panose="020B0503020204020204" pitchFamily="34" charset="-122"/>
                <a:ea typeface="微软雅黑" panose="020B0503020204020204" pitchFamily="34" charset="-122"/>
              </a:rPr>
              <a:t>后面详细说</a:t>
            </a:r>
            <a:endParaRPr lang="en-US" altLang="zh-CN" sz="1700" dirty="0">
              <a:solidFill>
                <a:schemeClr val="dk1"/>
              </a:solidFill>
              <a:latin typeface="微软雅黑" panose="020B0503020204020204" pitchFamily="34" charset="-122"/>
              <a:ea typeface="微软雅黑" panose="020B0503020204020204" pitchFamily="34" charset="-122"/>
            </a:endParaRPr>
          </a:p>
        </p:txBody>
      </p:sp>
      <p:sp>
        <p:nvSpPr>
          <p:cNvPr id="25" name="文本框 24"/>
          <p:cNvSpPr txBox="1"/>
          <p:nvPr>
            <p:custDataLst>
              <p:tags r:id="rId13"/>
            </p:custDataLst>
          </p:nvPr>
        </p:nvSpPr>
        <p:spPr>
          <a:xfrm>
            <a:off x="8988593" y="2297087"/>
            <a:ext cx="2209205" cy="72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lstStyle>
            <a:defPPr>
              <a:defRPr lang="zh-CN"/>
            </a:defPPr>
            <a:lvl1pPr eaLnBrk="1" hangingPunct="1">
              <a:defRPr sz="1600" b="1">
                <a:solidFill>
                  <a:srgbClr val="E84D3E"/>
                </a:solidFill>
              </a:defRPr>
            </a:lvl1pPr>
            <a:lvl2pPr marL="742950" indent="-285750"/>
            <a:lvl3pPr marL="1143000" indent="-228600"/>
            <a:lvl4pPr marL="1600200" indent="-228600"/>
            <a:lvl5pPr marL="2057400" indent="-228600"/>
            <a:lvl6pPr marL="2514600" indent="-228600" fontAlgn="base">
              <a:spcBef>
                <a:spcPct val="0"/>
              </a:spcBef>
              <a:spcAft>
                <a:spcPct val="0"/>
              </a:spcAft>
              <a:buFont typeface="Arial" panose="020B0604020202020204" pitchFamily="34" charset="0"/>
            </a:lvl6pPr>
            <a:lvl7pPr marL="2971800" indent="-228600" fontAlgn="base">
              <a:spcBef>
                <a:spcPct val="0"/>
              </a:spcBef>
              <a:spcAft>
                <a:spcPct val="0"/>
              </a:spcAft>
              <a:buFont typeface="Arial" panose="020B0604020202020204" pitchFamily="34" charset="0"/>
            </a:lvl7pPr>
            <a:lvl8pPr marL="3429000" indent="-228600" fontAlgn="base">
              <a:spcBef>
                <a:spcPct val="0"/>
              </a:spcBef>
              <a:spcAft>
                <a:spcPct val="0"/>
              </a:spcAft>
              <a:buFont typeface="Arial" panose="020B0604020202020204" pitchFamily="34" charset="0"/>
            </a:lvl8pPr>
            <a:lvl9pPr marL="3886200" indent="-228600" fontAlgn="base">
              <a:spcBef>
                <a:spcPct val="0"/>
              </a:spcBef>
              <a:spcAft>
                <a:spcPct val="0"/>
              </a:spcAft>
              <a:buFont typeface="Arial" panose="020B0604020202020204" pitchFamily="34" charset="0"/>
            </a:lvl9pPr>
          </a:lstStyle>
          <a:p>
            <a:r>
              <a:rPr lang="en-US" altLang="zh-CN" sz="2200">
                <a:solidFill>
                  <a:schemeClr val="accent1">
                    <a:lumMod val="75000"/>
                  </a:schemeClr>
                </a:solidFill>
                <a:latin typeface="微软雅黑" panose="020B0503020204020204" pitchFamily="34" charset="-122"/>
                <a:ea typeface="微软雅黑" panose="020B0503020204020204" pitchFamily="34" charset="-122"/>
                <a:cs typeface="+mj-cs"/>
              </a:rPr>
              <a:t>架构说明</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图示&#10;&#10;描述已自动生成">
            <a:extLst>
              <a:ext uri="{FF2B5EF4-FFF2-40B4-BE49-F238E27FC236}">
                <a16:creationId xmlns:a16="http://schemas.microsoft.com/office/drawing/2014/main" id="{686E767F-285A-BF4C-98C1-6C35CCDC34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2460533"/>
            <a:ext cx="6096000" cy="275435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E49D048A-4A2E-404B-83BD-C1E3D0B8CD58}"/>
              </a:ext>
            </a:extLst>
          </p:cNvPr>
          <p:cNvSpPr txBox="1"/>
          <p:nvPr/>
        </p:nvSpPr>
        <p:spPr>
          <a:xfrm>
            <a:off x="1042532" y="706582"/>
            <a:ext cx="2685351" cy="369332"/>
          </a:xfrm>
          <a:prstGeom prst="rect">
            <a:avLst/>
          </a:prstGeom>
          <a:noFill/>
        </p:spPr>
        <p:txBody>
          <a:bodyPr wrap="none" rtlCol="0">
            <a:spAutoFit/>
          </a:bodyPr>
          <a:lstStyle/>
          <a:p>
            <a:r>
              <a:rPr kumimoji="1" lang="en-US" altLang="zh-CN" dirty="0"/>
              <a:t>1</a:t>
            </a:r>
            <a:r>
              <a:rPr kumimoji="1" lang="zh-CN" altLang="en-US" dirty="0"/>
              <a:t>、</a:t>
            </a:r>
            <a:r>
              <a:rPr lang="en-US" altLang="zh-CN" dirty="0"/>
              <a:t> </a:t>
            </a:r>
            <a:r>
              <a:rPr lang="zh-CN" altLang="en-US" dirty="0"/>
              <a:t>线程池相关参数图述</a:t>
            </a:r>
            <a:endParaRPr kumimoji="1" lang="zh-CN" altLang="en-US" dirty="0"/>
          </a:p>
        </p:txBody>
      </p:sp>
      <p:sp>
        <p:nvSpPr>
          <p:cNvPr id="4" name="文本框 3">
            <a:extLst>
              <a:ext uri="{FF2B5EF4-FFF2-40B4-BE49-F238E27FC236}">
                <a16:creationId xmlns:a16="http://schemas.microsoft.com/office/drawing/2014/main" id="{C16F7157-15CE-4D4F-BA83-DD4526E951A6}"/>
              </a:ext>
            </a:extLst>
          </p:cNvPr>
          <p:cNvSpPr txBox="1"/>
          <p:nvPr/>
        </p:nvSpPr>
        <p:spPr>
          <a:xfrm>
            <a:off x="6609751" y="683430"/>
            <a:ext cx="3082895" cy="369332"/>
          </a:xfrm>
          <a:prstGeom prst="rect">
            <a:avLst/>
          </a:prstGeom>
          <a:noFill/>
        </p:spPr>
        <p:txBody>
          <a:bodyPr wrap="none" rtlCol="0">
            <a:spAutoFit/>
          </a:bodyPr>
          <a:lstStyle/>
          <a:p>
            <a:r>
              <a:rPr lang="en-US" altLang="zh-CN" dirty="0"/>
              <a:t>2</a:t>
            </a:r>
            <a:r>
              <a:rPr lang="zh-CN" altLang="en-US" dirty="0"/>
              <a:t>、线程池提交任务流程分析</a:t>
            </a:r>
            <a:endParaRPr kumimoji="1" lang="zh-CN" altLang="en-US" dirty="0"/>
          </a:p>
        </p:txBody>
      </p:sp>
      <p:pic>
        <p:nvPicPr>
          <p:cNvPr id="5" name="Picture 8">
            <a:extLst>
              <a:ext uri="{FF2B5EF4-FFF2-40B4-BE49-F238E27FC236}">
                <a16:creationId xmlns:a16="http://schemas.microsoft.com/office/drawing/2014/main" id="{E36B0BFD-B715-1043-A133-2D92B6D4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3116"/>
            <a:ext cx="6353717" cy="4104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55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749378C-310D-D14A-A402-32FAEEB5C75A}"/>
              </a:ext>
            </a:extLst>
          </p:cNvPr>
          <p:cNvSpPr txBox="1"/>
          <p:nvPr/>
        </p:nvSpPr>
        <p:spPr>
          <a:xfrm>
            <a:off x="1042532" y="706582"/>
            <a:ext cx="3429144" cy="369332"/>
          </a:xfrm>
          <a:prstGeom prst="rect">
            <a:avLst/>
          </a:prstGeom>
          <a:noFill/>
        </p:spPr>
        <p:txBody>
          <a:bodyPr wrap="none" rtlCol="0">
            <a:spAutoFit/>
          </a:bodyPr>
          <a:lstStyle/>
          <a:p>
            <a:r>
              <a:rPr kumimoji="1" lang="en-US" altLang="zh-CN" dirty="0"/>
              <a:t>3</a:t>
            </a:r>
            <a:r>
              <a:rPr kumimoji="1" lang="zh-CN" altLang="en-US" dirty="0"/>
              <a:t>、</a:t>
            </a:r>
            <a:r>
              <a:rPr lang="en-US" altLang="zh-CN" dirty="0"/>
              <a:t> Executor </a:t>
            </a:r>
            <a:r>
              <a:rPr lang="zh-CN" altLang="en-US" dirty="0"/>
              <a:t>框架的使用示意图</a:t>
            </a:r>
            <a:endParaRPr kumimoji="1" lang="zh-CN" altLang="en-US" dirty="0"/>
          </a:p>
        </p:txBody>
      </p:sp>
      <p:sp>
        <p:nvSpPr>
          <p:cNvPr id="4" name="文本框 3">
            <a:extLst>
              <a:ext uri="{FF2B5EF4-FFF2-40B4-BE49-F238E27FC236}">
                <a16:creationId xmlns:a16="http://schemas.microsoft.com/office/drawing/2014/main" id="{BF40665D-C7E3-4148-A58A-5A2E9C70DDC6}"/>
              </a:ext>
            </a:extLst>
          </p:cNvPr>
          <p:cNvSpPr txBox="1"/>
          <p:nvPr/>
        </p:nvSpPr>
        <p:spPr>
          <a:xfrm>
            <a:off x="6609751" y="683430"/>
            <a:ext cx="2608406" cy="369332"/>
          </a:xfrm>
          <a:prstGeom prst="rect">
            <a:avLst/>
          </a:prstGeom>
          <a:noFill/>
        </p:spPr>
        <p:txBody>
          <a:bodyPr wrap="none" rtlCol="0">
            <a:spAutoFit/>
          </a:bodyPr>
          <a:lstStyle/>
          <a:p>
            <a:r>
              <a:rPr lang="en-US" altLang="zh-CN" dirty="0"/>
              <a:t>4</a:t>
            </a:r>
            <a:r>
              <a:rPr lang="zh-CN" altLang="en-US" dirty="0"/>
              <a:t>、</a:t>
            </a:r>
            <a:r>
              <a:rPr lang="en-US" altLang="zh-CN" dirty="0"/>
              <a:t>Executor</a:t>
            </a:r>
            <a:r>
              <a:rPr lang="zh-CN" altLang="en-US" dirty="0"/>
              <a:t>相关类描述</a:t>
            </a:r>
            <a:endParaRPr kumimoji="1" lang="zh-CN" altLang="en-US" dirty="0"/>
          </a:p>
        </p:txBody>
      </p:sp>
      <p:pic>
        <p:nvPicPr>
          <p:cNvPr id="3074" name="Picture 2">
            <a:extLst>
              <a:ext uri="{FF2B5EF4-FFF2-40B4-BE49-F238E27FC236}">
                <a16:creationId xmlns:a16="http://schemas.microsoft.com/office/drawing/2014/main" id="{BD9CC920-B6E2-1B46-B47C-F88F1E6E3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76967"/>
            <a:ext cx="5475249" cy="36317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0C3486C-1EC3-3544-BF75-BD0B8995A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6332" y="1876967"/>
            <a:ext cx="6188360" cy="3631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18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2"/>
            <p:custDataLst>
              <p:tags r:id="rId2"/>
            </p:custDataLst>
          </p:nvPr>
        </p:nvSpPr>
        <p:spPr/>
        <p:txBody>
          <a:bodyPr/>
          <a:lstStyle/>
          <a:p>
            <a:r>
              <a:rPr lang="zh-CN" altLang="en-US">
                <a:solidFill>
                  <a:schemeClr val="dk1">
                    <a:lumMod val="85000"/>
                    <a:lumOff val="15000"/>
                  </a:schemeClr>
                </a:solidFill>
              </a:rPr>
              <a:t>编码实现</a:t>
            </a:r>
          </a:p>
        </p:txBody>
      </p:sp>
      <p:sp>
        <p:nvSpPr>
          <p:cNvPr id="27" name="文本框 45"/>
          <p:cNvSpPr txBox="1"/>
          <p:nvPr>
            <p:custDataLst>
              <p:tags r:id="rId3"/>
            </p:custDataLst>
          </p:nvPr>
        </p:nvSpPr>
        <p:spPr>
          <a:xfrm>
            <a:off x="4521236" y="1077491"/>
            <a:ext cx="4383405" cy="2730721"/>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微软雅黑" panose="020B0503020204020204" pitchFamily="34" charset="-122"/>
                <a:cs typeface="+mn-cs"/>
              </a:rPr>
              <a:t>02</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形 5"/>
          <p:cNvPicPr>
            <a:picLocks noChangeAspect="1"/>
          </p:cNvPicPr>
          <p:nvPr>
            <p:custDataLst>
              <p:tags r:id="rId2"/>
            </p:custDataLst>
          </p:nvPr>
        </p:nvPicPr>
        <p:blipFill>
          <a:blip r:embed="rId6">
            <a:extLst>
              <a:ext uri="{96DAC541-7B7A-43D3-8B79-37D633B846F1}">
                <asvg:svgBlip xmlns:asvg="http://schemas.microsoft.com/office/drawing/2016/SVG/main" r:embed="rId7"/>
              </a:ext>
            </a:extLst>
          </a:blip>
          <a:stretch>
            <a:fillRect/>
          </a:stretch>
        </p:blipFill>
        <p:spPr>
          <a:xfrm>
            <a:off x="0" y="0"/>
            <a:ext cx="720090" cy="720090"/>
          </a:xfrm>
          <a:prstGeom prst="rect">
            <a:avLst/>
          </a:prstGeom>
        </p:spPr>
      </p:pic>
      <p:pic>
        <p:nvPicPr>
          <p:cNvPr id="6" name="图形 5"/>
          <p:cNvPicPr>
            <a:picLocks noChangeAspect="1"/>
          </p:cNvPicPr>
          <p:nvPr>
            <p:custDataLst>
              <p:tags r:id="rId3"/>
            </p:custDataLst>
          </p:nvPr>
        </p:nvPicPr>
        <p:blipFill>
          <a:blip r:embed="rId6">
            <a:extLst>
              <a:ext uri="{96DAC541-7B7A-43D3-8B79-37D633B846F1}">
                <asvg:svgBlip xmlns:asvg="http://schemas.microsoft.com/office/drawing/2016/SVG/main" r:embed="rId7"/>
              </a:ext>
            </a:extLst>
          </a:blip>
          <a:stretch>
            <a:fillRect/>
          </a:stretch>
        </p:blipFill>
        <p:spPr>
          <a:xfrm>
            <a:off x="11471910" y="6137910"/>
            <a:ext cx="720090" cy="720090"/>
          </a:xfrm>
          <a:prstGeom prst="rect">
            <a:avLst/>
          </a:prstGeom>
        </p:spPr>
      </p:pic>
      <p:sp>
        <p:nvSpPr>
          <p:cNvPr id="11" name="Title 6"/>
          <p:cNvSpPr txBox="1"/>
          <p:nvPr>
            <p:custDataLst>
              <p:tags r:id="rId4"/>
            </p:custDataLst>
          </p:nvPr>
        </p:nvSpPr>
        <p:spPr>
          <a:xfrm>
            <a:off x="609562" y="1207123"/>
            <a:ext cx="10972876" cy="4443755"/>
          </a:xfrm>
          <a:prstGeom prst="rect">
            <a:avLst/>
          </a:prstGeom>
          <a:noFill/>
          <a:ln w="3175">
            <a:noFill/>
            <a:prstDash val="dash"/>
          </a:ln>
        </p:spPr>
        <p:txBody>
          <a:bodyPr wrap="square" lIns="63500" tIns="25400" rIns="63500" bIns="25400" anchor="ctr" anchorCtr="0">
            <a:normAutofit fontScale="925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en-US" altLang="zh-CN" sz="18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xecutors.new</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ixed</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hread</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ool(int);  一池固定处理线程
  底层实现
     介绍
  new</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ixed</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hread</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ool()：该方法将返回一个固定线程数量的线程池，该线程池的数量将始终不变（核心线程数与最大线程数相等）。当一个线程的任务提交时，线程池中若有空闲的线程，则立即执行，否则将会将任务添加到任务队列中，等到线程空闲时，再处理任务队列中的任务，但是由于它采用的阻塞队列是 </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inked</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lockingqueue，是一个最大值很大（</a:t>
            </a:r>
            <a:r>
              <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nteger.max_value）的队列，也可以认为是无界队列，当线程池中的任务处理不及时的时候，而一边又疯狂的提交任务，将会导致oom发生。
  适合执行长期的任务，性能好很多</a:t>
            </a:r>
            <a:r>
              <a:rPr lang="zh-CN" altLang="en-US" sz="18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p>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形 5"/>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0" y="0"/>
            <a:ext cx="720090" cy="720090"/>
          </a:xfrm>
          <a:prstGeom prst="rect">
            <a:avLst/>
          </a:prstGeom>
        </p:spPr>
      </p:pic>
      <p:pic>
        <p:nvPicPr>
          <p:cNvPr id="6" name="图形 5"/>
          <p:cNvPicPr>
            <a:picLocks noChangeAspect="1"/>
          </p:cNvPicPr>
          <p:nvPr>
            <p:custDataLst>
              <p:tags r:id="rId3"/>
            </p:custDataLst>
          </p:nvPr>
        </p:nvPicPr>
        <p:blipFill>
          <a:blip r:embed="rId9">
            <a:extLst>
              <a:ext uri="{96DAC541-7B7A-43D3-8B79-37D633B846F1}">
                <asvg:svgBlip xmlns:asvg="http://schemas.microsoft.com/office/drawing/2016/SVG/main" r:embed="rId10"/>
              </a:ext>
            </a:extLst>
          </a:blip>
          <a:stretch>
            <a:fillRect/>
          </a:stretch>
        </p:blipFill>
        <p:spPr>
          <a:xfrm>
            <a:off x="11471910" y="6137910"/>
            <a:ext cx="720090" cy="720090"/>
          </a:xfrm>
          <a:prstGeom prst="rect">
            <a:avLst/>
          </a:prstGeom>
        </p:spPr>
      </p:pic>
      <p:sp>
        <p:nvSpPr>
          <p:cNvPr id="9" name="矩形 8"/>
          <p:cNvSpPr/>
          <p:nvPr>
            <p:custDataLst>
              <p:tags r:id="rId4"/>
            </p:custDataLst>
          </p:nvPr>
        </p:nvSpPr>
        <p:spPr>
          <a:xfrm>
            <a:off x="0" y="762006"/>
            <a:ext cx="762006" cy="152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5"/>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a:off x="5397071" y="0"/>
            <a:ext cx="6794929" cy="6858000"/>
          </a:xfrm>
          <a:custGeom>
            <a:avLst/>
            <a:gdLst/>
            <a:ahLst/>
            <a:cxnLst>
              <a:cxn ang="3">
                <a:pos x="hc" y="t"/>
              </a:cxn>
              <a:cxn ang="cd2">
                <a:pos x="l" y="vc"/>
              </a:cxn>
              <a:cxn ang="cd4">
                <a:pos x="hc" y="b"/>
              </a:cxn>
              <a:cxn ang="0">
                <a:pos x="r" y="vc"/>
              </a:cxn>
            </a:cxnLst>
            <a:rect l="l" t="t" r="r" b="b"/>
            <a:pathLst>
              <a:path w="10701" h="10800">
                <a:moveTo>
                  <a:pt x="3501" y="0"/>
                </a:moveTo>
                <a:lnTo>
                  <a:pt x="10701" y="0"/>
                </a:lnTo>
                <a:lnTo>
                  <a:pt x="10701" y="10800"/>
                </a:lnTo>
                <a:lnTo>
                  <a:pt x="0" y="10800"/>
                </a:lnTo>
                <a:lnTo>
                  <a:pt x="3501" y="0"/>
                </a:lnTo>
                <a:close/>
              </a:path>
            </a:pathLst>
          </a:custGeom>
        </p:spPr>
      </p:pic>
      <p:sp>
        <p:nvSpPr>
          <p:cNvPr id="4" name="任意多边形 3"/>
          <p:cNvSpPr/>
          <p:nvPr>
            <p:custDataLst>
              <p:tags r:id="rId6"/>
            </p:custDataLst>
          </p:nvPr>
        </p:nvSpPr>
        <p:spPr>
          <a:xfrm>
            <a:off x="5397071" y="0"/>
            <a:ext cx="2645839" cy="6858000"/>
          </a:xfrm>
          <a:custGeom>
            <a:avLst/>
            <a:gdLst/>
            <a:ahLst/>
            <a:cxnLst>
              <a:cxn ang="3">
                <a:pos x="hc" y="t"/>
              </a:cxn>
              <a:cxn ang="cd2">
                <a:pos x="l" y="vc"/>
              </a:cxn>
              <a:cxn ang="cd4">
                <a:pos x="hc" y="b"/>
              </a:cxn>
              <a:cxn ang="0">
                <a:pos x="r" y="vc"/>
              </a:cxn>
            </a:cxnLst>
            <a:rect l="l" t="t" r="r" b="b"/>
            <a:pathLst>
              <a:path w="4167" h="10800">
                <a:moveTo>
                  <a:pt x="3501" y="0"/>
                </a:moveTo>
                <a:lnTo>
                  <a:pt x="4167" y="0"/>
                </a:lnTo>
                <a:lnTo>
                  <a:pt x="4167" y="4"/>
                </a:lnTo>
                <a:lnTo>
                  <a:pt x="565" y="10800"/>
                </a:lnTo>
                <a:lnTo>
                  <a:pt x="0" y="10800"/>
                </a:lnTo>
                <a:lnTo>
                  <a:pt x="3501" y="0"/>
                </a:lnTo>
                <a:close/>
              </a:path>
            </a:pathLst>
          </a:custGeom>
          <a:solidFill>
            <a:schemeClr val="l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1" name="Title 6"/>
          <p:cNvSpPr txBox="1"/>
          <p:nvPr>
            <p:custDataLst>
              <p:tags r:id="rId7"/>
            </p:custDataLst>
          </p:nvPr>
        </p:nvSpPr>
        <p:spPr>
          <a:xfrm>
            <a:off x="914407" y="1523880"/>
            <a:ext cx="4572038" cy="3810228"/>
          </a:xfrm>
          <a:prstGeom prst="rect">
            <a:avLst/>
          </a:prstGeom>
          <a:noFill/>
          <a:ln w="3175">
            <a:noFill/>
            <a:prstDash val="dash"/>
          </a:ln>
        </p:spPr>
        <p:txBody>
          <a:bodyPr wrap="square" lIns="91440" tIns="45720" rIns="91440" bIns="45720" anchor="ctr" anchorCtr="0">
            <a:normAutofit fontScale="925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r>
              <a:rPr lang="zh-CN" altLang="en-US"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编码实现
  </a:t>
            </a:r>
            <a:r>
              <a:rPr lang="en-US" altLang="zh-CN"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xecutors.new</a:t>
            </a:r>
            <a:r>
              <a:rPr lang="en-US" altLang="zh-CN"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ingle</a:t>
            </a:r>
            <a:r>
              <a:rPr lang="en-US" altLang="zh-CN"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hread</a:t>
            </a:r>
            <a:r>
              <a:rPr lang="en-US" altLang="zh-CN"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xecutor();  一池一个处理线程
    底层实现
    new</a:t>
            </a:r>
            <a:r>
              <a:rPr lang="en-US" altLang="zh-CN"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ingle</a:t>
            </a:r>
            <a:r>
              <a:rPr lang="en-US" altLang="zh-CN"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hread</a:t>
            </a:r>
            <a:r>
              <a:rPr lang="en-US" altLang="zh-CN"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xecutor：可见这个方法，只会创建一个线程的线程池。多余的任务还是会被添加到 </a:t>
            </a:r>
            <a:r>
              <a:rPr lang="en-US" altLang="zh-CN"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inked</a:t>
            </a:r>
            <a:r>
              <a:rPr lang="en-US" altLang="zh-CN"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locking</a:t>
            </a:r>
            <a:r>
              <a:rPr lang="en-US" altLang="zh-CN"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ueue中，也会有oom情况的发生。
    适合一个任务一个任务得场景</a:t>
            </a:r>
          </a:p>
          <a:p>
            <a:pPr algn="l">
              <a:lnSpc>
                <a:spcPct val="130000"/>
              </a:lnSpc>
              <a:spcAft>
                <a:spcPts val="800"/>
              </a:spcAft>
            </a:pPr>
            <a:r>
              <a:rPr lang="zh-CN" altLang="en-US" sz="1700" spc="5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d2b2a5c1f38944979e4c7fe98616a7f9"/>
  <p:tag name="KSO_WM_UNIT_DECORATE_INFO" val=""/>
  <p:tag name="KSO_WM_UNIT_SM_LIMIT_TYPE" val=""/>
  <p:tag name="KSO_WM_CHIP_FILLAREA_FILL_RULE" val="{&quot;fill_align&quot;:&quot;cm&quot;,&quot;fill_effect&quot;:[],&quot;fill_mode&quot;:&quot;full&quot;,&quot;sacle_strategy&quot;:&quot;stretch&quot;}"/>
  <p:tag name="KSO_WM_ASSEMBLE_CHIP_INDEX" val="889f7cd1490e44c4999c532af2b3844f"/>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3b81b7bbc85447948a484eef1b1bc1f8"/>
  <p:tag name="KSO_WM_UNIT_DECORATE_INFO" val=""/>
  <p:tag name="KSO_WM_UNIT_SM_LIMIT_TYPE" val=""/>
  <p:tag name="KSO_WM_CHIP_FILLAREA_FILL_RULE" val="{&quot;fill_align&quot;:&quot;cm&quot;,&quot;fill_effect&quot;:[],&quot;fill_mode&quot;:&quot;full&quot;,&quot;sacle_strategy&quot;:&quot;stretch&quot;}"/>
  <p:tag name="KSO_WM_ASSEMBLE_CHIP_INDEX" val="a769e977d5fb44fabcb902b5f42cc1cc"/>
  <p:tag name="KSO_WM_SLIDE_BACKGROUND_TYPE" val="leftRight"/>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5c1cfaff48749829d82111aab40eb81"/>
  <p:tag name="KSO_WM_UNIT_DECORATE_INFO" val=""/>
  <p:tag name="KSO_WM_UNIT_SM_LIMIT_TYPE" val=""/>
  <p:tag name="KSO_WM_CHIP_FILLAREA_FILL_RULE" val="{&quot;fill_align&quot;:&quot;cm&quot;,&quot;fill_effect&quot;:[],&quot;fill_mode&quot;:&quot;full&quot;,&quot;sacle_strategy&quot;:&quot;stretch&quot;}"/>
  <p:tag name="KSO_WM_ASSEMBLE_CHIP_INDEX" val="b93838ea18524f08b000a2503c4b9d18"/>
  <p:tag name="KSO_WM_SLIDE_BACKGROUND_TYPE" val="leftRight"/>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7246b34d18844fcdacec1bb6cc09454b"/>
  <p:tag name="KSO_WM_UNIT_DECORATE_INFO" val=""/>
  <p:tag name="KSO_WM_UNIT_SM_LIMIT_TYPE" val=""/>
  <p:tag name="KSO_WM_CHIP_FILLAREA_FILL_RULE" val="{&quot;fill_align&quot;:&quot;cm&quot;,&quot;fill_effect&quot;:[],&quot;fill_mode&quot;:&quot;full&quot;,&quot;sacle_strategy&quot;:&quot;stretch&quot;}"/>
  <p:tag name="KSO_WM_ASSEMBLE_CHIP_INDEX" val="0230f0d154ae431cbe0efe1003c780f5"/>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f3434ea107ca40e38f0f0f10ec31fc04"/>
  <p:tag name="KSO_WM_UNIT_DECORATE_INFO" val=""/>
  <p:tag name="KSO_WM_UNIT_SM_LIMIT_TYPE" val=""/>
  <p:tag name="KSO_WM_CHIP_FILLAREA_FILL_RULE" val="{&quot;fill_align&quot;:&quot;cm&quot;,&quot;fill_effect&quot;:[],&quot;fill_mode&quot;:&quot;full&quot;,&quot;sacle_strategy&quot;:&quot;stretch&quot;}"/>
  <p:tag name="KSO_WM_ASSEMBLE_CHIP_INDEX" val="735c3cbafff94620a1f9ca3352f57b88"/>
  <p:tag name="KSO_WM_SLIDE_BACKGROUND_TYPE" val="topBotto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09f7b9aba0a04e328c74dca32a9b1873"/>
  <p:tag name="KSO_WM_UNIT_DECORATE_INFO" val=""/>
  <p:tag name="KSO_WM_UNIT_SM_LIMIT_TYPE" val=""/>
  <p:tag name="KSO_WM_CHIP_FILLAREA_FILL_RULE" val="{&quot;fill_align&quot;:&quot;cm&quot;,&quot;fill_effect&quot;:[],&quot;fill_mode&quot;:&quot;full&quot;,&quot;sacle_strategy&quot;:&quot;stretch&quot;}"/>
  <p:tag name="KSO_WM_ASSEMBLE_CHIP_INDEX" val="5e301c74bb06433e88ce2326064d943e"/>
  <p:tag name="KSO_WM_SLIDE_BACKGROUND_TYPE" val="topBotto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e32aa5a674994290b5a7359794989694"/>
  <p:tag name="KSO_WM_UNIT_DECORATE_INFO" val=""/>
  <p:tag name="KSO_WM_UNIT_SM_LIMIT_TYPE" val=""/>
  <p:tag name="KSO_WM_CHIP_FILLAREA_FILL_RULE" val="{&quot;fill_align&quot;:&quot;cm&quot;,&quot;fill_effect&quot;:[],&quot;fill_mode&quot;:&quot;full&quot;,&quot;sacle_strategy&quot;:&quot;stretch&quot;}"/>
  <p:tag name="KSO_WM_ASSEMBLE_CHIP_INDEX" val="35c5622e72eb4f698ef8dd10fb67e9f5"/>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5a8ea49716234a71b65fb13d1aa40ccf"/>
  <p:tag name="KSO_WM_UNIT_DECORATE_INFO" val=""/>
  <p:tag name="KSO_WM_UNIT_SM_LIMIT_TYPE" val=""/>
  <p:tag name="KSO_WM_CHIP_FILLAREA_FILL_RULE" val="{&quot;fill_align&quot;:&quot;cm&quot;,&quot;fill_effect&quot;:[],&quot;fill_mode&quot;:&quot;full&quot;,&quot;sacle_strategy&quot;:&quot;stretch&quot;}"/>
  <p:tag name="KSO_WM_ASSEMBLE_CHIP_INDEX" val="a8f133464dc2474a9537de11150c580a"/>
  <p:tag name="KSO_WM_SLIDE_BACKGROUND_TYPE" val="bottomTop"/>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51158f7711e6480c9b70ff0a35da7e72"/>
  <p:tag name="KSO_WM_UNIT_DECORATE_INFO" val=""/>
  <p:tag name="KSO_WM_UNIT_SM_LIMIT_TYPE" val=""/>
  <p:tag name="KSO_WM_CHIP_FILLAREA_FILL_RULE" val="{&quot;fill_align&quot;:&quot;cm&quot;,&quot;fill_effect&quot;:[],&quot;fill_mode&quot;:&quot;full&quot;,&quot;sacle_strategy&quot;:&quot;stretch&quot;}"/>
  <p:tag name="KSO_WM_ASSEMBLE_CHIP_INDEX" val="f47ee62957fe42408ac5676435eb6fca"/>
  <p:tag name="KSO_WM_SLIDE_BACKGROUND_TYPE" val="bottomTop"/>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76220d032e814abfa2291d93fb5d9cf6"/>
  <p:tag name="KSO_WM_UNIT_DECORATE_INFO" val=""/>
  <p:tag name="KSO_WM_UNIT_SM_LIMIT_TYPE" val=""/>
  <p:tag name="KSO_WM_CHIP_FILLAREA_FILL_RULE" val="{&quot;fill_align&quot;:&quot;cm&quot;,&quot;fill_effect&quot;:[],&quot;fill_mode&quot;:&quot;full&quot;,&quot;sacle_strategy&quot;:&quot;stretch&quot;}"/>
  <p:tag name="KSO_WM_ASSEMBLE_CHIP_INDEX" val="2b2534404da24f7d9f5aa2831b44066c"/>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434cf08fbd3547dbbd234fc2877b7d29"/>
  <p:tag name="KSO_WM_UNIT_DECORATE_INFO" val=""/>
  <p:tag name="KSO_WM_UNIT_SM_LIMIT_TYPE" val=""/>
  <p:tag name="KSO_WM_CHIP_FILLAREA_FILL_RULE" val="{&quot;fill_align&quot;:&quot;cm&quot;,&quot;fill_effect&quot;:[],&quot;fill_mode&quot;:&quot;full&quot;,&quot;sacle_strategy&quot;:&quot;stretch&quot;}"/>
  <p:tag name="KSO_WM_ASSEMBLE_CHIP_INDEX" val="26afe514b6424ed490f7cb3f93e87dac"/>
  <p:tag name="KSO_WM_SLIDE_BACKGROUND_TYPE" val="navigation"/>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3476f1d2b96c4ecf906cae887ce32e6d"/>
  <p:tag name="KSO_WM_UNIT_DECORATE_INFO" val=""/>
  <p:tag name="KSO_WM_UNIT_SM_LIMIT_TYPE" val=""/>
  <p:tag name="KSO_WM_CHIP_FILLAREA_FILL_RULE" val="{&quot;fill_align&quot;:&quot;cm&quot;,&quot;fill_effect&quot;:[],&quot;fill_mode&quot;:&quot;full&quot;,&quot;sacle_strategy&quot;:&quot;stretch&quot;}"/>
  <p:tag name="KSO_WM_ASSEMBLE_CHIP_INDEX" val="14f30745020b4196952b72f1c2c19544"/>
  <p:tag name="KSO_WM_SLIDE_BACKGROUND_TYPE" val="navigation"/>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f69ead5cc10243479fc8d82c780ba2a5"/>
  <p:tag name="KSO_WM_UNIT_DECORATE_INFO" val=""/>
  <p:tag name="KSO_WM_UNIT_SM_LIMIT_TYPE" val=""/>
  <p:tag name="KSO_WM_CHIP_FILLAREA_FILL_RULE" val="{&quot;fill_align&quot;:&quot;cm&quot;,&quot;fill_effect&quot;:[],&quot;fill_mode&quot;:&quot;full&quot;,&quot;sacle_strategy&quot;:&quot;stretch&quot;}"/>
  <p:tag name="KSO_WM_ASSEMBLE_CHIP_INDEX" val="2e3f84461b6c4d01b00ba701bdd8e4da"/>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2b9c8792203b4ccbbc5965cd4ff82740"/>
  <p:tag name="KSO_WM_UNIT_DECORATE_INFO" val=""/>
  <p:tag name="KSO_WM_UNIT_SM_LIMIT_TYPE" val=""/>
  <p:tag name="KSO_WM_CHIP_FILLAREA_FILL_RULE" val="{&quot;fill_align&quot;:&quot;cm&quot;,&quot;fill_effect&quot;:[],&quot;fill_mode&quot;:&quot;full&quot;,&quot;sacle_strategy&quot;:&quot;stretch&quot;}"/>
  <p:tag name="KSO_WM_ASSEMBLE_CHIP_INDEX" val="eb4d89a9467c439db9c5521980b36da7"/>
  <p:tag name="KSO_WM_SLIDE_BACKGROUND_TYPE" val="belt"/>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a1d32b17dd8433bb619346af8400e3f"/>
  <p:tag name="KSO_WM_UNIT_DECORATE_INFO" val=""/>
  <p:tag name="KSO_WM_UNIT_SM_LIMIT_TYPE" val=""/>
  <p:tag name="KSO_WM_CHIP_FILLAREA_FILL_RULE" val="{&quot;fill_align&quot;:&quot;cm&quot;,&quot;fill_effect&quot;:[],&quot;fill_mode&quot;:&quot;full&quot;,&quot;sacle_strategy&quot;:&quot;stretch&quot;}"/>
  <p:tag name="KSO_WM_ASSEMBLE_CHIP_INDEX" val="07cb6471e397427f8ae0d511b977bb5a"/>
  <p:tag name="KSO_WM_SLIDE_BACKGROUND_TYPE" val="belt"/>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13619"/>
</p:tagLst>
</file>

<file path=ppt/tags/tag1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13619"/>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13619"/>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3619_1*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b"/>
  <p:tag name="KSO_WM_UNIT_DEC_AREA_ID" val="5e7c8357db9746f88e81f8008fd4d10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6da778b794e945078a71551595d8cb7c"/>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副标题内容"/>
  <p:tag name="KSO_WM_UNIT_NOCLEAR" val="0"/>
  <p:tag name="KSO_WM_UNIT_VALUE" val="70"/>
  <p:tag name="KSO_WM_UNIT_HIGHLIGHT" val="0"/>
  <p:tag name="KSO_WM_UNIT_COMPATIBLE" val="0"/>
  <p:tag name="KSO_WM_UNIT_DIAGRAM_ISNUMVISUAL" val="0"/>
  <p:tag name="KSO_WM_UNIT_DIAGRAM_ISREFERUNIT" val="0"/>
  <p:tag name="KSO_WM_UNIT_TYPE" val="b"/>
  <p:tag name="KSO_WM_UNIT_INDEX" val="1"/>
  <p:tag name="KSO_WM_UNIT_ID" val="custom20213619_1*b*1"/>
  <p:tag name="KSO_WM_TEMPLATE_CATEGORY" val="custom"/>
  <p:tag name="KSO_WM_TEMPLATE_INDEX" val="20213619"/>
  <p:tag name="KSO_WM_UNIT_LAYERLEVEL" val="1"/>
  <p:tag name="KSO_WM_TAG_VERSION" val="1.0"/>
  <p:tag name="KSO_WM_BEAUTIFY_FLAG" val="#wm#"/>
  <p:tag name="KSO_WM_UNIT_DEFAULT_FONT" val="18;24;2"/>
  <p:tag name="KSO_WM_UNIT_BLOCK" val="0"/>
  <p:tag name="KSO_WM_UNIT_DEC_AREA_ID" val="3ba2d7cc1b3e4cefbd79bddeacefd1cb"/>
  <p:tag name="KSO_WM_CHIP_GROUPID" val="5ebf552c0ac41c4a0a525848"/>
  <p:tag name="KSO_WM_CHIP_XID" val="5ebf552c0ac41c4a0a525849"/>
  <p:tag name="KSO_WM_CHIP_FILLAREA_FILL_RULE" val="{&quot;fill_align&quot;:&quot;cm&quot;,&quot;fill_mode&quot;:&quot;adaptive&quot;,&quot;sacle_strategy&quot;:&quot;smart&quot;}"/>
  <p:tag name="KSO_WM_ASSEMBLE_CHIP_INDEX" val="a5dcd91aaf474fd298fcfb912c047c8c"/>
  <p:tag name="KSO_WM_UNIT_TEXT_FILL_FORE_SCHEMECOLOR_INDEX_BRIGHTNESS" val="0.35"/>
  <p:tag name="KSO_WM_UNIT_TEXT_FILL_FORE_SCHEMECOLOR_INDEX" val="13"/>
  <p:tag name="KSO_WM_UNIT_TEXT_FILL_TYPE" val="1"/>
  <p:tag name="KSO_WM_TEMPLATE_ASSEMBLE_XID" val="5f894266c923956f3f548928"/>
  <p:tag name="KSO_WM_TEMPLATE_ASSEMBLE_GROUPID" val="5f87b6b5ec1495817c97579a"/>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同心逐梦 不断超越"/>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13619_1*a*1"/>
  <p:tag name="KSO_WM_TEMPLATE_CATEGORY" val="custom"/>
  <p:tag name="KSO_WM_TEMPLATE_INDEX" val="20213619"/>
  <p:tag name="KSO_WM_UNIT_LAYERLEVEL" val="1"/>
  <p:tag name="KSO_WM_TAG_VERSION" val="1.0"/>
  <p:tag name="KSO_WM_BEAUTIFY_FLAG" val="#wm#"/>
  <p:tag name="KSO_WM_UNIT_DEFAULT_FONT" val="56;72;4"/>
  <p:tag name="KSO_WM_UNIT_BLOCK" val="0"/>
  <p:tag name="KSO_WM_UNIT_DEC_AREA_ID" val="e59b5368b2174e83aecf4907b788bd03"/>
  <p:tag name="KSO_WM_CHIP_GROUPID" val="5ebf552c0ac41c4a0a525848"/>
  <p:tag name="KSO_WM_CHIP_XID" val="5ebf552c0ac41c4a0a525849"/>
  <p:tag name="KSO_WM_CHIP_FILLAREA_FILL_RULE" val="{&quot;fill_align&quot;:&quot;cm&quot;,&quot;fill_mode&quot;:&quot;adaptive&quot;,&quot;sacle_strategy&quot;:&quot;smart&quot;}"/>
  <p:tag name="KSO_WM_ASSEMBLE_CHIP_INDEX" val="a5dcd91aaf474fd298fcfb912c047c8c"/>
  <p:tag name="KSO_WM_UNIT_TEXT_FILL_FORE_SCHEMECOLOR_INDEX_BRIGHTNESS" val="0.15"/>
  <p:tag name="KSO_WM_UNIT_TEXT_FILL_FORE_SCHEMECOLOR_INDEX" val="13"/>
  <p:tag name="KSO_WM_UNIT_TEXT_FILL_TYPE" val="1"/>
  <p:tag name="KSO_WM_TEMPLATE_ASSEMBLE_XID" val="5f894266c923956f3f548928"/>
  <p:tag name="KSO_WM_TEMPLATE_ASSEMBLE_GROUPID" val="5f87b6b5ec1495817c97579a"/>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3619_2*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c"/>
  <p:tag name="KSO_WM_UNIT_DEC_AREA_ID" val="13a7f134a2f345878a243291268b26cb"/>
  <p:tag name="KSO_WM_UNIT_DECORATE_INFO" val=""/>
  <p:tag name="KSO_WM_UNIT_SM_LIMIT_TYPE" val=""/>
  <p:tag name="KSO_WM_CHIP_FILLAREA_FILL_RULE" val="{&quot;fill_align&quot;:&quot;lm&quot;,&quot;fill_effect&quot;:[],&quot;fill_mode&quot;:&quot;adaptive&quot;,&quot;sacle_strategy&quot;:&quot;stretch&quot;}"/>
  <p:tag name="KSO_WM_ASSEMBLE_CHIP_INDEX" val="0065b9c542f34cb88f511f85ab6e88da"/>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e3af0d0e055b495f84e8b34c88863551"/>
  <p:tag name="KSO_WM_UNIT_DECORATE_INFO" val=""/>
  <p:tag name="KSO_WM_UNIT_SM_LIMIT_TYPE" val=""/>
  <p:tag name="KSO_WM_CHIP_FILLAREA_FILL_RULE" val="{&quot;fill_align&quot;:&quot;cm&quot;,&quot;fill_effect&quot;:[],&quot;fill_mode&quot;:&quot;full&quot;,&quot;sacle_strategy&quot;:&quot;stretch&quot;}"/>
  <p:tag name="KSO_WM_ASSEMBLE_CHIP_INDEX" val="273b89acfc2748e0be46f620246f895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f23c73e531040c8851885cdc5e47cca"/>
  <p:tag name="KSO_WM_UNIT_DECORATE_INFO" val=""/>
  <p:tag name="KSO_WM_UNIT_SM_LIMIT_TYPE" val=""/>
  <p:tag name="KSO_WM_CHIP_FILLAREA_FILL_RULE" val="{&quot;fill_align&quot;:&quot;cm&quot;,&quot;fill_effect&quot;:[],&quot;fill_mode&quot;:&quot;full&quot;,&quot;sacle_strategy&quot;:&quot;stretch&quot;}"/>
  <p:tag name="KSO_WM_ASSEMBLE_CHIP_INDEX" val="575a0ab5c6f34fee9d4b980d155cb06b"/>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13619_1*a*1"/>
  <p:tag name="KSO_WM_TEMPLATE_CATEGORY" val="custom"/>
  <p:tag name="KSO_WM_TEMPLATE_INDEX" val="20213619"/>
  <p:tag name="KSO_WM_UNIT_LAYERLEVEL" val="1"/>
  <p:tag name="KSO_WM_TAG_VERSION" val="1.0"/>
  <p:tag name="KSO_WM_BEAUTIFY_FLAG" val="#wm#"/>
  <p:tag name="KSO_WM_UNIT_PRESET_TEXT" val="单击此处添加大标题内容"/>
  <p:tag name="KSO_WM_UNIT_DEFAULT_FONT" val="24;28;2"/>
  <p:tag name="KSO_WM_UNIT_BLOCK" val="0"/>
  <p:tag name="KSO_WM_UNIT_DEC_AREA_ID" val="28be662229144a22b42b16efef1e124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 name="KSO_WM_TEMPLATE_ASSEMBLE_XID" val="5f894266c923956f3f5488ee"/>
  <p:tag name="KSO_WM_TEMPLATE_ASSEMBLE_GROUPID" val="5f87b6b5ec1495817c97579a"/>
</p:tagLst>
</file>

<file path=ppt/tags/tag1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32"/>
  <p:tag name="KSO_WM_UNIT_HIGHLIGHT" val="0"/>
  <p:tag name="KSO_WM_UNIT_COMPATIBLE" val="0"/>
  <p:tag name="KSO_WM_UNIT_DIAGRAM_ISNUMVISUAL" val="0"/>
  <p:tag name="KSO_WM_UNIT_DIAGRAM_ISREFERUNIT" val="0"/>
  <p:tag name="KSO_WM_UNIT_TYPE" val="b"/>
  <p:tag name="KSO_WM_UNIT_INDEX" val="1"/>
  <p:tag name="KSO_WM_UNIT_ID" val="custom20213619_1*b*1"/>
  <p:tag name="KSO_WM_TEMPLATE_CATEGORY" val="custom"/>
  <p:tag name="KSO_WM_TEMPLATE_INDEX" val="20213619"/>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aa7c7d961afb493b951547dbf9e37c73"/>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35"/>
  <p:tag name="KSO_WM_UNIT_TEXT_FILL_FORE_SCHEMECOLOR_INDEX" val="13"/>
  <p:tag name="KSO_WM_UNIT_TEXT_FILL_TYPE" val="1"/>
  <p:tag name="KSO_WM_TEMPLATE_ASSEMBLE_XID" val="5f894266c923956f3f5488ee"/>
  <p:tag name="KSO_WM_TEMPLATE_ASSEMBLE_GROUPID" val="5f87b6b5ec1495817c97579a"/>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3619_2*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c"/>
  <p:tag name="KSO_WM_UNIT_DEC_AREA_ID" val="7816a44e2fe747a59e5c7a51ea71801d"/>
  <p:tag name="KSO_WM_UNIT_DECORATE_INFO" val=""/>
  <p:tag name="KSO_WM_UNIT_SM_LIMIT_TYPE" val=""/>
  <p:tag name="KSO_WM_CHIP_FILLAREA_FILL_RULE" val="{&quot;fill_align&quot;:&quot;rm&quot;,&quot;fill_effect&quot;:[],&quot;fill_mode&quot;:&quot;adaptive&quot;,&quot;sacle_strategy&quot;:&quot;stretch&quot;}"/>
  <p:tag name="KSO_WM_ASSEMBLE_CHIP_INDEX" val="9f0918db5ce842338b4816efaad5a8ef"/>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add1f0972b334641a4555e98de4121c1"/>
  <p:tag name="KSO_WM_UNIT_DECORATE_INFO" val=""/>
  <p:tag name="KSO_WM_UNIT_SM_LIMIT_TYPE" val=""/>
  <p:tag name="KSO_WM_CHIP_FILLAREA_FILL_RULE" val="{&quot;fill_align&quot;:&quot;cm&quot;,&quot;fill_effect&quot;:[],&quot;fill_mode&quot;:&quot;full&quot;,&quot;sacle_strategy&quot;:&quot;stretch&quot;}"/>
  <p:tag name="KSO_WM_ASSEMBLE_CHIP_INDEX" val="5d98c3208ae8429a9c3ee0e6a81a28e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3619_1*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b"/>
  <p:tag name="KSO_WM_UNIT_DEC_AREA_ID" val="5e7c8357db9746f88e81f8008fd4d10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6da778b794e945078a71551595d8cb7c"/>
</p:tagLst>
</file>

<file path=ppt/tags/tag1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9"/>
  <p:tag name="KSO_WM_UNIT_HIGHLIGHT" val="0"/>
  <p:tag name="KSO_WM_UNIT_COMPATIBLE" val="0"/>
  <p:tag name="KSO_WM_UNIT_DIAGRAM_ISNUMVISUAL" val="0"/>
  <p:tag name="KSO_WM_UNIT_DIAGRAM_ISREFERUNIT" val="0"/>
  <p:tag name="KSO_WM_UNIT_TYPE" val="b"/>
  <p:tag name="KSO_WM_UNIT_INDEX" val="1"/>
  <p:tag name="KSO_WM_UNIT_ID" val="custom20213619_1*b*1"/>
  <p:tag name="KSO_WM_TEMPLATE_CATEGORY" val="custom"/>
  <p:tag name="KSO_WM_TEMPLATE_INDEX" val="20213619"/>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d8cd07a089a44c0b9e0f6d844b2fa563"/>
  <p:tag name="KSO_WM_CHIP_GROUPID" val="5ebe39330ac41c4a0a5255d1"/>
  <p:tag name="KSO_WM_CHIP_XID" val="5ebe39330ac41c4a0a5255d2"/>
  <p:tag name="KSO_WM_CHIP_FILLAREA_FILL_RULE" val="{&quot;fill_align&quot;:&quot;cm&quot;,&quot;fill_mode&quot;:&quot;adaptive&quot;,&quot;sacle_strategy&quot;:&quot;smart&quot;}"/>
  <p:tag name="KSO_WM_ASSEMBLE_CHIP_INDEX" val="6ed9a6b45e3044dc8aed72ed140e521e"/>
  <p:tag name="KSO_WM_UNIT_TEXT_FILL_FORE_SCHEMECOLOR_INDEX_BRIGHTNESS" val="0.35"/>
  <p:tag name="KSO_WM_UNIT_TEXT_FILL_FORE_SCHEMECOLOR_INDEX" val="13"/>
  <p:tag name="KSO_WM_UNIT_TEXT_FILL_TYPE" val="1"/>
  <p:tag name="KSO_WM_TEMPLATE_ASSEMBLE_XID" val="5f894266c923956f3f548934"/>
  <p:tag name="KSO_WM_TEMPLATE_ASSEMBLE_GROUPID" val="5f87b6b5ec1495817c97579a"/>
</p:tagLst>
</file>

<file path=ppt/tags/tag1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13619_1*a*1"/>
  <p:tag name="KSO_WM_TEMPLATE_CATEGORY" val="custom"/>
  <p:tag name="KSO_WM_TEMPLATE_INDEX" val="20213619"/>
  <p:tag name="KSO_WM_UNIT_LAYERLEVEL" val="1"/>
  <p:tag name="KSO_WM_TAG_VERSION" val="1.0"/>
  <p:tag name="KSO_WM_BEAUTIFY_FLAG" val="#wm#"/>
  <p:tag name="KSO_WM_UNIT_PRESET_TEXT" val="谢谢观看"/>
  <p:tag name="KSO_WM_UNIT_DEFAULT_FONT" val="66;88;4"/>
  <p:tag name="KSO_WM_UNIT_BLOCK" val="0"/>
  <p:tag name="KSO_WM_UNIT_DEC_AREA_ID" val="ed1057ab12924215b0f1bb0439199b97"/>
  <p:tag name="KSO_WM_CHIP_GROUPID" val="5ebe39330ac41c4a0a5255d1"/>
  <p:tag name="KSO_WM_CHIP_XID" val="5ebe39330ac41c4a0a5255d2"/>
  <p:tag name="KSO_WM_CHIP_FILLAREA_FILL_RULE" val="{&quot;fill_align&quot;:&quot;cm&quot;,&quot;fill_mode&quot;:&quot;adaptive&quot;,&quot;sacle_strategy&quot;:&quot;smart&quot;}"/>
  <p:tag name="KSO_WM_ASSEMBLE_CHIP_INDEX" val="6ed9a6b45e3044dc8aed72ed140e521e"/>
  <p:tag name="KSO_WM_UNIT_TEXT_FILL_FORE_SCHEMECOLOR_INDEX_BRIGHTNESS" val="0.15"/>
  <p:tag name="KSO_WM_UNIT_TEXT_FILL_FORE_SCHEMECOLOR_INDEX" val="13"/>
  <p:tag name="KSO_WM_UNIT_TEXT_FILL_TYPE" val="1"/>
  <p:tag name="KSO_WM_TEMPLATE_ASSEMBLE_XID" val="5f894266c923956f3f548934"/>
  <p:tag name="KSO_WM_TEMPLATE_ASSEMBLE_GROUPID" val="5f87b6b5ec1495817c97579a"/>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 name="KSO_WM_SLIDE_BACKGROUND_TYPE" val="general"/>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 name="KSO_WM_SLIDE_BACKGROUND_TYPE" val="general"/>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30c544616ccb42788dc71653e1f5b088"/>
  <p:tag name="KSO_WM_UNIT_DECORATE_INFO" val=""/>
  <p:tag name="KSO_WM_UNIT_SM_LIMIT_TYPE" val=""/>
  <p:tag name="KSO_WM_CHIP_FILLAREA_FILL_RULE" val="{&quot;fill_align&quot;:&quot;cm&quot;,&quot;fill_effect&quot;:[],&quot;fill_mode&quot;:&quot;full&quot;,&quot;sacle_strategy&quot;:&quot;stretch&quot;}"/>
  <p:tag name="KSO_WM_ASSEMBLE_CHIP_INDEX" val="73356ccffdd848adb9cecf7a886bf33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c4ce4fb9e7246d7b6a94dcd23601636"/>
  <p:tag name="KSO_WM_UNIT_DECORATE_INFO" val=""/>
  <p:tag name="KSO_WM_UNIT_SM_LIMIT_TYPE" val=""/>
  <p:tag name="KSO_WM_CHIP_FILLAREA_FILL_RULE" val="{&quot;fill_align&quot;:&quot;cm&quot;,&quot;fill_effect&quot;:[],&quot;fill_mode&quot;:&quot;full&quot;,&quot;sacle_strategy&quot;:&quot;stretch&quot;}"/>
  <p:tag name="KSO_WM_ASSEMBLE_CHIP_INDEX" val="552fd38a6c764ad0a153fe23dc498d82"/>
  <p:tag name="KSO_WM_SLIDE_BACKGROUND_TYPE" val="frame"/>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e8828b64b43242a6a8d9c649bda191ad"/>
  <p:tag name="KSO_WM_UNIT_DECORATE_INFO" val=""/>
  <p:tag name="KSO_WM_UNIT_SM_LIMIT_TYPE" val=""/>
  <p:tag name="KSO_WM_CHIP_FILLAREA_FILL_RULE" val="{&quot;fill_align&quot;:&quot;cm&quot;,&quot;fill_effect&quot;:[],&quot;fill_mode&quot;:&quot;full&quot;,&quot;sacle_strategy&quot;:&quot;stretch&quot;}"/>
  <p:tag name="KSO_WM_ASSEMBLE_CHIP_INDEX" val="a90f72cda05e4c18b748c61ce22a3233"/>
  <p:tag name="KSO_WM_SLIDE_BACKGROUND_TYPE" val="frame"/>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d2b2a5c1f38944979e4c7fe98616a7f9"/>
  <p:tag name="KSO_WM_UNIT_DECORATE_INFO" val=""/>
  <p:tag name="KSO_WM_UNIT_SM_LIMIT_TYPE" val=""/>
  <p:tag name="KSO_WM_CHIP_FILLAREA_FILL_RULE" val="{&quot;fill_align&quot;:&quot;cm&quot;,&quot;fill_effect&quot;:[],&quot;fill_mode&quot;:&quot;full&quot;,&quot;sacle_strategy&quot;:&quot;stretch&quot;}"/>
  <p:tag name="KSO_WM_ASSEMBLE_CHIP_INDEX" val="889f7cd1490e44c4999c532af2b3844f"/>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3b81b7bbc85447948a484eef1b1bc1f8"/>
  <p:tag name="KSO_WM_UNIT_DECORATE_INFO" val=""/>
  <p:tag name="KSO_WM_UNIT_SM_LIMIT_TYPE" val=""/>
  <p:tag name="KSO_WM_CHIP_FILLAREA_FILL_RULE" val="{&quot;fill_align&quot;:&quot;cm&quot;,&quot;fill_effect&quot;:[],&quot;fill_mode&quot;:&quot;full&quot;,&quot;sacle_strategy&quot;:&quot;stretch&quot;}"/>
  <p:tag name="KSO_WM_ASSEMBLE_CHIP_INDEX" val="a769e977d5fb44fabcb902b5f42cc1cc"/>
  <p:tag name="KSO_WM_SLIDE_BACKGROUND_TYPE" val="leftRight"/>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5c1cfaff48749829d82111aab40eb81"/>
  <p:tag name="KSO_WM_UNIT_DECORATE_INFO" val=""/>
  <p:tag name="KSO_WM_UNIT_SM_LIMIT_TYPE" val=""/>
  <p:tag name="KSO_WM_CHIP_FILLAREA_FILL_RULE" val="{&quot;fill_align&quot;:&quot;cm&quot;,&quot;fill_effect&quot;:[],&quot;fill_mode&quot;:&quot;full&quot;,&quot;sacle_strategy&quot;:&quot;stretch&quot;}"/>
  <p:tag name="KSO_WM_ASSEMBLE_CHIP_INDEX" val="b93838ea18524f08b000a2503c4b9d18"/>
  <p:tag name="KSO_WM_SLIDE_BACKGROUND_TYPE" val="leftRight"/>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7246b34d18844fcdacec1bb6cc09454b"/>
  <p:tag name="KSO_WM_UNIT_DECORATE_INFO" val=""/>
  <p:tag name="KSO_WM_UNIT_SM_LIMIT_TYPE" val=""/>
  <p:tag name="KSO_WM_CHIP_FILLAREA_FILL_RULE" val="{&quot;fill_align&quot;:&quot;cm&quot;,&quot;fill_effect&quot;:[],&quot;fill_mode&quot;:&quot;full&quot;,&quot;sacle_strategy&quot;:&quot;stretch&quot;}"/>
  <p:tag name="KSO_WM_ASSEMBLE_CHIP_INDEX" val="0230f0d154ae431cbe0efe1003c780f5"/>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f3434ea107ca40e38f0f0f10ec31fc04"/>
  <p:tag name="KSO_WM_UNIT_DECORATE_INFO" val=""/>
  <p:tag name="KSO_WM_UNIT_SM_LIMIT_TYPE" val=""/>
  <p:tag name="KSO_WM_CHIP_FILLAREA_FILL_RULE" val="{&quot;fill_align&quot;:&quot;cm&quot;,&quot;fill_effect&quot;:[],&quot;fill_mode&quot;:&quot;full&quot;,&quot;sacle_strategy&quot;:&quot;stretch&quot;}"/>
  <p:tag name="KSO_WM_ASSEMBLE_CHIP_INDEX" val="735c3cbafff94620a1f9ca3352f57b88"/>
  <p:tag name="KSO_WM_SLIDE_BACKGROUND_TYPE" val="topBotto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09f7b9aba0a04e328c74dca32a9b1873"/>
  <p:tag name="KSO_WM_UNIT_DECORATE_INFO" val=""/>
  <p:tag name="KSO_WM_UNIT_SM_LIMIT_TYPE" val=""/>
  <p:tag name="KSO_WM_CHIP_FILLAREA_FILL_RULE" val="{&quot;fill_align&quot;:&quot;cm&quot;,&quot;fill_effect&quot;:[],&quot;fill_mode&quot;:&quot;full&quot;,&quot;sacle_strategy&quot;:&quot;stretch&quot;}"/>
  <p:tag name="KSO_WM_ASSEMBLE_CHIP_INDEX" val="5e301c74bb06433e88ce2326064d943e"/>
  <p:tag name="KSO_WM_SLIDE_BACKGROUND_TYPE" val="topBotto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e32aa5a674994290b5a7359794989694"/>
  <p:tag name="KSO_WM_UNIT_DECORATE_INFO" val=""/>
  <p:tag name="KSO_WM_UNIT_SM_LIMIT_TYPE" val=""/>
  <p:tag name="KSO_WM_CHIP_FILLAREA_FILL_RULE" val="{&quot;fill_align&quot;:&quot;cm&quot;,&quot;fill_effect&quot;:[],&quot;fill_mode&quot;:&quot;full&quot;,&quot;sacle_strategy&quot;:&quot;stretch&quot;}"/>
  <p:tag name="KSO_WM_ASSEMBLE_CHIP_INDEX" val="35c5622e72eb4f698ef8dd10fb67e9f5"/>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5a8ea49716234a71b65fb13d1aa40ccf"/>
  <p:tag name="KSO_WM_UNIT_DECORATE_INFO" val=""/>
  <p:tag name="KSO_WM_UNIT_SM_LIMIT_TYPE" val=""/>
  <p:tag name="KSO_WM_CHIP_FILLAREA_FILL_RULE" val="{&quot;fill_align&quot;:&quot;cm&quot;,&quot;fill_effect&quot;:[],&quot;fill_mode&quot;:&quot;full&quot;,&quot;sacle_strategy&quot;:&quot;stretch&quot;}"/>
  <p:tag name="KSO_WM_ASSEMBLE_CHIP_INDEX" val="a8f133464dc2474a9537de11150c580a"/>
  <p:tag name="KSO_WM_SLIDE_BACKGROUND_TYPE" val="bottomTop"/>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51158f7711e6480c9b70ff0a35da7e72"/>
  <p:tag name="KSO_WM_UNIT_DECORATE_INFO" val=""/>
  <p:tag name="KSO_WM_UNIT_SM_LIMIT_TYPE" val=""/>
  <p:tag name="KSO_WM_CHIP_FILLAREA_FILL_RULE" val="{&quot;fill_align&quot;:&quot;cm&quot;,&quot;fill_effect&quot;:[],&quot;fill_mode&quot;:&quot;full&quot;,&quot;sacle_strategy&quot;:&quot;stretch&quot;}"/>
  <p:tag name="KSO_WM_ASSEMBLE_CHIP_INDEX" val="f47ee62957fe42408ac5676435eb6fca"/>
  <p:tag name="KSO_WM_SLIDE_BACKGROUND_TYPE" val="bottomTop"/>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76220d032e814abfa2291d93fb5d9cf6"/>
  <p:tag name="KSO_WM_UNIT_DECORATE_INFO" val=""/>
  <p:tag name="KSO_WM_UNIT_SM_LIMIT_TYPE" val=""/>
  <p:tag name="KSO_WM_CHIP_FILLAREA_FILL_RULE" val="{&quot;fill_align&quot;:&quot;cm&quot;,&quot;fill_effect&quot;:[],&quot;fill_mode&quot;:&quot;full&quot;,&quot;sacle_strategy&quot;:&quot;stretch&quot;}"/>
  <p:tag name="KSO_WM_ASSEMBLE_CHIP_INDEX" val="2b2534404da24f7d9f5aa2831b44066c"/>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434cf08fbd3547dbbd234fc2877b7d29"/>
  <p:tag name="KSO_WM_UNIT_DECORATE_INFO" val=""/>
  <p:tag name="KSO_WM_UNIT_SM_LIMIT_TYPE" val=""/>
  <p:tag name="KSO_WM_CHIP_FILLAREA_FILL_RULE" val="{&quot;fill_align&quot;:&quot;cm&quot;,&quot;fill_effect&quot;:[],&quot;fill_mode&quot;:&quot;full&quot;,&quot;sacle_strategy&quot;:&quot;stretch&quot;}"/>
  <p:tag name="KSO_WM_ASSEMBLE_CHIP_INDEX" val="26afe514b6424ed490f7cb3f93e87dac"/>
  <p:tag name="KSO_WM_SLIDE_BACKGROUND_TYPE" val="navigation"/>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3476f1d2b96c4ecf906cae887ce32e6d"/>
  <p:tag name="KSO_WM_UNIT_DECORATE_INFO" val=""/>
  <p:tag name="KSO_WM_UNIT_SM_LIMIT_TYPE" val=""/>
  <p:tag name="KSO_WM_CHIP_FILLAREA_FILL_RULE" val="{&quot;fill_align&quot;:&quot;cm&quot;,&quot;fill_effect&quot;:[],&quot;fill_mode&quot;:&quot;full&quot;,&quot;sacle_strategy&quot;:&quot;stretch&quot;}"/>
  <p:tag name="KSO_WM_ASSEMBLE_CHIP_INDEX" val="14f30745020b4196952b72f1c2c19544"/>
  <p:tag name="KSO_WM_SLIDE_BACKGROUND_TYPE" val="navigation"/>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f69ead5cc10243479fc8d82c780ba2a5"/>
  <p:tag name="KSO_WM_UNIT_DECORATE_INFO" val=""/>
  <p:tag name="KSO_WM_UNIT_SM_LIMIT_TYPE" val=""/>
  <p:tag name="KSO_WM_CHIP_FILLAREA_FILL_RULE" val="{&quot;fill_align&quot;:&quot;cm&quot;,&quot;fill_effect&quot;:[],&quot;fill_mode&quot;:&quot;full&quot;,&quot;sacle_strategy&quot;:&quot;stretch&quot;}"/>
  <p:tag name="KSO_WM_ASSEMBLE_CHIP_INDEX" val="2e3f84461b6c4d01b00ba701bdd8e4da"/>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2b9c8792203b4ccbbc5965cd4ff82740"/>
  <p:tag name="KSO_WM_UNIT_DECORATE_INFO" val=""/>
  <p:tag name="KSO_WM_UNIT_SM_LIMIT_TYPE" val=""/>
  <p:tag name="KSO_WM_CHIP_FILLAREA_FILL_RULE" val="{&quot;fill_align&quot;:&quot;cm&quot;,&quot;fill_effect&quot;:[],&quot;fill_mode&quot;:&quot;full&quot;,&quot;sacle_strategy&quot;:&quot;stretch&quot;}"/>
  <p:tag name="KSO_WM_ASSEMBLE_CHIP_INDEX" val="eb4d89a9467c439db9c5521980b36da7"/>
  <p:tag name="KSO_WM_SLIDE_BACKGROUND_TYPE" val="belt"/>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a1d32b17dd8433bb619346af8400e3f"/>
  <p:tag name="KSO_WM_UNIT_DECORATE_INFO" val=""/>
  <p:tag name="KSO_WM_UNIT_SM_LIMIT_TYPE" val=""/>
  <p:tag name="KSO_WM_CHIP_FILLAREA_FILL_RULE" val="{&quot;fill_align&quot;:&quot;cm&quot;,&quot;fill_effect&quot;:[],&quot;fill_mode&quot;:&quot;full&quot;,&quot;sacle_strategy&quot;:&quot;stretch&quot;}"/>
  <p:tag name="KSO_WM_ASSEMBLE_CHIP_INDEX" val="07cb6471e397427f8ae0d511b977bb5a"/>
  <p:tag name="KSO_WM_SLIDE_BACKGROUND_TYPE" val="belt"/>
</p:tagLst>
</file>

<file path=ppt/tags/tag234.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3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3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3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13619"/>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13619"/>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13619"/>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3619_1*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b"/>
  <p:tag name="KSO_WM_UNIT_DEC_AREA_ID" val="5e7c8357db9746f88e81f8008fd4d10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6da778b794e945078a71551595d8cb7c"/>
</p:tagLst>
</file>

<file path=ppt/tags/tag2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副标题内容"/>
  <p:tag name="KSO_WM_UNIT_NOCLEAR" val="0"/>
  <p:tag name="KSO_WM_UNIT_VALUE" val="70"/>
  <p:tag name="KSO_WM_UNIT_HIGHLIGHT" val="0"/>
  <p:tag name="KSO_WM_UNIT_COMPATIBLE" val="0"/>
  <p:tag name="KSO_WM_UNIT_DIAGRAM_ISNUMVISUAL" val="0"/>
  <p:tag name="KSO_WM_UNIT_DIAGRAM_ISREFERUNIT" val="0"/>
  <p:tag name="KSO_WM_UNIT_TYPE" val="b"/>
  <p:tag name="KSO_WM_UNIT_INDEX" val="1"/>
  <p:tag name="KSO_WM_UNIT_ID" val="custom20213619_1*b*1"/>
  <p:tag name="KSO_WM_TEMPLATE_CATEGORY" val="custom"/>
  <p:tag name="KSO_WM_TEMPLATE_INDEX" val="20213619"/>
  <p:tag name="KSO_WM_UNIT_LAYERLEVEL" val="1"/>
  <p:tag name="KSO_WM_TAG_VERSION" val="1.0"/>
  <p:tag name="KSO_WM_BEAUTIFY_FLAG" val="#wm#"/>
  <p:tag name="KSO_WM_UNIT_DEFAULT_FONT" val="18;24;2"/>
  <p:tag name="KSO_WM_UNIT_BLOCK" val="0"/>
  <p:tag name="KSO_WM_UNIT_DEC_AREA_ID" val="3ba2d7cc1b3e4cefbd79bddeacefd1cb"/>
  <p:tag name="KSO_WM_CHIP_GROUPID" val="5ebf552c0ac41c4a0a525848"/>
  <p:tag name="KSO_WM_CHIP_XID" val="5ebf552c0ac41c4a0a525849"/>
  <p:tag name="KSO_WM_CHIP_FILLAREA_FILL_RULE" val="{&quot;fill_align&quot;:&quot;cm&quot;,&quot;fill_mode&quot;:&quot;adaptive&quot;,&quot;sacle_strategy&quot;:&quot;smart&quot;}"/>
  <p:tag name="KSO_WM_ASSEMBLE_CHIP_INDEX" val="a5dcd91aaf474fd298fcfb912c047c8c"/>
  <p:tag name="KSO_WM_UNIT_TEXT_FILL_FORE_SCHEMECOLOR_INDEX_BRIGHTNESS" val="0.35"/>
  <p:tag name="KSO_WM_UNIT_TEXT_FILL_FORE_SCHEMECOLOR_INDEX" val="13"/>
  <p:tag name="KSO_WM_UNIT_TEXT_FILL_TYPE" val="1"/>
  <p:tag name="KSO_WM_TEMPLATE_ASSEMBLE_XID" val="5f894266c923956f3f548928"/>
  <p:tag name="KSO_WM_TEMPLATE_ASSEMBLE_GROUPID" val="5f87b6b5ec1495817c97579a"/>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同心逐梦 不断超越"/>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13619_1*a*1"/>
  <p:tag name="KSO_WM_TEMPLATE_CATEGORY" val="custom"/>
  <p:tag name="KSO_WM_TEMPLATE_INDEX" val="20213619"/>
  <p:tag name="KSO_WM_UNIT_LAYERLEVEL" val="1"/>
  <p:tag name="KSO_WM_TAG_VERSION" val="1.0"/>
  <p:tag name="KSO_WM_BEAUTIFY_FLAG" val="#wm#"/>
  <p:tag name="KSO_WM_UNIT_DEFAULT_FONT" val="56;72;4"/>
  <p:tag name="KSO_WM_UNIT_BLOCK" val="0"/>
  <p:tag name="KSO_WM_UNIT_DEC_AREA_ID" val="e59b5368b2174e83aecf4907b788bd03"/>
  <p:tag name="KSO_WM_CHIP_GROUPID" val="5ebf552c0ac41c4a0a525848"/>
  <p:tag name="KSO_WM_CHIP_XID" val="5ebf552c0ac41c4a0a525849"/>
  <p:tag name="KSO_WM_CHIP_FILLAREA_FILL_RULE" val="{&quot;fill_align&quot;:&quot;cm&quot;,&quot;fill_mode&quot;:&quot;adaptive&quot;,&quot;sacle_strategy&quot;:&quot;smart&quot;}"/>
  <p:tag name="KSO_WM_ASSEMBLE_CHIP_INDEX" val="a5dcd91aaf474fd298fcfb912c047c8c"/>
  <p:tag name="KSO_WM_UNIT_TEXT_FILL_FORE_SCHEMECOLOR_INDEX_BRIGHTNESS" val="0.15"/>
  <p:tag name="KSO_WM_UNIT_TEXT_FILL_FORE_SCHEMECOLOR_INDEX" val="13"/>
  <p:tag name="KSO_WM_UNIT_TEXT_FILL_TYPE" val="1"/>
  <p:tag name="KSO_WM_TEMPLATE_ASSEMBLE_XID" val="5f894266c923956f3f548928"/>
  <p:tag name="KSO_WM_TEMPLATE_ASSEMBLE_GROUPID" val="5f87b6b5ec1495817c97579a"/>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3619_2*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c"/>
  <p:tag name="KSO_WM_UNIT_DEC_AREA_ID" val="13a7f134a2f345878a243291268b26cb"/>
  <p:tag name="KSO_WM_UNIT_DECORATE_INFO" val=""/>
  <p:tag name="KSO_WM_UNIT_SM_LIMIT_TYPE" val=""/>
  <p:tag name="KSO_WM_CHIP_FILLAREA_FILL_RULE" val="{&quot;fill_align&quot;:&quot;lm&quot;,&quot;fill_effect&quot;:[],&quot;fill_mode&quot;:&quot;adaptive&quot;,&quot;sacle_strategy&quot;:&quot;stretch&quot;}"/>
  <p:tag name="KSO_WM_ASSEMBLE_CHIP_INDEX" val="0065b9c542f34cb88f511f85ab6e88da"/>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e3af0d0e055b495f84e8b34c88863551"/>
  <p:tag name="KSO_WM_UNIT_DECORATE_INFO" val=""/>
  <p:tag name="KSO_WM_UNIT_SM_LIMIT_TYPE" val=""/>
  <p:tag name="KSO_WM_CHIP_FILLAREA_FILL_RULE" val="{&quot;fill_align&quot;:&quot;cm&quot;,&quot;fill_effect&quot;:[],&quot;fill_mode&quot;:&quot;full&quot;,&quot;sacle_strategy&quot;:&quot;stretch&quot;}"/>
  <p:tag name="KSO_WM_ASSEMBLE_CHIP_INDEX" val="273b89acfc2748e0be46f620246f8951"/>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f23c73e531040c8851885cdc5e47cca"/>
  <p:tag name="KSO_WM_UNIT_DECORATE_INFO" val=""/>
  <p:tag name="KSO_WM_UNIT_SM_LIMIT_TYPE" val=""/>
  <p:tag name="KSO_WM_CHIP_FILLAREA_FILL_RULE" val="{&quot;fill_align&quot;:&quot;cm&quot;,&quot;fill_effect&quot;:[],&quot;fill_mode&quot;:&quot;full&quot;,&quot;sacle_strategy&quot;:&quot;stretch&quot;}"/>
  <p:tag name="KSO_WM_ASSEMBLE_CHIP_INDEX" val="575a0ab5c6f34fee9d4b980d155cb06b"/>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13619_1*a*1"/>
  <p:tag name="KSO_WM_TEMPLATE_CATEGORY" val="custom"/>
  <p:tag name="KSO_WM_TEMPLATE_INDEX" val="20213619"/>
  <p:tag name="KSO_WM_UNIT_LAYERLEVEL" val="1"/>
  <p:tag name="KSO_WM_TAG_VERSION" val="1.0"/>
  <p:tag name="KSO_WM_BEAUTIFY_FLAG" val="#wm#"/>
  <p:tag name="KSO_WM_UNIT_PRESET_TEXT" val="单击此处添加大标题内容"/>
  <p:tag name="KSO_WM_UNIT_DEFAULT_FONT" val="24;28;2"/>
  <p:tag name="KSO_WM_UNIT_BLOCK" val="0"/>
  <p:tag name="KSO_WM_UNIT_DEC_AREA_ID" val="28be662229144a22b42b16efef1e124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 name="KSO_WM_TEMPLATE_ASSEMBLE_XID" val="5f894266c923956f3f5488ee"/>
  <p:tag name="KSO_WM_TEMPLATE_ASSEMBLE_GROUPID" val="5f87b6b5ec1495817c97579a"/>
</p:tagLst>
</file>

<file path=ppt/tags/tag2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32"/>
  <p:tag name="KSO_WM_UNIT_HIGHLIGHT" val="0"/>
  <p:tag name="KSO_WM_UNIT_COMPATIBLE" val="0"/>
  <p:tag name="KSO_WM_UNIT_DIAGRAM_ISNUMVISUAL" val="0"/>
  <p:tag name="KSO_WM_UNIT_DIAGRAM_ISREFERUNIT" val="0"/>
  <p:tag name="KSO_WM_UNIT_TYPE" val="b"/>
  <p:tag name="KSO_WM_UNIT_INDEX" val="1"/>
  <p:tag name="KSO_WM_UNIT_ID" val="custom20213619_1*b*1"/>
  <p:tag name="KSO_WM_TEMPLATE_CATEGORY" val="custom"/>
  <p:tag name="KSO_WM_TEMPLATE_INDEX" val="20213619"/>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aa7c7d961afb493b951547dbf9e37c73"/>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35"/>
  <p:tag name="KSO_WM_UNIT_TEXT_FILL_FORE_SCHEMECOLOR_INDEX" val="13"/>
  <p:tag name="KSO_WM_UNIT_TEXT_FILL_TYPE" val="1"/>
  <p:tag name="KSO_WM_TEMPLATE_ASSEMBLE_XID" val="5f894266c923956f3f5488ee"/>
  <p:tag name="KSO_WM_TEMPLATE_ASSEMBLE_GROUPID" val="5f87b6b5ec1495817c97579a"/>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3619_2*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c"/>
  <p:tag name="KSO_WM_UNIT_DEC_AREA_ID" val="7816a44e2fe747a59e5c7a51ea71801d"/>
  <p:tag name="KSO_WM_UNIT_DECORATE_INFO" val=""/>
  <p:tag name="KSO_WM_UNIT_SM_LIMIT_TYPE" val=""/>
  <p:tag name="KSO_WM_CHIP_FILLAREA_FILL_RULE" val="{&quot;fill_align&quot;:&quot;rm&quot;,&quot;fill_effect&quot;:[],&quot;fill_mode&quot;:&quot;adaptive&quot;,&quot;sacle_strategy&quot;:&quot;stretch&quot;}"/>
  <p:tag name="KSO_WM_ASSEMBLE_CHIP_INDEX" val="9f0918db5ce842338b4816efaad5a8ef"/>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add1f0972b334641a4555e98de4121c1"/>
  <p:tag name="KSO_WM_UNIT_DECORATE_INFO" val=""/>
  <p:tag name="KSO_WM_UNIT_SM_LIMIT_TYPE" val=""/>
  <p:tag name="KSO_WM_CHIP_FILLAREA_FILL_RULE" val="{&quot;fill_align&quot;:&quot;cm&quot;,&quot;fill_effect&quot;:[],&quot;fill_mode&quot;:&quot;full&quot;,&quot;sacle_strategy&quot;:&quot;stretch&quot;}"/>
  <p:tag name="KSO_WM_ASSEMBLE_CHIP_INDEX" val="5d98c3208ae8429a9c3ee0e6a81a28e1"/>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3619_1*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b"/>
  <p:tag name="KSO_WM_UNIT_DEC_AREA_ID" val="5e7c8357db9746f88e81f8008fd4d10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6da778b794e945078a71551595d8cb7c"/>
</p:tagLst>
</file>

<file path=ppt/tags/tag2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9"/>
  <p:tag name="KSO_WM_UNIT_HIGHLIGHT" val="0"/>
  <p:tag name="KSO_WM_UNIT_COMPATIBLE" val="0"/>
  <p:tag name="KSO_WM_UNIT_DIAGRAM_ISNUMVISUAL" val="0"/>
  <p:tag name="KSO_WM_UNIT_DIAGRAM_ISREFERUNIT" val="0"/>
  <p:tag name="KSO_WM_UNIT_TYPE" val="b"/>
  <p:tag name="KSO_WM_UNIT_INDEX" val="1"/>
  <p:tag name="KSO_WM_UNIT_ID" val="custom20213619_1*b*1"/>
  <p:tag name="KSO_WM_TEMPLATE_CATEGORY" val="custom"/>
  <p:tag name="KSO_WM_TEMPLATE_INDEX" val="20213619"/>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d8cd07a089a44c0b9e0f6d844b2fa563"/>
  <p:tag name="KSO_WM_CHIP_GROUPID" val="5ebe39330ac41c4a0a5255d1"/>
  <p:tag name="KSO_WM_CHIP_XID" val="5ebe39330ac41c4a0a5255d2"/>
  <p:tag name="KSO_WM_CHIP_FILLAREA_FILL_RULE" val="{&quot;fill_align&quot;:&quot;cm&quot;,&quot;fill_mode&quot;:&quot;adaptive&quot;,&quot;sacle_strategy&quot;:&quot;smart&quot;}"/>
  <p:tag name="KSO_WM_ASSEMBLE_CHIP_INDEX" val="6ed9a6b45e3044dc8aed72ed140e521e"/>
  <p:tag name="KSO_WM_UNIT_TEXT_FILL_FORE_SCHEMECOLOR_INDEX_BRIGHTNESS" val="0.35"/>
  <p:tag name="KSO_WM_UNIT_TEXT_FILL_FORE_SCHEMECOLOR_INDEX" val="13"/>
  <p:tag name="KSO_WM_UNIT_TEXT_FILL_TYPE" val="1"/>
  <p:tag name="KSO_WM_TEMPLATE_ASSEMBLE_XID" val="5f894266c923956f3f548934"/>
  <p:tag name="KSO_WM_TEMPLATE_ASSEMBLE_GROUPID" val="5f87b6b5ec1495817c97579a"/>
</p:tagLst>
</file>

<file path=ppt/tags/tag2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13619_1*a*1"/>
  <p:tag name="KSO_WM_TEMPLATE_CATEGORY" val="custom"/>
  <p:tag name="KSO_WM_TEMPLATE_INDEX" val="20213619"/>
  <p:tag name="KSO_WM_UNIT_LAYERLEVEL" val="1"/>
  <p:tag name="KSO_WM_TAG_VERSION" val="1.0"/>
  <p:tag name="KSO_WM_BEAUTIFY_FLAG" val="#wm#"/>
  <p:tag name="KSO_WM_UNIT_PRESET_TEXT" val="谢谢观看"/>
  <p:tag name="KSO_WM_UNIT_DEFAULT_FONT" val="66;88;4"/>
  <p:tag name="KSO_WM_UNIT_BLOCK" val="0"/>
  <p:tag name="KSO_WM_UNIT_DEC_AREA_ID" val="ed1057ab12924215b0f1bb0439199b97"/>
  <p:tag name="KSO_WM_CHIP_GROUPID" val="5ebe39330ac41c4a0a5255d1"/>
  <p:tag name="KSO_WM_CHIP_XID" val="5ebe39330ac41c4a0a5255d2"/>
  <p:tag name="KSO_WM_CHIP_FILLAREA_FILL_RULE" val="{&quot;fill_align&quot;:&quot;cm&quot;,&quot;fill_mode&quot;:&quot;adaptive&quot;,&quot;sacle_strategy&quot;:&quot;smart&quot;}"/>
  <p:tag name="KSO_WM_ASSEMBLE_CHIP_INDEX" val="6ed9a6b45e3044dc8aed72ed140e521e"/>
  <p:tag name="KSO_WM_UNIT_TEXT_FILL_FORE_SCHEMECOLOR_INDEX_BRIGHTNESS" val="0.15"/>
  <p:tag name="KSO_WM_UNIT_TEXT_FILL_FORE_SCHEMECOLOR_INDEX" val="13"/>
  <p:tag name="KSO_WM_UNIT_TEXT_FILL_TYPE" val="1"/>
  <p:tag name="KSO_WM_TEMPLATE_ASSEMBLE_XID" val="5f894266c923956f3f548934"/>
  <p:tag name="KSO_WM_TEMPLATE_ASSEMBLE_GROUPID" val="5f87b6b5ec1495817c97579a"/>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 name="KSO_WM_SLIDE_BACKGROUND_TYPE" val="general"/>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 name="KSO_WM_SLIDE_BACKGROUND_TYPE" val="general"/>
</p:tagLst>
</file>

<file path=ppt/tags/tag269.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271.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272.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30c544616ccb42788dc71653e1f5b088"/>
  <p:tag name="KSO_WM_UNIT_DECORATE_INFO" val=""/>
  <p:tag name="KSO_WM_UNIT_SM_LIMIT_TYPE" val=""/>
  <p:tag name="KSO_WM_CHIP_FILLAREA_FILL_RULE" val="{&quot;fill_align&quot;:&quot;cm&quot;,&quot;fill_effect&quot;:[],&quot;fill_mode&quot;:&quot;full&quot;,&quot;sacle_strategy&quot;:&quot;stretch&quot;}"/>
  <p:tag name="KSO_WM_ASSEMBLE_CHIP_INDEX" val="73356ccffdd848adb9cecf7a886bf33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c4ce4fb9e7246d7b6a94dcd23601636"/>
  <p:tag name="KSO_WM_UNIT_DECORATE_INFO" val=""/>
  <p:tag name="KSO_WM_UNIT_SM_LIMIT_TYPE" val=""/>
  <p:tag name="KSO_WM_CHIP_FILLAREA_FILL_RULE" val="{&quot;fill_align&quot;:&quot;cm&quot;,&quot;fill_effect&quot;:[],&quot;fill_mode&quot;:&quot;full&quot;,&quot;sacle_strategy&quot;:&quot;stretch&quot;}"/>
  <p:tag name="KSO_WM_ASSEMBLE_CHIP_INDEX" val="552fd38a6c764ad0a153fe23dc498d82"/>
  <p:tag name="KSO_WM_SLIDE_BACKGROUND_TYPE" val="frame"/>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e8828b64b43242a6a8d9c649bda191ad"/>
  <p:tag name="KSO_WM_UNIT_DECORATE_INFO" val=""/>
  <p:tag name="KSO_WM_UNIT_SM_LIMIT_TYPE" val=""/>
  <p:tag name="KSO_WM_CHIP_FILLAREA_FILL_RULE" val="{&quot;fill_align&quot;:&quot;cm&quot;,&quot;fill_effect&quot;:[],&quot;fill_mode&quot;:&quot;full&quot;,&quot;sacle_strategy&quot;:&quot;stretch&quot;}"/>
  <p:tag name="KSO_WM_ASSEMBLE_CHIP_INDEX" val="a90f72cda05e4c18b748c61ce22a3233"/>
  <p:tag name="KSO_WM_SLIDE_BACKGROUND_TYPE" val="frame"/>
</p:tagLst>
</file>

<file path=ppt/tags/tag276.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77.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78.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79.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d2b2a5c1f38944979e4c7fe98616a7f9"/>
  <p:tag name="KSO_WM_UNIT_DECORATE_INFO" val=""/>
  <p:tag name="KSO_WM_UNIT_SM_LIMIT_TYPE" val=""/>
  <p:tag name="KSO_WM_CHIP_FILLAREA_FILL_RULE" val="{&quot;fill_align&quot;:&quot;cm&quot;,&quot;fill_effect&quot;:[],&quot;fill_mode&quot;:&quot;full&quot;,&quot;sacle_strategy&quot;:&quot;stretch&quot;}"/>
  <p:tag name="KSO_WM_ASSEMBLE_CHIP_INDEX" val="889f7cd1490e44c4999c532af2b3844f"/>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3b81b7bbc85447948a484eef1b1bc1f8"/>
  <p:tag name="KSO_WM_UNIT_DECORATE_INFO" val=""/>
  <p:tag name="KSO_WM_UNIT_SM_LIMIT_TYPE" val=""/>
  <p:tag name="KSO_WM_CHIP_FILLAREA_FILL_RULE" val="{&quot;fill_align&quot;:&quot;cm&quot;,&quot;fill_effect&quot;:[],&quot;fill_mode&quot;:&quot;full&quot;,&quot;sacle_strategy&quot;:&quot;stretch&quot;}"/>
  <p:tag name="KSO_WM_ASSEMBLE_CHIP_INDEX" val="a769e977d5fb44fabcb902b5f42cc1cc"/>
  <p:tag name="KSO_WM_SLIDE_BACKGROUND_TYPE" val="leftRight"/>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5c1cfaff48749829d82111aab40eb81"/>
  <p:tag name="KSO_WM_UNIT_DECORATE_INFO" val=""/>
  <p:tag name="KSO_WM_UNIT_SM_LIMIT_TYPE" val=""/>
  <p:tag name="KSO_WM_CHIP_FILLAREA_FILL_RULE" val="{&quot;fill_align&quot;:&quot;cm&quot;,&quot;fill_effect&quot;:[],&quot;fill_mode&quot;:&quot;full&quot;,&quot;sacle_strategy&quot;:&quot;stretch&quot;}"/>
  <p:tag name="KSO_WM_ASSEMBLE_CHIP_INDEX" val="b93838ea18524f08b000a2503c4b9d18"/>
  <p:tag name="KSO_WM_SLIDE_BACKGROUND_TYPE" val="leftRight"/>
</p:tagLst>
</file>

<file path=ppt/tags/tag284.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85.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86.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87.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8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8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7246b34d18844fcdacec1bb6cc09454b"/>
  <p:tag name="KSO_WM_UNIT_DECORATE_INFO" val=""/>
  <p:tag name="KSO_WM_UNIT_SM_LIMIT_TYPE" val=""/>
  <p:tag name="KSO_WM_CHIP_FILLAREA_FILL_RULE" val="{&quot;fill_align&quot;:&quot;cm&quot;,&quot;fill_effect&quot;:[],&quot;fill_mode&quot;:&quot;full&quot;,&quot;sacle_strategy&quot;:&quot;stretch&quot;}"/>
  <p:tag name="KSO_WM_ASSEMBLE_CHIP_INDEX" val="0230f0d154ae431cbe0efe1003c780f5"/>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f3434ea107ca40e38f0f0f10ec31fc04"/>
  <p:tag name="KSO_WM_UNIT_DECORATE_INFO" val=""/>
  <p:tag name="KSO_WM_UNIT_SM_LIMIT_TYPE" val=""/>
  <p:tag name="KSO_WM_CHIP_FILLAREA_FILL_RULE" val="{&quot;fill_align&quot;:&quot;cm&quot;,&quot;fill_effect&quot;:[],&quot;fill_mode&quot;:&quot;full&quot;,&quot;sacle_strategy&quot;:&quot;stretch&quot;}"/>
  <p:tag name="KSO_WM_ASSEMBLE_CHIP_INDEX" val="735c3cbafff94620a1f9ca3352f57b88"/>
  <p:tag name="KSO_WM_SLIDE_BACKGROUND_TYPE" val="topBotto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09f7b9aba0a04e328c74dca32a9b1873"/>
  <p:tag name="KSO_WM_UNIT_DECORATE_INFO" val=""/>
  <p:tag name="KSO_WM_UNIT_SM_LIMIT_TYPE" val=""/>
  <p:tag name="KSO_WM_CHIP_FILLAREA_FILL_RULE" val="{&quot;fill_align&quot;:&quot;cm&quot;,&quot;fill_effect&quot;:[],&quot;fill_mode&quot;:&quot;full&quot;,&quot;sacle_strategy&quot;:&quot;stretch&quot;}"/>
  <p:tag name="KSO_WM_ASSEMBLE_CHIP_INDEX" val="5e301c74bb06433e88ce2326064d943e"/>
  <p:tag name="KSO_WM_SLIDE_BACKGROUND_TYPE" val="topBottom"/>
</p:tagLst>
</file>

<file path=ppt/tags/tag293.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94.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95.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9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9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9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e32aa5a674994290b5a7359794989694"/>
  <p:tag name="KSO_WM_UNIT_DECORATE_INFO" val=""/>
  <p:tag name="KSO_WM_UNIT_SM_LIMIT_TYPE" val=""/>
  <p:tag name="KSO_WM_CHIP_FILLAREA_FILL_RULE" val="{&quot;fill_align&quot;:&quot;cm&quot;,&quot;fill_effect&quot;:[],&quot;fill_mode&quot;:&quot;full&quot;,&quot;sacle_strategy&quot;:&quot;stretch&quot;}"/>
  <p:tag name="KSO_WM_ASSEMBLE_CHIP_INDEX" val="35c5622e72eb4f698ef8dd10fb67e9f5"/>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5a8ea49716234a71b65fb13d1aa40ccf"/>
  <p:tag name="KSO_WM_UNIT_DECORATE_INFO" val=""/>
  <p:tag name="KSO_WM_UNIT_SM_LIMIT_TYPE" val=""/>
  <p:tag name="KSO_WM_CHIP_FILLAREA_FILL_RULE" val="{&quot;fill_align&quot;:&quot;cm&quot;,&quot;fill_effect&quot;:[],&quot;fill_mode&quot;:&quot;full&quot;,&quot;sacle_strategy&quot;:&quot;stretch&quot;}"/>
  <p:tag name="KSO_WM_ASSEMBLE_CHIP_INDEX" val="a8f133464dc2474a9537de11150c580a"/>
  <p:tag name="KSO_WM_SLIDE_BACKGROUND_TYPE" val="bottomTop"/>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51158f7711e6480c9b70ff0a35da7e72"/>
  <p:tag name="KSO_WM_UNIT_DECORATE_INFO" val=""/>
  <p:tag name="KSO_WM_UNIT_SM_LIMIT_TYPE" val=""/>
  <p:tag name="KSO_WM_CHIP_FILLAREA_FILL_RULE" val="{&quot;fill_align&quot;:&quot;cm&quot;,&quot;fill_effect&quot;:[],&quot;fill_mode&quot;:&quot;full&quot;,&quot;sacle_strategy&quot;:&quot;stretch&quot;}"/>
  <p:tag name="KSO_WM_ASSEMBLE_CHIP_INDEX" val="f47ee62957fe42408ac5676435eb6fca"/>
  <p:tag name="KSO_WM_SLIDE_BACKGROUND_TYPE" val="bottomTop"/>
</p:tagLst>
</file>

<file path=ppt/tags/tag302.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03.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04.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0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0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0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76220d032e814abfa2291d93fb5d9cf6"/>
  <p:tag name="KSO_WM_UNIT_DECORATE_INFO" val=""/>
  <p:tag name="KSO_WM_UNIT_SM_LIMIT_TYPE" val=""/>
  <p:tag name="KSO_WM_CHIP_FILLAREA_FILL_RULE" val="{&quot;fill_align&quot;:&quot;cm&quot;,&quot;fill_effect&quot;:[],&quot;fill_mode&quot;:&quot;full&quot;,&quot;sacle_strategy&quot;:&quot;stretch&quot;}"/>
  <p:tag name="KSO_WM_ASSEMBLE_CHIP_INDEX" val="2b2534404da24f7d9f5aa2831b44066c"/>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434cf08fbd3547dbbd234fc2877b7d29"/>
  <p:tag name="KSO_WM_UNIT_DECORATE_INFO" val=""/>
  <p:tag name="KSO_WM_UNIT_SM_LIMIT_TYPE" val=""/>
  <p:tag name="KSO_WM_CHIP_FILLAREA_FILL_RULE" val="{&quot;fill_align&quot;:&quot;cm&quot;,&quot;fill_effect&quot;:[],&quot;fill_mode&quot;:&quot;full&quot;,&quot;sacle_strategy&quot;:&quot;stretch&quot;}"/>
  <p:tag name="KSO_WM_ASSEMBLE_CHIP_INDEX" val="26afe514b6424ed490f7cb3f93e87dac"/>
  <p:tag name="KSO_WM_SLIDE_BACKGROUND_TYPE" val="navigation"/>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3476f1d2b96c4ecf906cae887ce32e6d"/>
  <p:tag name="KSO_WM_UNIT_DECORATE_INFO" val=""/>
  <p:tag name="KSO_WM_UNIT_SM_LIMIT_TYPE" val=""/>
  <p:tag name="KSO_WM_CHIP_FILLAREA_FILL_RULE" val="{&quot;fill_align&quot;:&quot;cm&quot;,&quot;fill_effect&quot;:[],&quot;fill_mode&quot;:&quot;full&quot;,&quot;sacle_strategy&quot;:&quot;stretch&quot;}"/>
  <p:tag name="KSO_WM_ASSEMBLE_CHIP_INDEX" val="14f30745020b4196952b72f1c2c19544"/>
  <p:tag name="KSO_WM_SLIDE_BACKGROUND_TYPE" val="navigation"/>
</p:tagLst>
</file>

<file path=ppt/tags/tag311.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312.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31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31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31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31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31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31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f69ead5cc10243479fc8d82c780ba2a5"/>
  <p:tag name="KSO_WM_UNIT_DECORATE_INFO" val=""/>
  <p:tag name="KSO_WM_UNIT_SM_LIMIT_TYPE" val=""/>
  <p:tag name="KSO_WM_CHIP_FILLAREA_FILL_RULE" val="{&quot;fill_align&quot;:&quot;cm&quot;,&quot;fill_effect&quot;:[],&quot;fill_mode&quot;:&quot;full&quot;,&quot;sacle_strategy&quot;:&quot;stretch&quot;}"/>
  <p:tag name="KSO_WM_ASSEMBLE_CHIP_INDEX" val="2e3f84461b6c4d01b00ba701bdd8e4da"/>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2b9c8792203b4ccbbc5965cd4ff82740"/>
  <p:tag name="KSO_WM_UNIT_DECORATE_INFO" val=""/>
  <p:tag name="KSO_WM_UNIT_SM_LIMIT_TYPE" val=""/>
  <p:tag name="KSO_WM_CHIP_FILLAREA_FILL_RULE" val="{&quot;fill_align&quot;:&quot;cm&quot;,&quot;fill_effect&quot;:[],&quot;fill_mode&quot;:&quot;full&quot;,&quot;sacle_strategy&quot;:&quot;stretch&quot;}"/>
  <p:tag name="KSO_WM_ASSEMBLE_CHIP_INDEX" val="eb4d89a9467c439db9c5521980b36da7"/>
  <p:tag name="KSO_WM_SLIDE_BACKGROUND_TYPE" val="belt"/>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a1d32b17dd8433bb619346af8400e3f"/>
  <p:tag name="KSO_WM_UNIT_DECORATE_INFO" val=""/>
  <p:tag name="KSO_WM_UNIT_SM_LIMIT_TYPE" val=""/>
  <p:tag name="KSO_WM_CHIP_FILLAREA_FILL_RULE" val="{&quot;fill_align&quot;:&quot;cm&quot;,&quot;fill_effect&quot;:[],&quot;fill_mode&quot;:&quot;full&quot;,&quot;sacle_strategy&quot;:&quot;stretch&quot;}"/>
  <p:tag name="KSO_WM_ASSEMBLE_CHIP_INDEX" val="07cb6471e397427f8ae0d511b977bb5a"/>
  <p:tag name="KSO_WM_SLIDE_BACKGROUND_TYPE" val="belt"/>
</p:tagLst>
</file>

<file path=ppt/tags/tag322.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323.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324.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325.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32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3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13619"/>
</p:tagLst>
</file>

<file path=ppt/tags/tag3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13619"/>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13619"/>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3619_1*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b"/>
  <p:tag name="KSO_WM_UNIT_DEC_AREA_ID" val="5e7c8357db9746f88e81f8008fd4d10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6da778b794e945078a71551595d8cb7c"/>
</p:tagLst>
</file>

<file path=ppt/tags/tag3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副标题内容"/>
  <p:tag name="KSO_WM_UNIT_NOCLEAR" val="0"/>
  <p:tag name="KSO_WM_UNIT_VALUE" val="70"/>
  <p:tag name="KSO_WM_UNIT_HIGHLIGHT" val="0"/>
  <p:tag name="KSO_WM_UNIT_COMPATIBLE" val="0"/>
  <p:tag name="KSO_WM_UNIT_DIAGRAM_ISNUMVISUAL" val="0"/>
  <p:tag name="KSO_WM_UNIT_DIAGRAM_ISREFERUNIT" val="0"/>
  <p:tag name="KSO_WM_UNIT_TYPE" val="b"/>
  <p:tag name="KSO_WM_UNIT_INDEX" val="1"/>
  <p:tag name="KSO_WM_UNIT_ID" val="custom20213619_1*b*1"/>
  <p:tag name="KSO_WM_TEMPLATE_CATEGORY" val="custom"/>
  <p:tag name="KSO_WM_TEMPLATE_INDEX" val="20213619"/>
  <p:tag name="KSO_WM_UNIT_LAYERLEVEL" val="1"/>
  <p:tag name="KSO_WM_TAG_VERSION" val="1.0"/>
  <p:tag name="KSO_WM_BEAUTIFY_FLAG" val="#wm#"/>
  <p:tag name="KSO_WM_UNIT_DEFAULT_FONT" val="18;24;2"/>
  <p:tag name="KSO_WM_UNIT_BLOCK" val="0"/>
  <p:tag name="KSO_WM_UNIT_DEC_AREA_ID" val="3ba2d7cc1b3e4cefbd79bddeacefd1cb"/>
  <p:tag name="KSO_WM_CHIP_GROUPID" val="5ebf552c0ac41c4a0a525848"/>
  <p:tag name="KSO_WM_CHIP_XID" val="5ebf552c0ac41c4a0a525849"/>
  <p:tag name="KSO_WM_CHIP_FILLAREA_FILL_RULE" val="{&quot;fill_align&quot;:&quot;cm&quot;,&quot;fill_mode&quot;:&quot;adaptive&quot;,&quot;sacle_strategy&quot;:&quot;smart&quot;}"/>
  <p:tag name="KSO_WM_ASSEMBLE_CHIP_INDEX" val="a5dcd91aaf474fd298fcfb912c047c8c"/>
  <p:tag name="KSO_WM_UNIT_TEXT_FILL_FORE_SCHEMECOLOR_INDEX_BRIGHTNESS" val="0.35"/>
  <p:tag name="KSO_WM_UNIT_TEXT_FILL_FORE_SCHEMECOLOR_INDEX" val="13"/>
  <p:tag name="KSO_WM_UNIT_TEXT_FILL_TYPE" val="1"/>
  <p:tag name="KSO_WM_TEMPLATE_ASSEMBLE_XID" val="5f894266c923956f3f548928"/>
  <p:tag name="KSO_WM_TEMPLATE_ASSEMBLE_GROUPID" val="5f87b6b5ec1495817c97579a"/>
</p:tagLst>
</file>

<file path=ppt/tags/tag3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同心逐梦 不断超越"/>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13619_1*a*1"/>
  <p:tag name="KSO_WM_TEMPLATE_CATEGORY" val="custom"/>
  <p:tag name="KSO_WM_TEMPLATE_INDEX" val="20213619"/>
  <p:tag name="KSO_WM_UNIT_LAYERLEVEL" val="1"/>
  <p:tag name="KSO_WM_TAG_VERSION" val="1.0"/>
  <p:tag name="KSO_WM_BEAUTIFY_FLAG" val="#wm#"/>
  <p:tag name="KSO_WM_UNIT_DEFAULT_FONT" val="56;72;4"/>
  <p:tag name="KSO_WM_UNIT_BLOCK" val="0"/>
  <p:tag name="KSO_WM_UNIT_DEC_AREA_ID" val="e59b5368b2174e83aecf4907b788bd03"/>
  <p:tag name="KSO_WM_CHIP_GROUPID" val="5ebf552c0ac41c4a0a525848"/>
  <p:tag name="KSO_WM_CHIP_XID" val="5ebf552c0ac41c4a0a525849"/>
  <p:tag name="KSO_WM_CHIP_FILLAREA_FILL_RULE" val="{&quot;fill_align&quot;:&quot;cm&quot;,&quot;fill_mode&quot;:&quot;adaptive&quot;,&quot;sacle_strategy&quot;:&quot;smart&quot;}"/>
  <p:tag name="KSO_WM_ASSEMBLE_CHIP_INDEX" val="a5dcd91aaf474fd298fcfb912c047c8c"/>
  <p:tag name="KSO_WM_UNIT_TEXT_FILL_FORE_SCHEMECOLOR_INDEX_BRIGHTNESS" val="0.15"/>
  <p:tag name="KSO_WM_UNIT_TEXT_FILL_FORE_SCHEMECOLOR_INDEX" val="13"/>
  <p:tag name="KSO_WM_UNIT_TEXT_FILL_TYPE" val="1"/>
  <p:tag name="KSO_WM_TEMPLATE_ASSEMBLE_XID" val="5f894266c923956f3f548928"/>
  <p:tag name="KSO_WM_TEMPLATE_ASSEMBLE_GROUPID" val="5f87b6b5ec1495817c97579a"/>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3619_2*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c"/>
  <p:tag name="KSO_WM_UNIT_DEC_AREA_ID" val="13a7f134a2f345878a243291268b26cb"/>
  <p:tag name="KSO_WM_UNIT_DECORATE_INFO" val=""/>
  <p:tag name="KSO_WM_UNIT_SM_LIMIT_TYPE" val=""/>
  <p:tag name="KSO_WM_CHIP_FILLAREA_FILL_RULE" val="{&quot;fill_align&quot;:&quot;lm&quot;,&quot;fill_effect&quot;:[],&quot;fill_mode&quot;:&quot;adaptive&quot;,&quot;sacle_strategy&quot;:&quot;stretch&quot;}"/>
  <p:tag name="KSO_WM_ASSEMBLE_CHIP_INDEX" val="0065b9c542f34cb88f511f85ab6e88da"/>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e3af0d0e055b495f84e8b34c88863551"/>
  <p:tag name="KSO_WM_UNIT_DECORATE_INFO" val=""/>
  <p:tag name="KSO_WM_UNIT_SM_LIMIT_TYPE" val=""/>
  <p:tag name="KSO_WM_CHIP_FILLAREA_FILL_RULE" val="{&quot;fill_align&quot;:&quot;cm&quot;,&quot;fill_effect&quot;:[],&quot;fill_mode&quot;:&quot;full&quot;,&quot;sacle_strategy&quot;:&quot;stretch&quot;}"/>
  <p:tag name="KSO_WM_ASSEMBLE_CHIP_INDEX" val="273b89acfc2748e0be46f620246f8951"/>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f23c73e531040c8851885cdc5e47cca"/>
  <p:tag name="KSO_WM_UNIT_DECORATE_INFO" val=""/>
  <p:tag name="KSO_WM_UNIT_SM_LIMIT_TYPE" val=""/>
  <p:tag name="KSO_WM_CHIP_FILLAREA_FILL_RULE" val="{&quot;fill_align&quot;:&quot;cm&quot;,&quot;fill_effect&quot;:[],&quot;fill_mode&quot;:&quot;full&quot;,&quot;sacle_strategy&quot;:&quot;stretch&quot;}"/>
  <p:tag name="KSO_WM_ASSEMBLE_CHIP_INDEX" val="575a0ab5c6f34fee9d4b980d155cb06b"/>
</p:tagLst>
</file>

<file path=ppt/tags/tag3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13619_1*a*1"/>
  <p:tag name="KSO_WM_TEMPLATE_CATEGORY" val="custom"/>
  <p:tag name="KSO_WM_TEMPLATE_INDEX" val="20213619"/>
  <p:tag name="KSO_WM_UNIT_LAYERLEVEL" val="1"/>
  <p:tag name="KSO_WM_TAG_VERSION" val="1.0"/>
  <p:tag name="KSO_WM_BEAUTIFY_FLAG" val="#wm#"/>
  <p:tag name="KSO_WM_UNIT_PRESET_TEXT" val="单击此处添加大标题内容"/>
  <p:tag name="KSO_WM_UNIT_DEFAULT_FONT" val="24;28;2"/>
  <p:tag name="KSO_WM_UNIT_BLOCK" val="0"/>
  <p:tag name="KSO_WM_UNIT_DEC_AREA_ID" val="28be662229144a22b42b16efef1e124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 name="KSO_WM_TEMPLATE_ASSEMBLE_XID" val="5f894266c923956f3f5488ee"/>
  <p:tag name="KSO_WM_TEMPLATE_ASSEMBLE_GROUPID" val="5f87b6b5ec1495817c97579a"/>
</p:tagLst>
</file>

<file path=ppt/tags/tag3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32"/>
  <p:tag name="KSO_WM_UNIT_HIGHLIGHT" val="0"/>
  <p:tag name="KSO_WM_UNIT_COMPATIBLE" val="0"/>
  <p:tag name="KSO_WM_UNIT_DIAGRAM_ISNUMVISUAL" val="0"/>
  <p:tag name="KSO_WM_UNIT_DIAGRAM_ISREFERUNIT" val="0"/>
  <p:tag name="KSO_WM_UNIT_TYPE" val="b"/>
  <p:tag name="KSO_WM_UNIT_INDEX" val="1"/>
  <p:tag name="KSO_WM_UNIT_ID" val="custom20213619_1*b*1"/>
  <p:tag name="KSO_WM_TEMPLATE_CATEGORY" val="custom"/>
  <p:tag name="KSO_WM_TEMPLATE_INDEX" val="20213619"/>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aa7c7d961afb493b951547dbf9e37c73"/>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35"/>
  <p:tag name="KSO_WM_UNIT_TEXT_FILL_FORE_SCHEMECOLOR_INDEX" val="13"/>
  <p:tag name="KSO_WM_UNIT_TEXT_FILL_TYPE" val="1"/>
  <p:tag name="KSO_WM_TEMPLATE_ASSEMBLE_XID" val="5f894266c923956f3f5488ee"/>
  <p:tag name="KSO_WM_TEMPLATE_ASSEMBLE_GROUPID" val="5f87b6b5ec1495817c97579a"/>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3619_2*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c"/>
  <p:tag name="KSO_WM_UNIT_DEC_AREA_ID" val="7816a44e2fe747a59e5c7a51ea71801d"/>
  <p:tag name="KSO_WM_UNIT_DECORATE_INFO" val=""/>
  <p:tag name="KSO_WM_UNIT_SM_LIMIT_TYPE" val=""/>
  <p:tag name="KSO_WM_CHIP_FILLAREA_FILL_RULE" val="{&quot;fill_align&quot;:&quot;rm&quot;,&quot;fill_effect&quot;:[],&quot;fill_mode&quot;:&quot;adaptive&quot;,&quot;sacle_strategy&quot;:&quot;stretch&quot;}"/>
  <p:tag name="KSO_WM_ASSEMBLE_CHIP_INDEX" val="9f0918db5ce842338b4816efaad5a8ef"/>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add1f0972b334641a4555e98de4121c1"/>
  <p:tag name="KSO_WM_UNIT_DECORATE_INFO" val=""/>
  <p:tag name="KSO_WM_UNIT_SM_LIMIT_TYPE" val=""/>
  <p:tag name="KSO_WM_CHIP_FILLAREA_FILL_RULE" val="{&quot;fill_align&quot;:&quot;cm&quot;,&quot;fill_effect&quot;:[],&quot;fill_mode&quot;:&quot;full&quot;,&quot;sacle_strategy&quot;:&quot;stretch&quot;}"/>
  <p:tag name="KSO_WM_ASSEMBLE_CHIP_INDEX" val="5d98c3208ae8429a9c3ee0e6a81a28e1"/>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3619_1*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b"/>
  <p:tag name="KSO_WM_UNIT_DEC_AREA_ID" val="5e7c8357db9746f88e81f8008fd4d10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6da778b794e945078a71551595d8cb7c"/>
</p:tagLst>
</file>

<file path=ppt/tags/tag3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9"/>
  <p:tag name="KSO_WM_UNIT_HIGHLIGHT" val="0"/>
  <p:tag name="KSO_WM_UNIT_COMPATIBLE" val="0"/>
  <p:tag name="KSO_WM_UNIT_DIAGRAM_ISNUMVISUAL" val="0"/>
  <p:tag name="KSO_WM_UNIT_DIAGRAM_ISREFERUNIT" val="0"/>
  <p:tag name="KSO_WM_UNIT_TYPE" val="b"/>
  <p:tag name="KSO_WM_UNIT_INDEX" val="1"/>
  <p:tag name="KSO_WM_UNIT_ID" val="custom20213619_1*b*1"/>
  <p:tag name="KSO_WM_TEMPLATE_CATEGORY" val="custom"/>
  <p:tag name="KSO_WM_TEMPLATE_INDEX" val="20213619"/>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d8cd07a089a44c0b9e0f6d844b2fa563"/>
  <p:tag name="KSO_WM_CHIP_GROUPID" val="5ebe39330ac41c4a0a5255d1"/>
  <p:tag name="KSO_WM_CHIP_XID" val="5ebe39330ac41c4a0a5255d2"/>
  <p:tag name="KSO_WM_CHIP_FILLAREA_FILL_RULE" val="{&quot;fill_align&quot;:&quot;cm&quot;,&quot;fill_mode&quot;:&quot;adaptive&quot;,&quot;sacle_strategy&quot;:&quot;smart&quot;}"/>
  <p:tag name="KSO_WM_ASSEMBLE_CHIP_INDEX" val="6ed9a6b45e3044dc8aed72ed140e521e"/>
  <p:tag name="KSO_WM_UNIT_TEXT_FILL_FORE_SCHEMECOLOR_INDEX_BRIGHTNESS" val="0.35"/>
  <p:tag name="KSO_WM_UNIT_TEXT_FILL_FORE_SCHEMECOLOR_INDEX" val="13"/>
  <p:tag name="KSO_WM_UNIT_TEXT_FILL_TYPE" val="1"/>
  <p:tag name="KSO_WM_TEMPLATE_ASSEMBLE_XID" val="5f894266c923956f3f548934"/>
  <p:tag name="KSO_WM_TEMPLATE_ASSEMBLE_GROUPID" val="5f87b6b5ec1495817c97579a"/>
</p:tagLst>
</file>

<file path=ppt/tags/tag3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13619_1*a*1"/>
  <p:tag name="KSO_WM_TEMPLATE_CATEGORY" val="custom"/>
  <p:tag name="KSO_WM_TEMPLATE_INDEX" val="20213619"/>
  <p:tag name="KSO_WM_UNIT_LAYERLEVEL" val="1"/>
  <p:tag name="KSO_WM_TAG_VERSION" val="1.0"/>
  <p:tag name="KSO_WM_BEAUTIFY_FLAG" val="#wm#"/>
  <p:tag name="KSO_WM_UNIT_PRESET_TEXT" val="谢谢观看"/>
  <p:tag name="KSO_WM_UNIT_DEFAULT_FONT" val="66;88;4"/>
  <p:tag name="KSO_WM_UNIT_BLOCK" val="0"/>
  <p:tag name="KSO_WM_UNIT_DEC_AREA_ID" val="ed1057ab12924215b0f1bb0439199b97"/>
  <p:tag name="KSO_WM_CHIP_GROUPID" val="5ebe39330ac41c4a0a5255d1"/>
  <p:tag name="KSO_WM_CHIP_XID" val="5ebe39330ac41c4a0a5255d2"/>
  <p:tag name="KSO_WM_CHIP_FILLAREA_FILL_RULE" val="{&quot;fill_align&quot;:&quot;cm&quot;,&quot;fill_mode&quot;:&quot;adaptive&quot;,&quot;sacle_strategy&quot;:&quot;smart&quot;}"/>
  <p:tag name="KSO_WM_ASSEMBLE_CHIP_INDEX" val="6ed9a6b45e3044dc8aed72ed140e521e"/>
  <p:tag name="KSO_WM_UNIT_TEXT_FILL_FORE_SCHEMECOLOR_INDEX_BRIGHTNESS" val="0.15"/>
  <p:tag name="KSO_WM_UNIT_TEXT_FILL_FORE_SCHEMECOLOR_INDEX" val="13"/>
  <p:tag name="KSO_WM_UNIT_TEXT_FILL_TYPE" val="1"/>
  <p:tag name="KSO_WM_TEMPLATE_ASSEMBLE_XID" val="5f894266c923956f3f548934"/>
  <p:tag name="KSO_WM_TEMPLATE_ASSEMBLE_GROUPID" val="5f87b6b5ec1495817c97579a"/>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 name="KSO_WM_SLIDE_BACKGROUND_TYPE" val="general"/>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 name="KSO_WM_SLIDE_BACKGROUND_TYPE" val="general"/>
</p:tagLst>
</file>

<file path=ppt/tags/tag357.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58.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59.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30c544616ccb42788dc71653e1f5b088"/>
  <p:tag name="KSO_WM_UNIT_DECORATE_INFO" val=""/>
  <p:tag name="KSO_WM_UNIT_SM_LIMIT_TYPE" val=""/>
  <p:tag name="KSO_WM_CHIP_FILLAREA_FILL_RULE" val="{&quot;fill_align&quot;:&quot;cm&quot;,&quot;fill_effect&quot;:[],&quot;fill_mode&quot;:&quot;full&quot;,&quot;sacle_strategy&quot;:&quot;stretch&quot;}"/>
  <p:tag name="KSO_WM_ASSEMBLE_CHIP_INDEX" val="73356ccffdd848adb9cecf7a886bf33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c4ce4fb9e7246d7b6a94dcd23601636"/>
  <p:tag name="KSO_WM_UNIT_DECORATE_INFO" val=""/>
  <p:tag name="KSO_WM_UNIT_SM_LIMIT_TYPE" val=""/>
  <p:tag name="KSO_WM_CHIP_FILLAREA_FILL_RULE" val="{&quot;fill_align&quot;:&quot;cm&quot;,&quot;fill_effect&quot;:[],&quot;fill_mode&quot;:&quot;full&quot;,&quot;sacle_strategy&quot;:&quot;stretch&quot;}"/>
  <p:tag name="KSO_WM_ASSEMBLE_CHIP_INDEX" val="552fd38a6c764ad0a153fe23dc498d82"/>
  <p:tag name="KSO_WM_SLIDE_BACKGROUND_TYPE" val="frame"/>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e8828b64b43242a6a8d9c649bda191ad"/>
  <p:tag name="KSO_WM_UNIT_DECORATE_INFO" val=""/>
  <p:tag name="KSO_WM_UNIT_SM_LIMIT_TYPE" val=""/>
  <p:tag name="KSO_WM_CHIP_FILLAREA_FILL_RULE" val="{&quot;fill_align&quot;:&quot;cm&quot;,&quot;fill_effect&quot;:[],&quot;fill_mode&quot;:&quot;full&quot;,&quot;sacle_strategy&quot;:&quot;stretch&quot;}"/>
  <p:tag name="KSO_WM_ASSEMBLE_CHIP_INDEX" val="a90f72cda05e4c18b748c61ce22a3233"/>
  <p:tag name="KSO_WM_SLIDE_BACKGROUND_TYPE" val="frame"/>
</p:tagLst>
</file>

<file path=ppt/tags/tag364.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365.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366.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367.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368.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d2b2a5c1f38944979e4c7fe98616a7f9"/>
  <p:tag name="KSO_WM_UNIT_DECORATE_INFO" val=""/>
  <p:tag name="KSO_WM_UNIT_SM_LIMIT_TYPE" val=""/>
  <p:tag name="KSO_WM_CHIP_FILLAREA_FILL_RULE" val="{&quot;fill_align&quot;:&quot;cm&quot;,&quot;fill_effect&quot;:[],&quot;fill_mode&quot;:&quot;full&quot;,&quot;sacle_strategy&quot;:&quot;stretch&quot;}"/>
  <p:tag name="KSO_WM_ASSEMBLE_CHIP_INDEX" val="889f7cd1490e44c4999c532af2b3844f"/>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3b81b7bbc85447948a484eef1b1bc1f8"/>
  <p:tag name="KSO_WM_UNIT_DECORATE_INFO" val=""/>
  <p:tag name="KSO_WM_UNIT_SM_LIMIT_TYPE" val=""/>
  <p:tag name="KSO_WM_CHIP_FILLAREA_FILL_RULE" val="{&quot;fill_align&quot;:&quot;cm&quot;,&quot;fill_effect&quot;:[],&quot;fill_mode&quot;:&quot;full&quot;,&quot;sacle_strategy&quot;:&quot;stretch&quot;}"/>
  <p:tag name="KSO_WM_ASSEMBLE_CHIP_INDEX" val="a769e977d5fb44fabcb902b5f42cc1cc"/>
  <p:tag name="KSO_WM_SLIDE_BACKGROUND_TYPE" val="leftRight"/>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5c1cfaff48749829d82111aab40eb81"/>
  <p:tag name="KSO_WM_UNIT_DECORATE_INFO" val=""/>
  <p:tag name="KSO_WM_UNIT_SM_LIMIT_TYPE" val=""/>
  <p:tag name="KSO_WM_CHIP_FILLAREA_FILL_RULE" val="{&quot;fill_align&quot;:&quot;cm&quot;,&quot;fill_effect&quot;:[],&quot;fill_mode&quot;:&quot;full&quot;,&quot;sacle_strategy&quot;:&quot;stretch&quot;}"/>
  <p:tag name="KSO_WM_ASSEMBLE_CHIP_INDEX" val="b93838ea18524f08b000a2503c4b9d18"/>
  <p:tag name="KSO_WM_SLIDE_BACKGROUND_TYPE" val="leftRight"/>
</p:tagLst>
</file>

<file path=ppt/tags/tag372.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373.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374.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375.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376.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377.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7246b34d18844fcdacec1bb6cc09454b"/>
  <p:tag name="KSO_WM_UNIT_DECORATE_INFO" val=""/>
  <p:tag name="KSO_WM_UNIT_SM_LIMIT_TYPE" val=""/>
  <p:tag name="KSO_WM_CHIP_FILLAREA_FILL_RULE" val="{&quot;fill_align&quot;:&quot;cm&quot;,&quot;fill_effect&quot;:[],&quot;fill_mode&quot;:&quot;full&quot;,&quot;sacle_strategy&quot;:&quot;stretch&quot;}"/>
  <p:tag name="KSO_WM_ASSEMBLE_CHIP_INDEX" val="0230f0d154ae431cbe0efe1003c780f5"/>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f3434ea107ca40e38f0f0f10ec31fc04"/>
  <p:tag name="KSO_WM_UNIT_DECORATE_INFO" val=""/>
  <p:tag name="KSO_WM_UNIT_SM_LIMIT_TYPE" val=""/>
  <p:tag name="KSO_WM_CHIP_FILLAREA_FILL_RULE" val="{&quot;fill_align&quot;:&quot;cm&quot;,&quot;fill_effect&quot;:[],&quot;fill_mode&quot;:&quot;full&quot;,&quot;sacle_strategy&quot;:&quot;stretch&quot;}"/>
  <p:tag name="KSO_WM_ASSEMBLE_CHIP_INDEX" val="735c3cbafff94620a1f9ca3352f57b88"/>
  <p:tag name="KSO_WM_SLIDE_BACKGROUND_TYPE" val="topBotto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09f7b9aba0a04e328c74dca32a9b1873"/>
  <p:tag name="KSO_WM_UNIT_DECORATE_INFO" val=""/>
  <p:tag name="KSO_WM_UNIT_SM_LIMIT_TYPE" val=""/>
  <p:tag name="KSO_WM_CHIP_FILLAREA_FILL_RULE" val="{&quot;fill_align&quot;:&quot;cm&quot;,&quot;fill_effect&quot;:[],&quot;fill_mode&quot;:&quot;full&quot;,&quot;sacle_strategy&quot;:&quot;stretch&quot;}"/>
  <p:tag name="KSO_WM_ASSEMBLE_CHIP_INDEX" val="5e301c74bb06433e88ce2326064d943e"/>
  <p:tag name="KSO_WM_SLIDE_BACKGROUND_TYPE" val="topBottom"/>
</p:tagLst>
</file>

<file path=ppt/tags/tag381.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382.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383.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384.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385.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38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e32aa5a674994290b5a7359794989694"/>
  <p:tag name="KSO_WM_UNIT_DECORATE_INFO" val=""/>
  <p:tag name="KSO_WM_UNIT_SM_LIMIT_TYPE" val=""/>
  <p:tag name="KSO_WM_CHIP_FILLAREA_FILL_RULE" val="{&quot;fill_align&quot;:&quot;cm&quot;,&quot;fill_effect&quot;:[],&quot;fill_mode&quot;:&quot;full&quot;,&quot;sacle_strategy&quot;:&quot;stretch&quot;}"/>
  <p:tag name="KSO_WM_ASSEMBLE_CHIP_INDEX" val="35c5622e72eb4f698ef8dd10fb67e9f5"/>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5a8ea49716234a71b65fb13d1aa40ccf"/>
  <p:tag name="KSO_WM_UNIT_DECORATE_INFO" val=""/>
  <p:tag name="KSO_WM_UNIT_SM_LIMIT_TYPE" val=""/>
  <p:tag name="KSO_WM_CHIP_FILLAREA_FILL_RULE" val="{&quot;fill_align&quot;:&quot;cm&quot;,&quot;fill_effect&quot;:[],&quot;fill_mode&quot;:&quot;full&quot;,&quot;sacle_strategy&quot;:&quot;stretch&quot;}"/>
  <p:tag name="KSO_WM_ASSEMBLE_CHIP_INDEX" val="a8f133464dc2474a9537de11150c580a"/>
  <p:tag name="KSO_WM_SLIDE_BACKGROUND_TYPE" val="bottomTop"/>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51158f7711e6480c9b70ff0a35da7e72"/>
  <p:tag name="KSO_WM_UNIT_DECORATE_INFO" val=""/>
  <p:tag name="KSO_WM_UNIT_SM_LIMIT_TYPE" val=""/>
  <p:tag name="KSO_WM_CHIP_FILLAREA_FILL_RULE" val="{&quot;fill_align&quot;:&quot;cm&quot;,&quot;fill_effect&quot;:[],&quot;fill_mode&quot;:&quot;full&quot;,&quot;sacle_strategy&quot;:&quot;stretch&quot;}"/>
  <p:tag name="KSO_WM_ASSEMBLE_CHIP_INDEX" val="f47ee62957fe42408ac5676435eb6fca"/>
  <p:tag name="KSO_WM_SLIDE_BACKGROUND_TYPE" val="bottomTop"/>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91.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92.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93.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94.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9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76220d032e814abfa2291d93fb5d9cf6"/>
  <p:tag name="KSO_WM_UNIT_DECORATE_INFO" val=""/>
  <p:tag name="KSO_WM_UNIT_SM_LIMIT_TYPE" val=""/>
  <p:tag name="KSO_WM_CHIP_FILLAREA_FILL_RULE" val="{&quot;fill_align&quot;:&quot;cm&quot;,&quot;fill_effect&quot;:[],&quot;fill_mode&quot;:&quot;full&quot;,&quot;sacle_strategy&quot;:&quot;stretch&quot;}"/>
  <p:tag name="KSO_WM_ASSEMBLE_CHIP_INDEX" val="2b2534404da24f7d9f5aa2831b44066c"/>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434cf08fbd3547dbbd234fc2877b7d29"/>
  <p:tag name="KSO_WM_UNIT_DECORATE_INFO" val=""/>
  <p:tag name="KSO_WM_UNIT_SM_LIMIT_TYPE" val=""/>
  <p:tag name="KSO_WM_CHIP_FILLAREA_FILL_RULE" val="{&quot;fill_align&quot;:&quot;cm&quot;,&quot;fill_effect&quot;:[],&quot;fill_mode&quot;:&quot;full&quot;,&quot;sacle_strategy&quot;:&quot;stretch&quot;}"/>
  <p:tag name="KSO_WM_ASSEMBLE_CHIP_INDEX" val="26afe514b6424ed490f7cb3f93e87dac"/>
  <p:tag name="KSO_WM_SLIDE_BACKGROUND_TYPE" val="navigation"/>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3476f1d2b96c4ecf906cae887ce32e6d"/>
  <p:tag name="KSO_WM_UNIT_DECORATE_INFO" val=""/>
  <p:tag name="KSO_WM_UNIT_SM_LIMIT_TYPE" val=""/>
  <p:tag name="KSO_WM_CHIP_FILLAREA_FILL_RULE" val="{&quot;fill_align&quot;:&quot;cm&quot;,&quot;fill_effect&quot;:[],&quot;fill_mode&quot;:&quot;full&quot;,&quot;sacle_strategy&quot;:&quot;stretch&quot;}"/>
  <p:tag name="KSO_WM_ASSEMBLE_CHIP_INDEX" val="14f30745020b4196952b72f1c2c19544"/>
  <p:tag name="KSO_WM_SLIDE_BACKGROUND_TYPE" val="navigation"/>
</p:tagLst>
</file>

<file path=ppt/tags/tag39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401.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402.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40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40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40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40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f69ead5cc10243479fc8d82c780ba2a5"/>
  <p:tag name="KSO_WM_UNIT_DECORATE_INFO" val=""/>
  <p:tag name="KSO_WM_UNIT_SM_LIMIT_TYPE" val=""/>
  <p:tag name="KSO_WM_CHIP_FILLAREA_FILL_RULE" val="{&quot;fill_align&quot;:&quot;cm&quot;,&quot;fill_effect&quot;:[],&quot;fill_mode&quot;:&quot;full&quot;,&quot;sacle_strategy&quot;:&quot;stretch&quot;}"/>
  <p:tag name="KSO_WM_ASSEMBLE_CHIP_INDEX" val="2e3f84461b6c4d01b00ba701bdd8e4da"/>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2b9c8792203b4ccbbc5965cd4ff82740"/>
  <p:tag name="KSO_WM_UNIT_DECORATE_INFO" val=""/>
  <p:tag name="KSO_WM_UNIT_SM_LIMIT_TYPE" val=""/>
  <p:tag name="KSO_WM_CHIP_FILLAREA_FILL_RULE" val="{&quot;fill_align&quot;:&quot;cm&quot;,&quot;fill_effect&quot;:[],&quot;fill_mode&quot;:&quot;full&quot;,&quot;sacle_strategy&quot;:&quot;stretch&quot;}"/>
  <p:tag name="KSO_WM_ASSEMBLE_CHIP_INDEX" val="eb4d89a9467c439db9c5521980b36da7"/>
  <p:tag name="KSO_WM_SLIDE_BACKGROUND_TYPE" val="belt"/>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a1d32b17dd8433bb619346af8400e3f"/>
  <p:tag name="KSO_WM_UNIT_DECORATE_INFO" val=""/>
  <p:tag name="KSO_WM_UNIT_SM_LIMIT_TYPE" val=""/>
  <p:tag name="KSO_WM_CHIP_FILLAREA_FILL_RULE" val="{&quot;fill_align&quot;:&quot;cm&quot;,&quot;fill_effect&quot;:[],&quot;fill_mode&quot;:&quot;full&quot;,&quot;sacle_strategy&quot;:&quot;stretch&quot;}"/>
  <p:tag name="KSO_WM_ASSEMBLE_CHIP_INDEX" val="07cb6471e397427f8ae0d511b977bb5a"/>
  <p:tag name="KSO_WM_SLIDE_BACKGROUND_TYPE" val="belt"/>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411.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412.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413.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414.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415.xml><?xml version="1.0" encoding="utf-8"?>
<p:tagLst xmlns:a="http://schemas.openxmlformats.org/drawingml/2006/main" xmlns:r="http://schemas.openxmlformats.org/officeDocument/2006/relationships" xmlns:p="http://schemas.openxmlformats.org/presentationml/2006/main">
  <p:tag name="KSO_WM_CHIP_INFOS" val="{&quot;layout_type&quot;:&quot;formiddle3&quot;,&quot;slide_type&quot;:[&quot;title&quot;],&quot;aspect_ratio&quot;:&quot;16:9&quot;}"/>
  <p:tag name="KSO_WM_CHIP_XID" val="5ebe041a0ac41c4a0a52557e"/>
  <p:tag name="KSO_WM_CHIP_FILLPROP" val="[[{&quot;fill_id&quot;:&quot;0fc8cb0b5be24332a6c5a6db9e174d8a&quot;,&quot;fill_align&quot;:&quot;cm&quot;,&quot;text_align&quot;:&quot;cm&quot;,&quot;text_direction&quot;:&quot;horizontal&quot;,&quot;chip_types&quot;:[&quot;text&quot;,&quot;header&quot;]}]]"/>
  <p:tag name="KSO_WM_SLIDE_ID" val="custom20213619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700*380"/>
  <p:tag name="KSO_WM_SLIDE_POSITION" val="130*79"/>
  <p:tag name="KSO_WM_TAG_VERSION" val="1.0"/>
  <p:tag name="KSO_WM_BEAUTIFY_FLAG" val="#wm#"/>
  <p:tag name="KSO_WM_TEMPLATE_CATEGORY" val="custom"/>
  <p:tag name="KSO_WM_TEMPLATE_INDEX" val="20213619"/>
  <p:tag name="KSO_WM_SLIDE_LAYOUT" val="a_b_f"/>
  <p:tag name="KSO_WM_SLIDE_LAYOUT_CNT" val="1_1_2"/>
  <p:tag name="KSO_WM_CHIP_GROUPID" val="5ebf6661ddc3daf3fef3f760"/>
  <p:tag name="KSO_WM_SLIDE_LAYOUT_INFO" val="{&quot;id&quot;:&quot;2020-10-16T14:50:25&quot;,&quot;maxSize&quot;:{&quot;size1&quot;:49.122183340567126},&quot;minSize&quot;:{&quot;size1&quot;:35.622183340567126},&quot;normalSize&quot;:{&quot;size1&quot;:45.122183340567126},&quot;subLayout&quot;:[{&quot;id&quot;:&quot;2020-10-16T14:50:25&quot;,&quot;margin&quot;:{&quot;bottom&quot;:0.14548350870609283,&quot;left&quot;:4.5896391868591309,&quot;right&quot;:4.5824065208435059,&quot;top&quot;:5.4587368965148926},&quot;type&quot;:0},{&quot;id&quot;:&quot;2020-10-16T14:50:25&quot;,&quot;maxSize&quot;:{&quot;size1&quot;:25.972918320378941},&quot;minSize&quot;:{&quot;size1&quot;:17.172918320378944},&quot;normalSize&quot;:{&quot;size1&quot;:25.972918320378941},&quot;subLayout&quot;:[{&quot;id&quot;:&quot;2020-10-16T14:50:25&quot;,&quot;margin&quot;:{&quot;bottom&quot;:0.85813039541244507,&quot;left&quot;:4.5896391868591309,&quot;right&quot;:4.5824065208435059,&quot;top&quot;:0.14203023910522461},&quot;type&quot;:0},{&quot;id&quot;:&quot;2020-10-16T14:50:25&quot;,&quot;margin&quot;:{&quot;bottom&quot;:5.4587421417236328,&quot;left&quot;:4.5896391868591309,&quot;right&quot;:4.5824065208435059,&quot;top&quot;:0.0052931909449398518},&quot;type&quot;:0}],&quot;type&quot;:0}],&quot;type&quot;:0}"/>
  <p:tag name="KSO_WM_SLIDE_BK_DARK_LIGHT" val="2"/>
  <p:tag name="KSO_WM_SLIDE_BACKGROUND_TYPE" val="general"/>
  <p:tag name="KSO_WM_SLIDE_SUPPORT_FEATURE_TYPE" val="0"/>
  <p:tag name="KSO_WM_TEMPLATE_MASTER_THUMB_INDEX" val="12"/>
  <p:tag name="KSO_WM_TEMPLATE_ASSEMBLE_XID" val="5f894266c923956f3f548928"/>
  <p:tag name="KSO_WM_TEMPLATE_ASSEMBLE_GROUPID" val="5f87b6b5ec1495817c97579a"/>
  <p:tag name="KSO_WM_TEMPLATE_THUMBS_INDEX" val="1、7、15、16、17、49"/>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13619_1*i*1"/>
  <p:tag name="KSO_WM_TEMPLATE_CATEGORY" val="custom"/>
  <p:tag name="KSO_WM_TEMPLATE_INDEX" val="20213619"/>
  <p:tag name="KSO_WM_UNIT_LAYERLEVEL" val="1"/>
  <p:tag name="KSO_WM_TAG_VERSION" val="1.0"/>
  <p:tag name="KSO_WM_BEAUTIFY_FLAG" val="#wm#"/>
  <p:tag name="KSO_WM_UNIT_BLOCK" val="0"/>
  <p:tag name="KSO_WM_UNIT_SM_LIMIT_TYPE" val=""/>
  <p:tag name="KSO_WM_UNIT_DEC_AREA_ID" val="439b96b5ac514dcb8d9e81f8efaa4a47"/>
  <p:tag name="KSO_WM_UNIT_DECORATE_INFO" val=""/>
  <p:tag name="KSO_WM_CHIP_GROUPID" val="5ebf552c0ac41c4a0a525848"/>
  <p:tag name="KSO_WM_CHIP_XID" val="5ebf552c0ac41c4a0a525849"/>
  <p:tag name="KSO_WM_CHIP_FILLAREA_FILL_RULE" val="{&quot;fill_align&quot;:&quot;cm&quot;,&quot;fill_mode&quot;:&quot;adaptive&quot;,&quot;sacle_strategy&quot;:&quot;smart&quot;}"/>
  <p:tag name="KSO_WM_UNIT_DEC_SUPPORTCHANGEPIC" val="0"/>
  <p:tag name="KSO_WM_UNIT_DEC_CHANGEPICRESERVED" val="0"/>
  <p:tag name="KSO_WM_ASSEMBLE_CHIP_INDEX" val="a5dcd91aaf474fd298fcfb912c047c8c"/>
  <p:tag name="KSO_WM_UNIT_LINE_FORE_SCHEMECOLOR_INDEX_BRIGHTNESS" val="0.25"/>
  <p:tag name="KSO_WM_UNIT_LINE_FORE_SCHEMECOLOR_INDEX" val="13"/>
  <p:tag name="KSO_WM_UNIT_LINE_FILL_TYPE" val="2"/>
</p:tagLst>
</file>

<file path=ppt/tags/tag4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同心逐梦 不断超越"/>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13619_1*a*1"/>
  <p:tag name="KSO_WM_TEMPLATE_CATEGORY" val="custom"/>
  <p:tag name="KSO_WM_TEMPLATE_INDEX" val="20213619"/>
  <p:tag name="KSO_WM_UNIT_LAYERLEVEL" val="1"/>
  <p:tag name="KSO_WM_TAG_VERSION" val="1.0"/>
  <p:tag name="KSO_WM_BEAUTIFY_FLAG" val="#wm#"/>
  <p:tag name="KSO_WM_UNIT_DEFAULT_FONT" val="56;72;4"/>
  <p:tag name="KSO_WM_UNIT_BLOCK" val="0"/>
  <p:tag name="KSO_WM_UNIT_DEC_AREA_ID" val="e59b5368b2174e83aecf4907b788bd03"/>
  <p:tag name="KSO_WM_CHIP_GROUPID" val="5ebf552c0ac41c4a0a525848"/>
  <p:tag name="KSO_WM_CHIP_XID" val="5ebf552c0ac41c4a0a525849"/>
  <p:tag name="KSO_WM_CHIP_FILLAREA_FILL_RULE" val="{&quot;fill_align&quot;:&quot;cm&quot;,&quot;fill_mode&quot;:&quot;adaptive&quot;,&quot;sacle_strategy&quot;:&quot;smart&quot;}"/>
  <p:tag name="KSO_WM_ASSEMBLE_CHIP_INDEX" val="a5dcd91aaf474fd298fcfb912c047c8c"/>
  <p:tag name="KSO_WM_UNIT_TEXT_FILL_FORE_SCHEMECOLOR_INDEX_BRIGHTNESS" val="0.15"/>
  <p:tag name="KSO_WM_UNIT_TEXT_FILL_FORE_SCHEMECOLOR_INDEX" val="13"/>
  <p:tag name="KSO_WM_UNIT_TEXT_FILL_TYPE" val="1"/>
</p:tagLst>
</file>

<file path=ppt/tags/tag418.xml><?xml version="1.0" encoding="utf-8"?>
<p:tagLst xmlns:a="http://schemas.openxmlformats.org/drawingml/2006/main" xmlns:r="http://schemas.openxmlformats.org/officeDocument/2006/relationships" xmlns:p="http://schemas.openxmlformats.org/presentationml/2006/main">
  <p:tag name="KSO_WM_UNIT_ISCONTENTSTITLE" val="0"/>
  <p:tag name="KSO_WM_UNIT_SUBTYPE" val="b"/>
  <p:tag name="KSO_WM_UNIT_PRESET_TEXT" val="汇报人姓名"/>
  <p:tag name="KSO_WM_UNIT_NOCLEAR" val="0"/>
  <p:tag name="KSO_WM_UNIT_VALUE" val="20"/>
  <p:tag name="KSO_WM_UNIT_HIGHLIGHT" val="0"/>
  <p:tag name="KSO_WM_UNIT_COMPATIBLE" val="0"/>
  <p:tag name="KSO_WM_UNIT_DIAGRAM_ISNUMVISUAL" val="0"/>
  <p:tag name="KSO_WM_UNIT_DIAGRAM_ISREFERUNIT" val="0"/>
  <p:tag name="KSO_WM_UNIT_TYPE" val="f"/>
  <p:tag name="KSO_WM_UNIT_INDEX" val="1"/>
  <p:tag name="KSO_WM_UNIT_ID" val="custom20213619_1*f*1"/>
  <p:tag name="KSO_WM_TEMPLATE_CATEGORY" val="custom"/>
  <p:tag name="KSO_WM_TEMPLATE_INDEX" val="20213619"/>
  <p:tag name="KSO_WM_UNIT_LAYERLEVEL" val="1"/>
  <p:tag name="KSO_WM_TAG_VERSION" val="1.0"/>
  <p:tag name="KSO_WM_BEAUTIFY_FLAG" val="#wm#"/>
  <p:tag name="KSO_WM_UNIT_DEFAULT_FONT" val="18;24;2"/>
  <p:tag name="KSO_WM_UNIT_BLOCK" val="0"/>
  <p:tag name="KSO_WM_UNIT_SM_LIMIT_TYPE" val=""/>
  <p:tag name="KSO_WM_UNIT_DEC_AREA_ID" val="061b7a710e1b416ca208fccd11c4a05e"/>
  <p:tag name="KSO_WM_UNIT_DECORATE_INFO" val=""/>
  <p:tag name="KSO_WM_CHIP_GROUPID" val="5ebf552c0ac41c4a0a525848"/>
  <p:tag name="KSO_WM_CHIP_XID" val="5ebf552c0ac41c4a0a525849"/>
  <p:tag name="KSO_WM_CHIP_FILLAREA_FILL_RULE" val="{&quot;fill_align&quot;:&quot;cm&quot;,&quot;fill_mode&quot;:&quot;adaptive&quot;,&quot;sacle_strategy&quot;:&quot;smart&quot;}"/>
  <p:tag name="KSO_WM_ASSEMBLE_CHIP_INDEX" val="a5dcd91aaf474fd298fcfb912c047c8c"/>
  <p:tag name="KSO_WM_UNIT_TEXT_FILL_FORE_SCHEMECOLOR_INDEX_BRIGHTNESS" val="0.35"/>
  <p:tag name="KSO_WM_UNIT_TEXT_FILL_FORE_SCHEMECOLOR_INDEX" val="13"/>
  <p:tag name="KSO_WM_UNIT_TEXT_FILL_TYPE" val="1"/>
</p:tagLst>
</file>

<file path=ppt/tags/tag419.xml><?xml version="1.0" encoding="utf-8"?>
<p:tagLst xmlns:a="http://schemas.openxmlformats.org/drawingml/2006/main" xmlns:r="http://schemas.openxmlformats.org/officeDocument/2006/relationships" xmlns:p="http://schemas.openxmlformats.org/presentationml/2006/main">
  <p:tag name="KSO_WM_UNIT_ISCONTENTSTITLE" val="0"/>
  <p:tag name="KSO_WM_UNIT_SUBTYPE" val="c"/>
  <p:tag name="KSO_WM_UNIT_PRESET_TEXT" val="2020/01/01"/>
  <p:tag name="KSO_WM_UNIT_NOCLEAR" val="0"/>
  <p:tag name="KSO_WM_UNIT_VALUE" val="32"/>
  <p:tag name="KSO_WM_UNIT_HIGHLIGHT" val="0"/>
  <p:tag name="KSO_WM_UNIT_COMPATIBLE" val="0"/>
  <p:tag name="KSO_WM_UNIT_DIAGRAM_ISNUMVISUAL" val="0"/>
  <p:tag name="KSO_WM_UNIT_DIAGRAM_ISREFERUNIT" val="0"/>
  <p:tag name="KSO_WM_UNIT_TYPE" val="f"/>
  <p:tag name="KSO_WM_UNIT_INDEX" val="2"/>
  <p:tag name="KSO_WM_UNIT_ID" val="custom20213619_1*f*2"/>
  <p:tag name="KSO_WM_TEMPLATE_CATEGORY" val="custom"/>
  <p:tag name="KSO_WM_TEMPLATE_INDEX" val="20213619"/>
  <p:tag name="KSO_WM_UNIT_LAYERLEVEL" val="1"/>
  <p:tag name="KSO_WM_TAG_VERSION" val="1.0"/>
  <p:tag name="KSO_WM_BEAUTIFY_FLAG" val="#wm#"/>
  <p:tag name="KSO_WM_UNIT_DEFAULT_FONT" val="18;24;2"/>
  <p:tag name="KSO_WM_UNIT_BLOCK" val="0"/>
  <p:tag name="KSO_WM_UNIT_SM_LIMIT_TYPE" val=""/>
  <p:tag name="KSO_WM_UNIT_DEC_AREA_ID" val="cc82d757f174494a88cd9a18ad6d666a"/>
  <p:tag name="KSO_WM_UNIT_DECORATE_INFO" val=""/>
  <p:tag name="KSO_WM_CHIP_GROUPID" val="5ebf552c0ac41c4a0a525848"/>
  <p:tag name="KSO_WM_CHIP_XID" val="5ebf552c0ac41c4a0a525849"/>
  <p:tag name="KSO_WM_CHIP_FILLAREA_FILL_RULE" val="{&quot;fill_align&quot;:&quot;cm&quot;,&quot;fill_mode&quot;:&quot;adaptive&quot;,&quot;sacle_strategy&quot;:&quot;smart&quot;}"/>
  <p:tag name="KSO_WM_ASSEMBLE_CHIP_INDEX" val="a5dcd91aaf474fd298fcfb912c047c8c"/>
  <p:tag name="KSO_WM_UNIT_TEXT_FILL_FORE_SCHEMECOLOR_INDEX_BRIGHTNESS" val="0.35"/>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SLIDE_ID" val="custom20202990_8"/>
  <p:tag name="KSO_WM_TEMPLATE_SUBCATEGORY" val="17"/>
  <p:tag name="KSO_WM_TEMPLATE_MASTER_TYPE" val="1"/>
  <p:tag name="KSO_WM_TEMPLATE_COLOR_TYPE" val="1"/>
  <p:tag name="KSO_WM_SLIDE_TYPE" val="contents"/>
  <p:tag name="KSO_WM_SLIDE_SUBTYPE" val="diag"/>
  <p:tag name="KSO_WM_SLIDE_ITEM_CNT" val="8"/>
  <p:tag name="KSO_WM_SLIDE_INDEX" val="8"/>
  <p:tag name="KSO_WM_DIAGRAM_GROUP_CODE" val="l1-1"/>
  <p:tag name="KSO_WM_SLIDE_DIAGTYPE" val="l"/>
  <p:tag name="KSO_WM_TAG_VERSION" val="1.0"/>
  <p:tag name="KSO_WM_BEAUTIFY_FLAG" val="#wm#"/>
  <p:tag name="KSO_WM_TEMPLATE_CATEGORY" val="custom"/>
  <p:tag name="KSO_WM_TEMPLATE_INDEX" val="20202990"/>
  <p:tag name="KSO_WM_SLIDE_LAYOUT" val="a_l"/>
  <p:tag name="KSO_WM_SLIDE_LAYOUT_CNT" val="1_1"/>
  <p:tag name="KSO_WM_SLIDE_BACKGROUND_TYPE" val="general"/>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 name="KSO_WM_SLIDE_BACKGROUND_TYPE" val="general"/>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 name="KSO_WM_SLIDE_BACKGROUND_TYPE" val="general"/>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990_8*i*1"/>
  <p:tag name="KSO_WM_TEMPLATE_CATEGORY" val="custom"/>
  <p:tag name="KSO_WM_TEMPLATE_INDEX" val="20202990"/>
  <p:tag name="KSO_WM_UNIT_LAYERLEVEL" val="1"/>
  <p:tag name="KSO_WM_TAG_VERSION" val="1.0"/>
  <p:tag name="KSO_WM_BEAUTIFY_FLAG" val="#wm#"/>
  <p:tag name="KSO_WM_UNIT_FILL_FORE_SCHEMECOLOR_INDEX_BRIGHTNESS" val="0.25"/>
  <p:tag name="KSO_WM_UNIT_FILL_FORE_SCHEMECOLOR_INDEX" val="13"/>
  <p:tag name="KSO_WM_UNIT_FILL_TYPE" val="1"/>
  <p:tag name="KSO_WM_UNIT_TEXT_FILL_FORE_SCHEMECOLOR_INDEX_BRIGHTNESS" val="0"/>
  <p:tag name="KSO_WM_UNIT_TEXT_FILL_FORE_SCHEMECOLOR_INDEX" val="2"/>
  <p:tag name="KSO_WM_UNIT_TEXT_FILL_TYPE" val="1"/>
</p:tagLst>
</file>

<file path=ppt/tags/tag424.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990_8*a*1"/>
  <p:tag name="KSO_WM_TEMPLATE_CATEGORY" val="custom"/>
  <p:tag name="KSO_WM_TEMPLATE_INDEX" val="20202990"/>
  <p:tag name="KSO_WM_UNIT_LAYERLEVEL" val="1"/>
  <p:tag name="KSO_WM_TAG_VERSION" val="1.0"/>
  <p:tag name="KSO_WM_BEAUTIFY_FLAG" val="#wm#"/>
  <p:tag name="KSO_WM_UNIT_PRESET_TEXT" val="目录"/>
  <p:tag name="KSO_WM_UNIT_TEXT_FILL_FORE_SCHEMECOLOR_INDEX_BRIGHTNESS" val="0.15"/>
  <p:tag name="KSO_WM_UNIT_TEXT_FILL_FORE_SCHEMECOLOR_INDEX" val="13"/>
  <p:tag name="KSO_WM_UNIT_TEXT_FILL_TYPE" val="1"/>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2990_8*l_h_i*1_1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4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2990_8*l_h_f*1_1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7_1"/>
  <p:tag name="KSO_WM_UNIT_ID" val="custom20202990_8*l_h_i*1_7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4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7_1"/>
  <p:tag name="KSO_WM_UNIT_ID" val="custom20202990_8*l_h_f*1_7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2990_8*l_h_i*1_3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990_8*l_h_f*1_3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custom20202990_8*l_h_i*1_5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4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02990_8*l_h_f*1_5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2990_8*l_h_i*1_2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43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2990_8*l_h_f*1_2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02990_8*l_h_i*1_4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43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2990_8*l_h_f*1_4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1"/>
  <p:tag name="KSO_WM_UNIT_ID" val="custom20202990_8*l_h_i*1_6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4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custom20202990_8*l_h_f*1_6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custom20202990_8*l_i*1_1"/>
  <p:tag name="KSO_WM_TEMPLATE_CATEGORY" val="custom"/>
  <p:tag name="KSO_WM_TEMPLATE_INDEX" val="20202990"/>
  <p:tag name="KSO_WM_UNIT_LAYERLEVEL" val="1_1"/>
  <p:tag name="KSO_WM_TAG_VERSION" val="1.0"/>
  <p:tag name="KSO_WM_BEAUTIFY_FLAG" val="#wm#"/>
  <p:tag name="KSO_WM_UNIT_LINE_FORE_SCHEMECOLOR_INDEX_BRIGHTNESS" val="-0.25"/>
  <p:tag name="KSO_WM_UNIT_LINE_FORE_SCHEMECOLOR_INDEX" val="14"/>
  <p:tag name="KSO_WM_UNIT_LINE_FILL_TYPE" val="2"/>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8_1"/>
  <p:tag name="KSO_WM_UNIT_ID" val="custom20202990_8*l_h_i*1_8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4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8_1"/>
  <p:tag name="KSO_WM_UNIT_ID" val="custom20202990_8*l_h_f*1_8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13619"/>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13619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16T14:50:07&quot;,&quot;maxSize&quot;:{&quot;size1&quot;:67.73422761140047},&quot;minSize&quot;:{&quot;size1&quot;:56.634227611400462},&quot;normalSize&quot;:{&quot;size1&quot;:64.134227611400462},&quot;subLayout&quot;:[{&quot;id&quot;:&quot;2020-10-16T14:50:07&quot;,&quot;margin&quot;:{&quot;bottom&quot;:0.12931518256664276,&quot;left&quot;:12.558988571166992,&quot;right&quot;:2.2576775550842285,&quot;top&quot;:2.9930310249328613},&quot;type&quot;:0},{&quot;id&quot;:&quot;2020-10-16T14:50:07&quot;,&quot;margin&quot;:{&quot;bottom&quot;:2.9930362701416016,&quot;left&quot;:12.558988571166992,&quot;right&quot;:2.2576775550842285,&quot;top&quot;:0.17583785951137543},&quot;type&quot;:0}],&quot;type&quot;:0}"/>
  <p:tag name="KSO_WM_SLIDE_BK_DARK_LIGHT" val="2"/>
  <p:tag name="KSO_WM_SLIDE_BACKGROUND_TYPE" val="general"/>
  <p:tag name="KSO_WM_SLIDE_SUPPORT_FEATURE_TYPE" val="0"/>
  <p:tag name="KSO_WM_TEMPLATE_ASSEMBLE_XID" val="5f894266c923956f3f5488ee"/>
  <p:tag name="KSO_WM_TEMPLATE_ASSEMBLE_GROUPID" val="5f87b6b5ec1495817c97579a"/>
</p:tagLst>
</file>

<file path=ppt/tags/tag4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13619_7*a*1"/>
  <p:tag name="KSO_WM_TEMPLATE_CATEGORY" val="custom"/>
  <p:tag name="KSO_WM_TEMPLATE_INDEX" val="20213619"/>
  <p:tag name="KSO_WM_UNIT_LAYERLEVEL" val="1"/>
  <p:tag name="KSO_WM_TAG_VERSION" val="1.0"/>
  <p:tag name="KSO_WM_BEAUTIFY_FLAG" val="#wm#"/>
  <p:tag name="KSO_WM_UNIT_PRESET_TEXT" val="单击此处添加大标题内容"/>
  <p:tag name="KSO_WM_UNIT_DEFAULT_FONT" val="24;28;2"/>
  <p:tag name="KSO_WM_UNIT_BLOCK" val="0"/>
  <p:tag name="KSO_WM_UNIT_DEC_AREA_ID" val="28be662229144a22b42b16efef1e124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Lst>
</file>

<file path=ppt/tags/tag444.xml><?xml version="1.0" encoding="utf-8"?>
<p:tagLst xmlns:a="http://schemas.openxmlformats.org/drawingml/2006/main" xmlns:r="http://schemas.openxmlformats.org/officeDocument/2006/relationships" xmlns:p="http://schemas.openxmlformats.org/presentationml/2006/main">
  <p:tag name="KSO_WM_UNIT_NOCLEAR" val="0"/>
  <p:tag name="KSO_WM_UNIT_VALUE" val="8"/>
  <p:tag name="KSO_WM_UNIT_HIGHLIGHT" val="0"/>
  <p:tag name="KSO_WM_UNIT_COMPATIBLE" val="1"/>
  <p:tag name="KSO_WM_UNIT_DIAGRAM_ISNUMVISUAL" val="0"/>
  <p:tag name="KSO_WM_UNIT_DIAGRAM_ISREFERUNIT" val="0"/>
  <p:tag name="KSO_WM_UNIT_TYPE" val="e"/>
  <p:tag name="KSO_WM_UNIT_INDEX" val="1"/>
  <p:tag name="KSO_WM_UNIT_ID" val="custom20213619_7*e*1"/>
  <p:tag name="KSO_WM_TEMPLATE_CATEGORY" val="custom"/>
  <p:tag name="KSO_WM_TEMPLATE_INDEX" val="20213619"/>
  <p:tag name="KSO_WM_UNIT_LAYERLEVEL" val="1"/>
  <p:tag name="KSO_WM_TAG_VERSION" val="1.0"/>
  <p:tag name="KSO_WM_BEAUTIFY_FLAG" val="#wm#"/>
  <p:tag name="KSO_WM_UNIT_PRESET_TEXT" val="壹"/>
  <p:tag name="KSO_WM_UNIT_DEFAULT_FONT" val="72;96;4"/>
  <p:tag name="KSO_WM_UNIT_BLOCK" val="0"/>
  <p:tag name="KSO_WM_UNIT_DEC_AREA_ID" val="6f16c91d43e847d8a3d39a23dd1cddd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Lst>
</file>

<file path=ppt/tags/tag44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l"/>
  <p:tag name="KSO_WM_SLIDE_LAYOUT_CNT" val="1_1"/>
  <p:tag name="KSO_WM_SLIDE_TYPE" val="text"/>
  <p:tag name="KSO_WM_BEAUTIFY_FLAG" val="#wm#"/>
  <p:tag name="KSO_WM_SLIDE_POSITION" val="78*180"/>
  <p:tag name="KSO_WM_SLIDE_SIZE" val="815*250"/>
  <p:tag name="KSO_WM_TEMPLATE_CATEGORY" val="diagram"/>
  <p:tag name="KSO_WM_TEMPLATE_INDEX" val="20170827"/>
  <p:tag name="KSO_WM_SLIDE_ID" val="diagram20170827_3"/>
  <p:tag name="KSO_WM_SLIDE_INDEX" val="3"/>
  <p:tag name="KSO_WM_DIAGRAM_GROUP_CODE" val="l1-1"/>
  <p:tag name="KSO_WM_SLIDE_SUBTYPE" val="pureTxt"/>
  <p:tag name="KSO_WM_SLIDE_BK_DARK_LIGHT" val="2"/>
  <p:tag name="KSO_WM_SLIDE_BACKGROUND_TYPE" val="general"/>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 name="KSO_WM_SLIDE_BACKGROUND_TYPE" val="general"/>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 name="KSO_WM_SLIDE_BACKGROUND_TYPE" val="general"/>
</p:tagLst>
</file>

<file path=ppt/tags/tag4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70827"/>
  <p:tag name="KSO_WM_TAG_VERSION" val="1.0"/>
  <p:tag name="KSO_WM_BEAUTIFY_FLAG" val="#wm#"/>
  <p:tag name="KSO_WM_UNIT_TYPE" val="a"/>
  <p:tag name="KSO_WM_UNIT_INDEX" val="1"/>
  <p:tag name="KSO_WM_UNIT_LAYERLEVEL" val="1"/>
  <p:tag name="KSO_WM_UNIT_VALUE" val="14"/>
  <p:tag name="KSO_WM_UNIT_ISCONTENTSTITLE" val="0"/>
  <p:tag name="KSO_WM_UNIT_HIGHLIGHT" val="0"/>
  <p:tag name="KSO_WM_UNIT_COMPATIBLE" val="0"/>
  <p:tag name="KSO_WM_UNIT_CLEAR" val="0"/>
  <p:tag name="KSO_WM_UNIT_PRESET_TEXT_INDEX" val="3"/>
  <p:tag name="KSO_WM_UNIT_PRESET_TEXT_LEN" val="17"/>
  <p:tag name="KSO_WM_DIAGRAM_GROUP_CODE" val="l1_1"/>
  <p:tag name="KSO_WM_UNIT_ID" val="diagram20170827_3*a*1"/>
  <p:tag name="KSO_WM_UNIT_TEXT_FILL_FORE_SCHEMECOLOR_INDEX_BRIGHTNESS" val="0"/>
  <p:tag name="KSO_WM_UNIT_TEXT_FILL_FORE_SCHEMECOLOR_INDEX" val="13"/>
  <p:tag name="KSO_WM_UNIT_TEXT_FILL_TYPE" val="1"/>
</p:tagLst>
</file>

<file path=ppt/tags/tag4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70827"/>
  <p:tag name="KSO_WM_TAG_VERSION" val="1.0"/>
  <p:tag name="KSO_WM_BEAUTIFY_FLAG" val="#wm#"/>
  <p:tag name="KSO_WM_UNIT_TYPE" val="l_h_i"/>
  <p:tag name="KSO_WM_UNIT_INDEX" val="1_1_1"/>
  <p:tag name="KSO_WM_UNIT_ID" val="diagram20170827_3*l_h_i*1_1_1"/>
  <p:tag name="KSO_WM_UNIT_LAYERLEVEL" val="1_1_1"/>
  <p:tag name="KSO_WM_DIAGRAM_GROUP_CODE" val="l1-1"/>
  <p:tag name="KSO_WM_UNIT_TEXT_FILL_FORE_SCHEMECOLOR_INDEX_BRIGHTNESS" val="0"/>
  <p:tag name="KSO_WM_UNIT_TEXT_FILL_FORE_SCHEMECOLOR_INDEX" val="5"/>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70827"/>
  <p:tag name="KSO_WM_TAG_VERSION" val="1.0"/>
  <p:tag name="KSO_WM_BEAUTIFY_FLAG" val="#wm#"/>
  <p:tag name="KSO_WM_UNIT_TYPE" val="l_h_f"/>
  <p:tag name="KSO_WM_UNIT_INDEX" val="1_1_1"/>
  <p:tag name="KSO_WM_UNIT_LAYERLEVEL" val="1_1_1"/>
  <p:tag name="KSO_WM_UNIT_VALUE" val="96"/>
  <p:tag name="KSO_WM_UNIT_HIGHLIGHT" val="0"/>
  <p:tag name="KSO_WM_UNIT_COMPATIBLE" val="0"/>
  <p:tag name="KSO_WM_UNIT_CLEAR" val="0"/>
  <p:tag name="KSO_WM_UNIT_PRESET_TEXT_INDEX" val="5"/>
  <p:tag name="KSO_WM_UNIT_PRESET_TEXT_LEN" val="174"/>
  <p:tag name="KSO_WM_DIAGRAM_GROUP_CODE" val="l1-1"/>
  <p:tag name="KSO_WM_UNIT_ID" val="diagram20170827_3*l_h_f*1_1_1"/>
  <p:tag name="KSO_WM_UNIT_TEXT_FILL_FORE_SCHEMECOLOR_INDEX_BRIGHTNESS" val="0"/>
  <p:tag name="KSO_WM_UNIT_TEXT_FILL_FORE_SCHEMECOLOR_INDEX" val="13"/>
  <p:tag name="KSO_WM_UNIT_TEXT_FILL_TYPE" val="1"/>
</p:tagLst>
</file>

<file path=ppt/tags/tag4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70827"/>
  <p:tag name="KSO_WM_TAG_VERSION" val="1.0"/>
  <p:tag name="KSO_WM_BEAUTIFY_FLAG" val="#wm#"/>
  <p:tag name="KSO_WM_UNIT_TYPE" val="l_h_a"/>
  <p:tag name="KSO_WM_UNIT_INDEX" val="1_1_1"/>
  <p:tag name="KSO_WM_UNIT_LAYERLEVEL" val="1_1_1"/>
  <p:tag name="KSO_WM_UNIT_VALUE" val="14"/>
  <p:tag name="KSO_WM_UNIT_HIGHLIGHT" val="0"/>
  <p:tag name="KSO_WM_UNIT_COMPATIBLE" val="0"/>
  <p:tag name="KSO_WM_UNIT_CLEAR" val="0"/>
  <p:tag name="KSO_WM_UNIT_PRESET_TEXT_INDEX" val="3"/>
  <p:tag name="KSO_WM_UNIT_PRESET_TEXT_LEN" val="12"/>
  <p:tag name="KSO_WM_DIAGRAM_GROUP_CODE" val="l1-1"/>
  <p:tag name="KSO_WM_UNIT_ID" val="diagram20170827_3*l_h_a*1_1_1"/>
  <p:tag name="KSO_WM_UNIT_TEXT_FILL_FORE_SCHEMECOLOR_INDEX_BRIGHTNESS" val="0"/>
  <p:tag name="KSO_WM_UNIT_TEXT_FILL_FORE_SCHEMECOLOR_INDEX" val="5"/>
  <p:tag name="KSO_WM_UNIT_TEXT_FILL_TYPE" val="1"/>
</p:tagLst>
</file>

<file path=ppt/tags/tag4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70827"/>
  <p:tag name="KSO_WM_TAG_VERSION" val="1.0"/>
  <p:tag name="KSO_WM_BEAUTIFY_FLAG" val="#wm#"/>
  <p:tag name="KSO_WM_UNIT_TYPE" val="l_h_i"/>
  <p:tag name="KSO_WM_UNIT_INDEX" val="1_2_1"/>
  <p:tag name="KSO_WM_UNIT_ID" val="diagram20170827_3*l_h_i*1_2_1"/>
  <p:tag name="KSO_WM_UNIT_LAYERLEVEL" val="1_1_1"/>
  <p:tag name="KSO_WM_DIAGRAM_GROUP_CODE" val="l1-1"/>
  <p:tag name="KSO_WM_UNIT_TEXT_FILL_FORE_SCHEMECOLOR_INDEX_BRIGHTNESS" val="0"/>
  <p:tag name="KSO_WM_UNIT_TEXT_FILL_FORE_SCHEMECOLOR_INDEX" val="5"/>
  <p:tag name="KSO_WM_UNIT_TEXT_FILL_TYPE" val="1"/>
</p:tagLst>
</file>

<file path=ppt/tags/tag4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70827"/>
  <p:tag name="KSO_WM_TAG_VERSION" val="1.0"/>
  <p:tag name="KSO_WM_BEAUTIFY_FLAG" val="#wm#"/>
  <p:tag name="KSO_WM_UNIT_TYPE" val="l_h_f"/>
  <p:tag name="KSO_WM_UNIT_INDEX" val="1_2_1"/>
  <p:tag name="KSO_WM_UNIT_LAYERLEVEL" val="1_1_1"/>
  <p:tag name="KSO_WM_UNIT_VALUE" val="96"/>
  <p:tag name="KSO_WM_UNIT_HIGHLIGHT" val="0"/>
  <p:tag name="KSO_WM_UNIT_COMPATIBLE" val="0"/>
  <p:tag name="KSO_WM_UNIT_CLEAR" val="0"/>
  <p:tag name="KSO_WM_UNIT_PRESET_TEXT_INDEX" val="5"/>
  <p:tag name="KSO_WM_UNIT_PRESET_TEXT_LEN" val="174"/>
  <p:tag name="KSO_WM_DIAGRAM_GROUP_CODE" val="l1-1"/>
  <p:tag name="KSO_WM_UNIT_ID" val="diagram20170827_3*l_h_f*1_2_1"/>
  <p:tag name="KSO_WM_UNIT_TEXT_FILL_FORE_SCHEMECOLOR_INDEX_BRIGHTNESS" val="0"/>
  <p:tag name="KSO_WM_UNIT_TEXT_FILL_FORE_SCHEMECOLOR_INDEX" val="13"/>
  <p:tag name="KSO_WM_UNIT_TEXT_FILL_TYPE" val="1"/>
</p:tagLst>
</file>

<file path=ppt/tags/tag4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70827"/>
  <p:tag name="KSO_WM_TAG_VERSION" val="1.0"/>
  <p:tag name="KSO_WM_BEAUTIFY_FLAG" val="#wm#"/>
  <p:tag name="KSO_WM_UNIT_TYPE" val="l_h_a"/>
  <p:tag name="KSO_WM_UNIT_INDEX" val="1_2_1"/>
  <p:tag name="KSO_WM_UNIT_LAYERLEVEL" val="1_1_1"/>
  <p:tag name="KSO_WM_UNIT_VALUE" val="14"/>
  <p:tag name="KSO_WM_UNIT_HIGHLIGHT" val="0"/>
  <p:tag name="KSO_WM_UNIT_COMPATIBLE" val="0"/>
  <p:tag name="KSO_WM_UNIT_CLEAR" val="0"/>
  <p:tag name="KSO_WM_UNIT_PRESET_TEXT_INDEX" val="3"/>
  <p:tag name="KSO_WM_UNIT_PRESET_TEXT_LEN" val="12"/>
  <p:tag name="KSO_WM_DIAGRAM_GROUP_CODE" val="l1-1"/>
  <p:tag name="KSO_WM_UNIT_ID" val="diagram20170827_3*l_h_a*1_2_1"/>
  <p:tag name="KSO_WM_UNIT_TEXT_FILL_FORE_SCHEMECOLOR_INDEX_BRIGHTNESS" val="0"/>
  <p:tag name="KSO_WM_UNIT_TEXT_FILL_FORE_SCHEMECOLOR_INDEX" val="5"/>
  <p:tag name="KSO_WM_UNIT_TEXT_FILL_TYPE" val="1"/>
</p:tagLst>
</file>

<file path=ppt/tags/tag4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70827"/>
  <p:tag name="KSO_WM_TAG_VERSION" val="1.0"/>
  <p:tag name="KSO_WM_BEAUTIFY_FLAG" val="#wm#"/>
  <p:tag name="KSO_WM_UNIT_TYPE" val="l_h_i"/>
  <p:tag name="KSO_WM_UNIT_INDEX" val="1_3_1"/>
  <p:tag name="KSO_WM_UNIT_ID" val="diagram20170827_3*l_h_i*1_3_1"/>
  <p:tag name="KSO_WM_UNIT_LAYERLEVEL" val="1_1_1"/>
  <p:tag name="KSO_WM_DIAGRAM_GROUP_CODE" val="l1-1"/>
  <p:tag name="KSO_WM_UNIT_TEXT_FILL_FORE_SCHEMECOLOR_INDEX_BRIGHTNESS" val="0"/>
  <p:tag name="KSO_WM_UNIT_TEXT_FILL_FORE_SCHEMECOLOR_INDEX" val="5"/>
  <p:tag name="KSO_WM_UNIT_TEXT_FILL_TYPE" val="1"/>
</p:tagLst>
</file>

<file path=ppt/tags/tag4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70827"/>
  <p:tag name="KSO_WM_TAG_VERSION" val="1.0"/>
  <p:tag name="KSO_WM_BEAUTIFY_FLAG" val="#wm#"/>
  <p:tag name="KSO_WM_UNIT_TYPE" val="l_h_f"/>
  <p:tag name="KSO_WM_UNIT_INDEX" val="1_3_1"/>
  <p:tag name="KSO_WM_UNIT_LAYERLEVEL" val="1_1_1"/>
  <p:tag name="KSO_WM_UNIT_VALUE" val="96"/>
  <p:tag name="KSO_WM_UNIT_HIGHLIGHT" val="0"/>
  <p:tag name="KSO_WM_UNIT_COMPATIBLE" val="0"/>
  <p:tag name="KSO_WM_UNIT_CLEAR" val="0"/>
  <p:tag name="KSO_WM_UNIT_PRESET_TEXT_INDEX" val="5"/>
  <p:tag name="KSO_WM_UNIT_PRESET_TEXT_LEN" val="174"/>
  <p:tag name="KSO_WM_DIAGRAM_GROUP_CODE" val="l1-1"/>
  <p:tag name="KSO_WM_UNIT_ID" val="diagram20170827_3*l_h_f*1_3_1"/>
  <p:tag name="KSO_WM_UNIT_TEXT_FILL_FORE_SCHEMECOLOR_INDEX_BRIGHTNESS" val="0"/>
  <p:tag name="KSO_WM_UNIT_TEXT_FILL_FORE_SCHEMECOLOR_INDEX" val="13"/>
  <p:tag name="KSO_WM_UNIT_TEXT_FILL_TYPE" val="1"/>
</p:tagLst>
</file>

<file path=ppt/tags/tag4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70827"/>
  <p:tag name="KSO_WM_TAG_VERSION" val="1.0"/>
  <p:tag name="KSO_WM_BEAUTIFY_FLAG" val="#wm#"/>
  <p:tag name="KSO_WM_UNIT_TYPE" val="l_h_a"/>
  <p:tag name="KSO_WM_UNIT_INDEX" val="1_3_1"/>
  <p:tag name="KSO_WM_UNIT_LAYERLEVEL" val="1_1_1"/>
  <p:tag name="KSO_WM_UNIT_VALUE" val="14"/>
  <p:tag name="KSO_WM_UNIT_HIGHLIGHT" val="0"/>
  <p:tag name="KSO_WM_UNIT_COMPATIBLE" val="0"/>
  <p:tag name="KSO_WM_UNIT_CLEAR" val="0"/>
  <p:tag name="KSO_WM_UNIT_PRESET_TEXT_INDEX" val="3"/>
  <p:tag name="KSO_WM_UNIT_PRESET_TEXT_LEN" val="12"/>
  <p:tag name="KSO_WM_DIAGRAM_GROUP_CODE" val="l1-1"/>
  <p:tag name="KSO_WM_UNIT_ID" val="diagram20170827_3*l_h_a*1_3_1"/>
  <p:tag name="KSO_WM_UNIT_TEXT_FILL_FORE_SCHEMECOLOR_INDEX_BRIGHTNESS" val="0"/>
  <p:tag name="KSO_WM_UNIT_TEXT_FILL_FORE_SCHEMECOLOR_INDEX" val="5"/>
  <p:tag name="KSO_WM_UNIT_TEXT_FILL_TYPE" val="1"/>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13619"/>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13619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16T14:50:07&quot;,&quot;maxSize&quot;:{&quot;size1&quot;:67.73422761140047},&quot;minSize&quot;:{&quot;size1&quot;:56.634227611400462},&quot;normalSize&quot;:{&quot;size1&quot;:64.134227611400462},&quot;subLayout&quot;:[{&quot;id&quot;:&quot;2020-10-16T14:50:07&quot;,&quot;margin&quot;:{&quot;bottom&quot;:0.12931518256664276,&quot;left&quot;:12.558988571166992,&quot;right&quot;:2.2576775550842285,&quot;top&quot;:2.9930310249328613},&quot;type&quot;:0},{&quot;id&quot;:&quot;2020-10-16T14:50:07&quot;,&quot;margin&quot;:{&quot;bottom&quot;:2.9930362701416016,&quot;left&quot;:12.558988571166992,&quot;right&quot;:2.2576775550842285,&quot;top&quot;:0.17583785951137543},&quot;type&quot;:0}],&quot;type&quot;:0}"/>
  <p:tag name="KSO_WM_SLIDE_BK_DARK_LIGHT" val="2"/>
  <p:tag name="KSO_WM_SLIDE_BACKGROUND_TYPE" val="general"/>
  <p:tag name="KSO_WM_SLIDE_SUPPORT_FEATURE_TYPE" val="0"/>
  <p:tag name="KSO_WM_TEMPLATE_ASSEMBLE_XID" val="5f894266c923956f3f5488ee"/>
  <p:tag name="KSO_WM_TEMPLATE_ASSEMBLE_GROUPID" val="5f87b6b5ec1495817c97579a"/>
</p:tagLst>
</file>

<file path=ppt/tags/tag4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13619_7*a*1"/>
  <p:tag name="KSO_WM_TEMPLATE_CATEGORY" val="custom"/>
  <p:tag name="KSO_WM_TEMPLATE_INDEX" val="20213619"/>
  <p:tag name="KSO_WM_UNIT_LAYERLEVEL" val="1"/>
  <p:tag name="KSO_WM_TAG_VERSION" val="1.0"/>
  <p:tag name="KSO_WM_BEAUTIFY_FLAG" val="#wm#"/>
  <p:tag name="KSO_WM_UNIT_PRESET_TEXT" val="单击此处添加大标题内容"/>
  <p:tag name="KSO_WM_UNIT_DEFAULT_FONT" val="24;28;2"/>
  <p:tag name="KSO_WM_UNIT_BLOCK" val="0"/>
  <p:tag name="KSO_WM_UNIT_DEC_AREA_ID" val="28be662229144a22b42b16efef1e124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NOCLEAR" val="0"/>
  <p:tag name="KSO_WM_UNIT_VALUE" val="8"/>
  <p:tag name="KSO_WM_UNIT_HIGHLIGHT" val="0"/>
  <p:tag name="KSO_WM_UNIT_COMPATIBLE" val="1"/>
  <p:tag name="KSO_WM_UNIT_DIAGRAM_ISNUMVISUAL" val="0"/>
  <p:tag name="KSO_WM_UNIT_DIAGRAM_ISREFERUNIT" val="0"/>
  <p:tag name="KSO_WM_UNIT_TYPE" val="e"/>
  <p:tag name="KSO_WM_UNIT_INDEX" val="1"/>
  <p:tag name="KSO_WM_UNIT_ID" val="custom20213619_7*e*1"/>
  <p:tag name="KSO_WM_TEMPLATE_CATEGORY" val="custom"/>
  <p:tag name="KSO_WM_TEMPLATE_INDEX" val="20213619"/>
  <p:tag name="KSO_WM_UNIT_LAYERLEVEL" val="1"/>
  <p:tag name="KSO_WM_TAG_VERSION" val="1.0"/>
  <p:tag name="KSO_WM_BEAUTIFY_FLAG" val="#wm#"/>
  <p:tag name="KSO_WM_UNIT_PRESET_TEXT" val="壹"/>
  <p:tag name="KSO_WM_UNIT_DEFAULT_FONT" val="72;96;4"/>
  <p:tag name="KSO_WM_UNIT_BLOCK" val="0"/>
  <p:tag name="KSO_WM_UNIT_DEC_AREA_ID" val="6f16c91d43e847d8a3d39a23dd1cddd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Lst>
</file>

<file path=ppt/tags/tag461.xml><?xml version="1.0" encoding="utf-8"?>
<p:tagLst xmlns:a="http://schemas.openxmlformats.org/drawingml/2006/main" xmlns:r="http://schemas.openxmlformats.org/officeDocument/2006/relationships" xmlns:p="http://schemas.openxmlformats.org/presentationml/2006/main">
  <p:tag name="KSO_WM_SLIDE_ID" val="diagram2021284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BEAUTIFY_FLAG" val="#wm#"/>
  <p:tag name="KSO_WM_TEMPLATE_CATEGORY" val="diagram"/>
  <p:tag name="KSO_WM_TEMPLATE_INDEX" val="20212843"/>
  <p:tag name="KSO_WM_SLIDE_LAYOUT" val="f"/>
  <p:tag name="KSO_WM_SLIDE_LAYOUT_CNT" val="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1-04-01T15:43:52&quot;,&quot;maxSize&quot;:{&quot;size1&quot;:2.4000516115526098},&quot;minSize&quot;:{&quot;size1&quot;:2.4000516115526098},&quot;normalSize&quot;:{&quot;size1&quot;:2.4000516115526098},&quot;subLayout&quot;:[{&quot;id&quot;:&quot;2021-04-01T15:43:52&quot;,&quot;type&quot;:0},{&quot;id&quot;:&quot;2021-04-01T15:43:52&quot;,&quot;margin&quot;:{&quot;bottom&quot;:1.6929999589920044,&quot;left&quot;:1.6929999589920044,&quot;right&quot;:1.6929999589920044,&quot;top&quot;:1.2699999809265137},&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features&quot;:[&quot;collage&quot;,&quot;carousel&quot;],&quot;support_big_font&quot;:false,&quot;picture_toward&quot;:0,&quot;picture_dockside&quot;:[],&quot;fill_id&quot;:&quot;05426f0b1077440ebd8848530286d431&quot;,&quot;fill_align&quot;:&quot;cm&quot;,&quot;chip_types&quot;:[&quot;diagram&quot;,&quot;pictext&quot;,&quot;text&quot;,&quot;picture&quot;,&quot;chart&quot;,&quot;table&quot;,&quot;video&quot;]}]]"/>
  <p:tag name="KSO_WM_SLIDE_SIZE" val="864*324"/>
  <p:tag name="KSO_WM_SLIDE_POSITION" val="47*107"/>
  <p:tag name="KSO_WM_CHIP_XID" val="5f20142fc4814ce96fb1281b"/>
  <p:tag name="KSO_WM_CHIP_DECFILLPROP" val="[]"/>
  <p:tag name="KSO_WM_CHIP_GROUPID" val="5f20142fc4814ce96fb1281a"/>
  <p:tag name="KSO_WM_SLIDE_BK_DARK_LIGHT" val="2"/>
  <p:tag name="KSO_WM_SLIDE_BACKGROUND_TYPE" val="general"/>
  <p:tag name="KSO_WM_SLIDE_SUPPORT_FEATURE_TYPE" val="0"/>
  <p:tag name="KSO_WM_TEMPLATE_ASSEMBLE_XID" val="60656f644054ed1e2fb8092e"/>
  <p:tag name="KSO_WM_TEMPLATE_ASSEMBLE_GROUPID" val="60656f644054ed1e2fb8092e"/>
</p:tagLst>
</file>

<file path=ppt/tags/tag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 name="KSO_WM_SLIDE_BACKGROUND_TYPE" val="general"/>
</p:tagLst>
</file>

<file path=ppt/tags/tag4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 name="KSO_WM_SLIDE_BACKGROUND_TYPE" val="general"/>
</p:tagLst>
</file>

<file path=ppt/tags/tag46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7191"/>
  <p:tag name="KSO_WM_SLIDE_LAYOUT_INFO" val="{&quot;backgroundInfo&quot;:[{&quot;bottom&quot;:0,&quot;bottomAbs&quot;:false,&quot;left&quot;:0,&quot;leftAbs&quot;:false,&quot;right&quot;:0,&quot;rightAbs&quot;:false,&quot;top&quot;:0,&quot;topAbs&quot;:false,&quot;type&quot;:&quot;general&quot;}],&quot;direction&quot;:1,&quot;id&quot;:&quot;2020-06-11T11:33:49&quot;,&quot;maxSize&quot;:{&quot;size1&quot;:45},&quot;minSize&quot;:{&quot;size1&quot;:45},&quot;normalSize&quot;:{&quot;size1&quot;:45},&quot;subLayout&quot;:[{&quot;id&quot;:&quot;2020-06-11T11:33:49&quot;,&quot;margin&quot;:{&quot;bottom&quot;:4.2329998016357422,&quot;left&quot;:2.5399999618530273,&quot;right&quot;:-4.0106188430532284e-15,&quot;top&quot;:4.2329998016357422},&quot;type&quot;:0},{&quot;id&quot;:&quot;2020-06-11T11:33:49&quot;,&quot;type&quot;:0}],&quot;type&quot;:0}"/>
  <p:tag name="KSO_WM_SLIDE_BACKGROUND" val="[&quot;general&quot;]"/>
  <p:tag name="KSO_WM_SLIDE_RATIO" val="1.777778"/>
  <p:tag name="KSO_WM_CHIP_INFOS" val="{&quot;layout_type&quot;:&quot;leftright&quot;,&quot;tags&quot;:{&quot;style&quot;:[&quot;商务&quot;,&quot;简约&quot;,&quot;文艺清新&quot;,&quot;卡通&quot;,&quot;欧美风&quot;,&quot;黑板风&quot;,&quot;渐变风&quot;]},&quot;slide_type&quot;:[&quot;text&quot;],&quot;aspect_ratio&quot;:&quot;16:9&quot;}"/>
  <p:tag name="KSO_WM_CHIP_XID" val="5e9e9177660c33b3b8e63fe2"/>
  <p:tag name="KSO_WM_CHIP_FILLPROP" val="[[{&quot;fill_id&quot;:&quot;f4cb090f17734dd58aa86343ea972a3c&quot;,&quot;fill_align&quot;:&quot;cm&quot;,&quot;text_align&quot;:&quot;lm&quot;,&quot;text_direction&quot;:&quot;horizontal&quot;,&quot;chip_types&quot;:[&quot;picture&quot;]},{&quot;fill_id&quot;:&quot;6008405280514e15b582e9debd04c0b9&quot;,&quot;fill_align&quot;:&quot;cm&quot;,&quot;text_align&quot;:&quot;lm&quot;,&quot;text_direction&quot;:&quot;horizontal&quot;,&quot;chip_types&quot;:[&quot;text&quot;,&quot;header&quot;]}]]"/>
  <p:tag name="KSO_WM_SLIDE_ID" val="diagram2020719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40"/>
  <p:tag name="KSO_WM_SLIDE_POSITION" val="0*0"/>
  <p:tag name="KSO_WM_TAG_VERSION" val="1.0"/>
  <p:tag name="KSO_WM_SLIDE_LAYOUT" val="d_f"/>
  <p:tag name="KSO_WM_SLIDE_LAYOUT_CNT" val="1_1"/>
  <p:tag name="KSO_WM_CHIP_GROUPID" val="5e9e9177660c33b3b8e63fe1"/>
  <p:tag name="KSO_WM_SLIDE_BK_DARK_LIGHT" val="2"/>
  <p:tag name="KSO_WM_SLIDE_BACKGROUND_TYPE" val="general"/>
  <p:tag name="KSO_WM_SLIDE_SUPPORT_FEATURE_TYPE" val="0"/>
  <p:tag name="KSO_WM_TEMPLATE_ASSEMBLE_XID" val="5ee1a61aafe44fab1839c468"/>
  <p:tag name="KSO_WM_TEMPLATE_ASSEMBLE_GROUPID" val="5ee1a61aafe44fab1839c468"/>
</p:tagLst>
</file>

<file path=ppt/tags/tag4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 name="KSO_WM_SLIDE_BACKGROUND_TYPE" val="general"/>
</p:tagLst>
</file>

<file path=ppt/tags/tag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 name="KSO_WM_SLIDE_BACKGROUND_TYPE" val="general"/>
</p:tagLst>
</file>

<file path=ppt/tags/tag4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191_1*i*1"/>
  <p:tag name="KSO_WM_TEMPLATE_CATEGORY" val="diagram"/>
  <p:tag name="KSO_WM_TEMPLATE_INDEX" val="20207191"/>
  <p:tag name="KSO_WM_UNIT_LAYERLEVEL" val="1"/>
  <p:tag name="KSO_WM_TAG_VERSION" val="1.0"/>
  <p:tag name="KSO_WM_BEAUTIFY_FLAG" val="#wm#"/>
  <p:tag name="KSO_WM_UNIT_BLOCK" val="0"/>
  <p:tag name="KSO_WM_UNIT_SM_LIMIT_TYPE" val="1"/>
  <p:tag name="KSO_WM_UNIT_DECORATE_INFO" val="{&quot;DecorateInfoX&quot;:{&quot;IsLeft&quot;:false,&quot;IsRight&quot;:false,&quot;IsAbs&quot;:false},&quot;DecorateInfoY&quot;:{&quot;IsTop&quot;:false,&quot;IsBottom&quot;:false,&quot;IsAbs&quot;:false},&quot;DecorateInfoW&quot;:{&quot;IsAbs&quot;:true},&quot;DecorateInfoH&quot;:{&quot;IsAbs&quot;:true}}"/>
  <p:tag name="KSO_WM_CHIP_GROUPID" val="5e9e9177660c33b3b8e63fe1"/>
  <p:tag name="KSO_WM_CHIP_XID" val="5e9e9177660c33b3b8e63fe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
  <p:tag name="KSO_WM_TEMPLATE_ASSEMBLE_XID" val="5ee1a61aafe44fab1839c468"/>
  <p:tag name="KSO_WM_TEMPLATE_ASSEMBLE_GROUPID" val="5ee1a61aafe44fab1839c468"/>
</p:tagLst>
</file>

<file path=ppt/tags/tag469.xml><?xml version="1.0" encoding="utf-8"?>
<p:tagLst xmlns:a="http://schemas.openxmlformats.org/drawingml/2006/main" xmlns:r="http://schemas.openxmlformats.org/officeDocument/2006/relationships" xmlns:p="http://schemas.openxmlformats.org/presentationml/2006/main">
  <p:tag name="KSO_WM_UNIT_VALUE" val="1904*1886"/>
  <p:tag name="KSO_WM_UNIT_HIGHLIGHT" val="0"/>
  <p:tag name="KSO_WM_UNIT_COMPATIBLE" val="1"/>
  <p:tag name="KSO_WM_UNIT_DIAGRAM_ISNUMVISUAL" val="0"/>
  <p:tag name="KSO_WM_UNIT_DIAGRAM_ISREFERUNIT" val="0"/>
  <p:tag name="KSO_WM_UNIT_TYPE" val="d"/>
  <p:tag name="KSO_WM_UNIT_INDEX" val="1"/>
  <p:tag name="KSO_WM_UNIT_ID" val="diagram20207191_1*d*1"/>
  <p:tag name="KSO_WM_TEMPLATE_CATEGORY" val="diagram"/>
  <p:tag name="KSO_WM_TEMPLATE_INDEX" val="20207191"/>
  <p:tag name="KSO_WM_UNIT_LAYERLEVEL" val="1"/>
  <p:tag name="KSO_WM_TAG_VERSION" val="1.0"/>
  <p:tag name="KSO_WM_BEAUTIFY_FLAG" val="#wm#"/>
  <p:tag name="KSO_WM_CHIP_GROUPID" val="5e7310da9a230a26b9e88a19"/>
  <p:tag name="KSO_WM_CHIP_XID" val="5e7310da9a230a26b9e88a1a"/>
  <p:tag name="KSO_WM_UNIT_DEC_AREA_ID" val="8e53302109b54e18b994232c7d9e9eff"/>
  <p:tag name="KSO_WM_ASSEMBLE_CHIP_INDEX" val="36ab1ed37fc042b08ede45dd2b79ba45"/>
  <p:tag name="KSO_WM_UNIT_PLACING_PICTURE" val="36ab1ed37fc042b08ede45dd2b79ba45"/>
  <p:tag name="KSO_WM_TEMPLATE_ASSEMBLE_XID" val="5ee1a61aafe44fab1839c468"/>
  <p:tag name="KSO_WM_TEMPLATE_ASSEMBLE_GROUPID" val="5ee1a61aafe44fab1839c468"/>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191_1*i*2"/>
  <p:tag name="KSO_WM_TEMPLATE_CATEGORY" val="diagram"/>
  <p:tag name="KSO_WM_TEMPLATE_INDEX" val="20207191"/>
  <p:tag name="KSO_WM_UNIT_LAYERLEVEL" val="1"/>
  <p:tag name="KSO_WM_TAG_VERSION" val="1.0"/>
  <p:tag name="KSO_WM_BEAUTIFY_FLAG" val="#wm#"/>
  <p:tag name="KSO_WM_UNIT_BLOCK" val="0"/>
  <p:tag name="KSO_WM_UNIT_SM_LIMIT_TYPE" val="1"/>
  <p:tag name="KSO_WM_UNIT_DECORATE_INFO" val="{&quot;DecorateInfoX&quot;:{&quot;IsLeft&quot;:false,&quot;IsRight&quot;:false,&quot;IsAbs&quot;:false},&quot;DecorateInfoY&quot;:{&quot;IsTop&quot;:false,&quot;IsBottom&quot;:false,&quot;IsAbs&quot;:false},&quot;DecorateInfoW&quot;:{&quot;IsAbs&quot;:true},&quot;DecorateInfoH&quot;:{&quot;IsAbs&quot;:true}}"/>
  <p:tag name="KSO_WM_CHIP_GROUPID" val="5e9e9177660c33b3b8e63fe1"/>
  <p:tag name="KSO_WM_CHIP_XID" val="5e9e9177660c33b3b8e63fe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UNIT_VALUE" val="275"/>
  <p:tag name="KSO_WM_TEMPLATE_ASSEMBLE_XID" val="5ee1a61aafe44fab1839c468"/>
  <p:tag name="KSO_WM_TEMPLATE_ASSEMBLE_GROUPID" val="5ee1a61aafe44fab1839c468"/>
</p:tagLst>
</file>

<file path=ppt/tags/tag47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191_1*f*1"/>
  <p:tag name="KSO_WM_TEMPLATE_CATEGORY" val="diagram"/>
  <p:tag name="KSO_WM_TEMPLATE_INDEX" val="20207191"/>
  <p:tag name="KSO_WM_UNIT_LAYERLEVEL" val="1"/>
  <p:tag name="KSO_WM_TAG_VERSION" val="1.0"/>
  <p:tag name="KSO_WM_BEAUTIFY_FLAG" val="#wm#"/>
  <p:tag name="KSO_WM_UNIT_DEFAULT_FONT" val="14;20;2"/>
  <p:tag name="KSO_WM_UNIT_BLOCK" val="0"/>
  <p:tag name="KSO_WM_CHIP_GROUPID" val="5e6b05596848fb12bee65ac8"/>
  <p:tag name="KSO_WM_CHIP_XID" val="5e6b05596848fb12bee65aca"/>
  <p:tag name="KSO_WM_UNIT_DEC_AREA_ID" val="8319016cfaac473ea8eb6c9fb141a635"/>
  <p:tag name="KSO_WM_ASSEMBLE_CHIP_INDEX" val="dd1b580907a8423189dbb3d2ff4e3649"/>
  <p:tag name="KSO_WM_UNIT_TEXT_FILL_FORE_SCHEMECOLOR_INDEX_BRIGHTNESS" val="0.25"/>
  <p:tag name="KSO_WM_UNIT_TEXT_FILL_FORE_SCHEMECOLOR_INDEX" val="13"/>
  <p:tag name="KSO_WM_UNIT_TEXT_FILL_TYPE" val="1"/>
  <p:tag name="KSO_WM_UNIT_VALUE" val="140"/>
  <p:tag name="KSO_WM_TEMPLATE_ASSEMBLE_XID" val="5ee1a61aafe44fab1839c468"/>
  <p:tag name="KSO_WM_TEMPLATE_ASSEMBLE_GROUPID" val="5ee1a61aafe44fab1839c468"/>
</p:tagLst>
</file>

<file path=ppt/tags/tag472.xml><?xml version="1.0" encoding="utf-8"?>
<p:tagLst xmlns:a="http://schemas.openxmlformats.org/drawingml/2006/main" xmlns:r="http://schemas.openxmlformats.org/officeDocument/2006/relationships" xmlns:p="http://schemas.openxmlformats.org/presentationml/2006/main">
  <p:tag name="KSO_WM_TEMPLATE_INDEX" val="20208752"/>
  <p:tag name="KSO_WM_TAG_VERSION" val="1.0"/>
  <p:tag name="KSO_WM_SLIDE_INDEX" val="1"/>
  <p:tag name="KSO_WM_SLIDE_ITEM_CNT" val="0"/>
  <p:tag name="KSO_WM_SLIDE_LAYOUT" val="f"/>
  <p:tag name="KSO_WM_SLIDE_LAYOUT_CNT" val="1"/>
  <p:tag name="KSO_WM_SLIDE_TYPE" val="text"/>
  <p:tag name="KSO_WM_BEAUTIFY_FLAG" val="#wm#"/>
  <p:tag name="KSO_WM_SLIDE_POSITION" val="96*21"/>
  <p:tag name="KSO_WM_SLIDE_SIZE" val="745*497"/>
  <p:tag name="KSO_WM_SLIDE_SUBTYPE" val="pureTxt"/>
  <p:tag name="KSO_WM_TEMPLATE_CATEGORY" val="diagram"/>
  <p:tag name="KSO_WM_SLIDE_ID" val="diagram20208752_1"/>
  <p:tag name="KSO_WM_SLIDE_LAYOUT_INFO" val="{&quot;backgroundInfo&quot;:[{&quot;bottom&quot;:0,&quot;bottomAbs&quot;:false,&quot;left&quot;:0,&quot;leftAbs&quot;:false,&quot;right&quot;:0,&quot;rightAbs&quot;:false,&quot;top&quot;:0,&quot;topAbs&quot;:false,&quot;type&quot;:&quot;general&quot;}],&quot;id&quot;:&quot;2021-04-01T15:01:43&quot;,&quot;maxSize&quot;:{&quot;size1&quot;:2.2000000000000002},&quot;minSize&quot;:{&quot;size1&quot;:2.2000000000000002},&quot;normalSize&quot;:{&quot;size1&quot;:2.2000000000000002},&quot;subLayout&quot;:[{&quot;id&quot;:&quot;2021-04-01T15:01:43&quot;,&quot;type&quot;:0},{&quot;id&quot;:&quot;2021-04-01T15:01:43&quot;,&quot;margin&quot;:{&quot;bottom&quot;:1.9049999713897705,&quot;left&quot;:7.8319997787475586,&quot;right&quot;:5.2919998168945312,&quot;top&quot;:1.4819999933242798},&quot;type&quot;:0}],&quot;type&quot;:0}"/>
  <p:tag name="KSO_WM_SLIDE_BACKGROUND" val="[&quot;general&quot;]"/>
  <p:tag name="KSO_WM_SLIDE_RATIO" val="1.777778"/>
  <p:tag name="KSO_WM_TEMPLATE_SUBCATEGORY" val="21"/>
  <p:tag name="KSO_WM_TEMPLATE_MASTER_TYPE" val="0"/>
  <p:tag name="KSO_WM_TEMPLATE_COLOR_TYPE" val="1"/>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features&quot;:[&quot;collage&quot;,&quot;creativecrop&quot;],&quot;support_big_font&quot;:false,&quot;picture_toward&quot;:0,&quot;picture_dockside&quot;:[],&quot;fill_id&quot;:&quot;e67e989b68da4f0993f21a8c58b40ec1&quot;,&quot;fill_align&quot;:&quot;cm&quot;,&quot;chip_types&quot;:[&quot;pictext&quot;,&quot;text&quot;,&quot;picture&quot;,&quot;chart&quot;,&quot;table&quot;,&quot;video&quot;]}]]"/>
  <p:tag name="KSO_WM_CHIP_XID" val="5ef0a3f7978989e612c8e89c"/>
  <p:tag name="KSO_WM_SLIDE_CAN_ADD_NAVIGATION" val="1"/>
  <p:tag name="KSO_WM_CHIP_DECFILLPROP" val="[]"/>
  <p:tag name="KSO_WM_CHIP_GROUPID" val="5ef0a3f7978989e612c8e89b"/>
  <p:tag name="KSO_WM_SLIDE_BK_DARK_LIGHT" val="2"/>
  <p:tag name="KSO_WM_SLIDE_BACKGROUND_TYPE" val="general"/>
  <p:tag name="KSO_WM_SLIDE_SUPPORT_FEATURE_TYPE" val="0"/>
  <p:tag name="KSO_WM_TEMPLATE_ASSEMBLE_XID" val="60656e7c4054ed1e2fb7f9c4"/>
  <p:tag name="KSO_WM_TEMPLATE_ASSEMBLE_GROUPID" val="60656e7c4054ed1e2fb7f9c4"/>
</p:tagLst>
</file>

<file path=ppt/tags/tag4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 name="KSO_WM_SLIDE_BACKGROUND_TYPE" val="general"/>
</p:tagLst>
</file>

<file path=ppt/tags/tag4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 name="KSO_WM_SLIDE_BACKGROUND_TYPE" val="general"/>
</p:tagLst>
</file>

<file path=ppt/tags/tag4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752_1*i*1"/>
  <p:tag name="KSO_WM_TEMPLATE_CATEGORY" val="diagram"/>
  <p:tag name="KSO_WM_TEMPLATE_INDEX" val="20208752"/>
  <p:tag name="KSO_WM_UNIT_INDEX" val="1"/>
  <p:tag name="KSO_WM_UNIT_BLOCK" val="0"/>
  <p:tag name="KSO_WM_UNIT_SM_LIMIT_TYPE"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HIGHLIGHT" val="0"/>
  <p:tag name="KSO_WM_UNIT_COMPATIBLE" val="0"/>
  <p:tag name="KSO_WM_UNIT_DIAGRAM_ISNUMVISUAL" val="0"/>
  <p:tag name="KSO_WM_UNIT_DIAGRAM_ISREFERUNIT" val="0"/>
  <p:tag name="KSO_WM_UNIT_LAYERLEVEL" val="1"/>
  <p:tag name="KSO_WM_UNIT_DEC_AREA_ID" val="83c6265b76b54bb4a19a19a69cc7455a"/>
  <p:tag name="KSO_WM_CHIP_GROUPID" val="5ef0a3f7978989e612c8e89b"/>
  <p:tag name="KSO_WM_CHIP_XID" val="5ef0a3f7978989e612c8e89c"/>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684"/>
  <p:tag name="KSO_WM_TEMPLATE_ASSEMBLE_XID" val="60656e7c4054ed1e2fb7f9c4"/>
  <p:tag name="KSO_WM_TEMPLATE_ASSEMBLE_GROUPID" val="60656e7c4054ed1e2fb7f9c4"/>
</p:tagLst>
</file>

<file path=ppt/tags/tag4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752_1*i*2"/>
  <p:tag name="KSO_WM_TEMPLATE_CATEGORY" val="diagram"/>
  <p:tag name="KSO_WM_TEMPLATE_INDEX" val="20208752"/>
  <p:tag name="KSO_WM_UNIT_INDEX" val="2"/>
  <p:tag name="KSO_WM_UNIT_BLOCK" val="0"/>
  <p:tag name="KSO_WM_UNIT_SM_LIMIT_TYPE"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HIGHLIGHT" val="0"/>
  <p:tag name="KSO_WM_UNIT_COMPATIBLE" val="0"/>
  <p:tag name="KSO_WM_UNIT_DIAGRAM_ISNUMVISUAL" val="0"/>
  <p:tag name="KSO_WM_UNIT_DIAGRAM_ISREFERUNIT" val="0"/>
  <p:tag name="KSO_WM_UNIT_LAYERLEVEL" val="1"/>
  <p:tag name="KSO_WM_UNIT_DEC_AREA_ID" val="04c6864ae97e4b31ba7d0bb64b9006fc"/>
  <p:tag name="KSO_WM_CHIP_GROUPID" val="5ef0a3f7978989e612c8e89b"/>
  <p:tag name="KSO_WM_CHIP_XID" val="5ef0a3f7978989e612c8e89c"/>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VALUE" val="12"/>
  <p:tag name="KSO_WM_TEMPLATE_ASSEMBLE_XID" val="60656e7c4054ed1e2fb7f9c4"/>
  <p:tag name="KSO_WM_TEMPLATE_ASSEMBLE_GROUPID" val="60656e7c4054ed1e2fb7f9c4"/>
</p:tagLst>
</file>

<file path=ppt/tags/tag47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752_1*f*1"/>
  <p:tag name="KSO_WM_TEMPLATE_CATEGORY" val="diagram"/>
  <p:tag name="KSO_WM_TEMPLATE_INDEX" val="20208752"/>
  <p:tag name="KSO_WM_UNIT_LAYERLEVEL" val="1"/>
  <p:tag name="KSO_WM_TAG_VERSION" val="1.0"/>
  <p:tag name="KSO_WM_BEAUTIFY_FLAG" val="#wm#"/>
  <p:tag name="KSO_WM_UNIT_DEFAULT_FONT" val="14;20;2"/>
  <p:tag name="KSO_WM_UNIT_BLOCK" val="0"/>
  <p:tag name="KSO_WM_UNIT_VALUE" val="406"/>
  <p:tag name="KSO_WM_UNIT_SHOW_EDIT_AREA_INDICATION" val="1"/>
  <p:tag name="KSO_WM_CHIP_GROUPID" val="5e6b05596848fb12bee65ac8"/>
  <p:tag name="KSO_WM_CHIP_XID" val="5e6b05596848fb12bee65aca"/>
  <p:tag name="KSO_WM_UNIT_DEC_AREA_ID" val="76b734a8be9e4056941237503b39e15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1c9932944da4596b899960bbf331e0a"/>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e7c4054ed1e2fb7f9c4"/>
  <p:tag name="KSO_WM_TEMPLATE_ASSEMBLE_GROUPID" val="60656e7c4054ed1e2fb7f9c4"/>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7590"/>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4:55:44&quot;,&quot;maxSize&quot;:{&quot;size1&quot;:42.5},&quot;minSize&quot;:{&quot;size1&quot;:40},&quot;normalSize&quot;:{&quot;size1&quot;:42.5},&quot;subLayout&quot;:[{&quot;id&quot;:&quot;2021-04-01T14:55:44&quot;,&quot;maxSize&quot;:{&quot;size1&quot;:42.200000000000003},&quot;minSize&quot;:{&quot;size1&quot;:31.100000000000001},&quot;normalSize&quot;:{&quot;size1&quot;:37.799999999999997},&quot;subLayout&quot;:[{&quot;id&quot;:&quot;2021-04-01T14:55:44&quot;,&quot;margin&quot;:{&quot;bottom&quot;:0,&quot;left&quot;:2.5399999618530273,&quot;right&quot;:0,&quot;top&quot;:4.2329998016357422},&quot;type&quot;:0},{&quot;id&quot;:&quot;2021-04-01T14:55:44&quot;,&quot;margin&quot;:{&quot;bottom&quot;:4.2329998016357422,&quot;left&quot;:2.5399999618530273,&quot;right&quot;:0,&quot;top&quot;:0.42300000786781311},&quot;type&quot;:0}],&quot;type&quot;:0},{&quot;id&quot;:&quot;2021-04-01T14:55:44&quot;,&quot;margin&quot;:{&quot;bottom&quot;:1.6929999589920044,&quot;left&quot;:1.6929999589920044,&quot;right&quot;:2.5399999618530273,&quot;top&quot;:2.5399999618530273},&quot;type&quot;:0}],&quot;type&quot;:0}"/>
  <p:tag name="KSO_WM_SLIDE_CAN_ADD_NAVIGATION" val="1"/>
  <p:tag name="KSO_WM_SLIDE_BACKGROUND" val="[&quot;general&quot;,&quot;frame&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71e94347edf80c4a5df17d"/>
  <p:tag name="KSO_WM_SLIDE_ID" val="diagram2020759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444"/>
  <p:tag name="KSO_WM_SLIDE_POSITION" val="72*48"/>
  <p:tag name="KSO_WM_TAG_VERSION" val="1.0"/>
  <p:tag name="KSO_WM_CHIP_FILLPROP" val="[[{&quot;fill_id&quot;:&quot;6aa9d056f12f4650b878f62fc9959662&quot;,&quot;fill_align&quot;:&quot;lb&quot;,&quot;text_align&quot;:&quot;lb&quot;,&quot;text_direction&quot;:&quot;horizontal&quot;,&quot;chip_types&quot;:[&quot;header&quot;]},{&quot;fill_id&quot;:&quot;e82a4608aea64580aaf26f6e1f31bf91&quot;,&quot;fill_align&quot;:&quot;lt&quot;,&quot;text_align&quot;:&quot;lt&quot;,&quot;text_direction&quot;:&quot;horizontal&quot;,&quot;chip_types&quot;:[&quot;text&quot;]},{&quot;fill_id&quot;:&quot;71541026f7c64921bc82fd1971f82436&quot;,&quot;fill_align&quot;:&quot;cm&quot;,&quot;text_align&quot;:&quot;lm&quot;,&quot;text_direction&quot;:&quot;horizontal&quot;,&quot;chip_types&quot;:[&quot;picture&quot;,&quot;video&quot;]}]]"/>
  <p:tag name="KSO_WM_SLIDE_LAYOUT" val="a_d_f"/>
  <p:tag name="KSO_WM_SLIDE_LAYOUT_CNT" val="1_1_1"/>
  <p:tag name="KSO_WM_CHIP_GROUPID" val="5e71e94347edf80c4a5df17c"/>
  <p:tag name="KSO_WM_SLIDE_BK_DARK_LIGHT" val="2"/>
  <p:tag name="KSO_WM_SLIDE_BACKGROUND_TYPE" val="frame"/>
  <p:tag name="KSO_WM_SLIDE_SUPPORT_FEATURE_TYPE" val="0"/>
  <p:tag name="KSO_WM_TEMPLATE_ASSEMBLE_XID" val="60656e634054ed1e2fb7f79b"/>
  <p:tag name="KSO_WM_TEMPLATE_ASSEMBLE_GROUPID" val="60656e634054ed1e2fb7f79b"/>
</p:tagLst>
</file>

<file path=ppt/tags/tag4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30c544616ccb42788dc71653e1f5b088"/>
  <p:tag name="KSO_WM_UNIT_DECORATE_INFO" val=""/>
  <p:tag name="KSO_WM_UNIT_SM_LIMIT_TYPE" val=""/>
  <p:tag name="KSO_WM_CHIP_FILLAREA_FILL_RULE" val="{&quot;fill_align&quot;:&quot;cm&quot;,&quot;fill_effect&quot;:[],&quot;fill_mode&quot;:&quot;full&quot;,&quot;sacle_strategy&quot;:&quot;stretch&quot;}"/>
  <p:tag name="KSO_WM_ASSEMBLE_CHIP_INDEX" val="73356ccffdd848adb9cecf7a886bf33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c4ce4fb9e7246d7b6a94dcd23601636"/>
  <p:tag name="KSO_WM_UNIT_DECORATE_INFO" val=""/>
  <p:tag name="KSO_WM_UNIT_SM_LIMIT_TYPE" val=""/>
  <p:tag name="KSO_WM_CHIP_FILLAREA_FILL_RULE" val="{&quot;fill_align&quot;:&quot;cm&quot;,&quot;fill_effect&quot;:[],&quot;fill_mode&quot;:&quot;full&quot;,&quot;sacle_strategy&quot;:&quot;stretch&quot;}"/>
  <p:tag name="KSO_WM_ASSEMBLE_CHIP_INDEX" val="552fd38a6c764ad0a153fe23dc498d82"/>
  <p:tag name="KSO_WM_SLIDE_BACKGROUND_TYPE" val="frame"/>
</p:tagLst>
</file>

<file path=ppt/tags/tag4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e8828b64b43242a6a8d9c649bda191ad"/>
  <p:tag name="KSO_WM_UNIT_DECORATE_INFO" val=""/>
  <p:tag name="KSO_WM_UNIT_SM_LIMIT_TYPE" val=""/>
  <p:tag name="KSO_WM_CHIP_FILLAREA_FILL_RULE" val="{&quot;fill_align&quot;:&quot;cm&quot;,&quot;fill_effect&quot;:[],&quot;fill_mode&quot;:&quot;full&quot;,&quot;sacle_strategy&quot;:&quot;stretch&quot;}"/>
  <p:tag name="KSO_WM_ASSEMBLE_CHIP_INDEX" val="a90f72cda05e4c18b748c61ce22a3233"/>
  <p:tag name="KSO_WM_SLIDE_BACKGROUND_TYPE" val="frame"/>
</p:tagLst>
</file>

<file path=ppt/tags/tag482.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edb3d9dfb82345f9b3bdba4da0e23cb8"/>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07590_1*i*2"/>
  <p:tag name="KSO_WM_TEMPLATE_CATEGORY" val="diagram"/>
  <p:tag name="KSO_WM_TEMPLATE_INDEX" val="20207590"/>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0},&quot;ReferentInfo&quot;:{&quot;Id&quot;:&quot;1f8855e5b1094a71a6935fc8d8390bf8&quot;,&quot;X&quot;:{&quot;Pos&quot;:2},&quot;Y&quot;:{&quot;Pos&quot;:0}},&quot;whChangeMode&quot;:0}"/>
  <p:tag name="KSO_WM_CHIP_GROUPID" val="5e71e94347edf80c4a5df17c"/>
  <p:tag name="KSO_WM_CHIP_XID" val="5e71e94347edf80c4a5df17d"/>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10"/>
  <p:tag name="KSO_WM_TEMPLATE_ASSEMBLE_XID" val="60656e634054ed1e2fb7f79b"/>
  <p:tag name="KSO_WM_TEMPLATE_ASSEMBLE_GROUPID" val="60656e634054ed1e2fb7f79b"/>
</p:tagLst>
</file>

<file path=ppt/tags/tag4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07590_1*a*1"/>
  <p:tag name="KSO_WM_TEMPLATE_CATEGORY" val="diagram"/>
  <p:tag name="KSO_WM_TEMPLATE_INDEX" val="2020759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14b96f65a044e988192e664011f096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540ec2b1caa413e94efb698724799df"/>
  <p:tag name="KSO_WM_UNIT_TEXT_FILL_FORE_SCHEMECOLOR_INDEX_BRIGHTNESS" val="0"/>
  <p:tag name="KSO_WM_UNIT_TEXT_FILL_FORE_SCHEMECOLOR_INDEX" val="13"/>
  <p:tag name="KSO_WM_UNIT_TEXT_FILL_TYPE" val="1"/>
  <p:tag name="KSO_WM_TEMPLATE_ASSEMBLE_XID" val="60656e634054ed1e2fb7f79b"/>
  <p:tag name="KSO_WM_TEMPLATE_ASSEMBLE_GROUPID" val="60656e634054ed1e2fb7f79b"/>
</p:tagLst>
</file>

<file path=ppt/tags/tag48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90_1*f*1"/>
  <p:tag name="KSO_WM_TEMPLATE_CATEGORY" val="diagram"/>
  <p:tag name="KSO_WM_TEMPLATE_INDEX" val="20207590"/>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70d71383acfa4d97994e336204bd944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c12fcfd9a18e4628b961eaa38d35da7d"/>
  <p:tag name="KSO_WM_UNIT_TEXT_FILL_FORE_SCHEMECOLOR_INDEX_BRIGHTNESS" val="0.25"/>
  <p:tag name="KSO_WM_UNIT_TEXT_FILL_FORE_SCHEMECOLOR_INDEX" val="13"/>
  <p:tag name="KSO_WM_UNIT_TEXT_FILL_TYPE" val="1"/>
  <p:tag name="KSO_WM_TEMPLATE_ASSEMBLE_XID" val="60656e634054ed1e2fb7f79b"/>
  <p:tag name="KSO_WM_TEMPLATE_ASSEMBLE_GROUPID" val="60656e634054ed1e2fb7f79b"/>
</p:tagLst>
</file>

<file path=ppt/tags/tag485.xml><?xml version="1.0" encoding="utf-8"?>
<p:tagLst xmlns:a="http://schemas.openxmlformats.org/drawingml/2006/main" xmlns:r="http://schemas.openxmlformats.org/officeDocument/2006/relationships" xmlns:p="http://schemas.openxmlformats.org/presentationml/2006/main">
  <p:tag name="KSO_WM_UNIT_VALUE" val="1481*1438"/>
  <p:tag name="KSO_WM_UNIT_HIGHLIGHT" val="0"/>
  <p:tag name="KSO_WM_UNIT_COMPATIBLE" val="1"/>
  <p:tag name="KSO_WM_UNIT_DIAGRAM_ISNUMVISUAL" val="0"/>
  <p:tag name="KSO_WM_UNIT_DIAGRAM_ISREFERUNIT" val="0"/>
  <p:tag name="KSO_WM_UNIT_TYPE" val="d"/>
  <p:tag name="KSO_WM_UNIT_INDEX" val="1"/>
  <p:tag name="KSO_WM_UNIT_ID" val="diagram20207590_1*d*1"/>
  <p:tag name="KSO_WM_TEMPLATE_CATEGORY" val="diagram"/>
  <p:tag name="KSO_WM_TEMPLATE_INDEX" val="20207590"/>
  <p:tag name="KSO_WM_UNIT_LAYERLEVEL" val="1"/>
  <p:tag name="KSO_WM_TAG_VERSION" val="1.0"/>
  <p:tag name="KSO_WM_BEAUTIFY_FLAG" val="#wm#"/>
  <p:tag name="KSO_WM_CHIP_GROUPID" val="5e7310da9a230a26b9e88a19"/>
  <p:tag name="KSO_WM_CHIP_XID" val="5e7310da9a230a26b9e88a1a"/>
  <p:tag name="KSO_WM_UNIT_DEC_AREA_ID" val="1f8855e5b1094a71a6935fc8d8390bf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5999a3577184cd490667effb9a7f6d4"/>
  <p:tag name="KSO_WM_UNIT_PLACING_PICTURE" val="a5999a3577184cd490667effb9a7f6d4"/>
  <p:tag name="KSO_WM_UNIT_SUPPORT_UNIT_TYPE" val="[&quot;d&quot;,&quot;θ&quot;]"/>
  <p:tag name="KSO_WM_TEMPLATE_ASSEMBLE_XID" val="60656e634054ed1e2fb7f79b"/>
  <p:tag name="KSO_WM_TEMPLATE_ASSEMBLE_GROUPID" val="60656e634054ed1e2fb7f79b"/>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7590"/>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4:55:44&quot;,&quot;maxSize&quot;:{&quot;size1&quot;:42.5},&quot;minSize&quot;:{&quot;size1&quot;:40},&quot;normalSize&quot;:{&quot;size1&quot;:42.5},&quot;subLayout&quot;:[{&quot;id&quot;:&quot;2021-04-01T14:55:44&quot;,&quot;maxSize&quot;:{&quot;size1&quot;:42.200000000000003},&quot;minSize&quot;:{&quot;size1&quot;:31.100000000000001},&quot;normalSize&quot;:{&quot;size1&quot;:37.799999999999997},&quot;subLayout&quot;:[{&quot;id&quot;:&quot;2021-04-01T14:55:44&quot;,&quot;margin&quot;:{&quot;bottom&quot;:0,&quot;left&quot;:2.5399999618530273,&quot;right&quot;:0,&quot;top&quot;:4.2329998016357422},&quot;type&quot;:0},{&quot;id&quot;:&quot;2021-04-01T14:55:44&quot;,&quot;margin&quot;:{&quot;bottom&quot;:4.2329998016357422,&quot;left&quot;:2.5399999618530273,&quot;right&quot;:0,&quot;top&quot;:0.42300000786781311},&quot;type&quot;:0}],&quot;type&quot;:0},{&quot;id&quot;:&quot;2021-04-01T14:55:44&quot;,&quot;margin&quot;:{&quot;bottom&quot;:1.6929999589920044,&quot;left&quot;:1.6929999589920044,&quot;right&quot;:2.5399999618530273,&quot;top&quot;:2.5399999618530273},&quot;type&quot;:0}],&quot;type&quot;:0}"/>
  <p:tag name="KSO_WM_SLIDE_CAN_ADD_NAVIGATION" val="1"/>
  <p:tag name="KSO_WM_SLIDE_BACKGROUND" val="[&quot;general&quot;,&quot;frame&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71e94347edf80c4a5df17d"/>
  <p:tag name="KSO_WM_SLIDE_ID" val="diagram2020759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444"/>
  <p:tag name="KSO_WM_SLIDE_POSITION" val="72*48"/>
  <p:tag name="KSO_WM_TAG_VERSION" val="1.0"/>
  <p:tag name="KSO_WM_CHIP_FILLPROP" val="[[{&quot;fill_id&quot;:&quot;6aa9d056f12f4650b878f62fc9959662&quot;,&quot;fill_align&quot;:&quot;lb&quot;,&quot;text_align&quot;:&quot;lb&quot;,&quot;text_direction&quot;:&quot;horizontal&quot;,&quot;chip_types&quot;:[&quot;header&quot;]},{&quot;fill_id&quot;:&quot;e82a4608aea64580aaf26f6e1f31bf91&quot;,&quot;fill_align&quot;:&quot;lt&quot;,&quot;text_align&quot;:&quot;lt&quot;,&quot;text_direction&quot;:&quot;horizontal&quot;,&quot;chip_types&quot;:[&quot;text&quot;]},{&quot;fill_id&quot;:&quot;71541026f7c64921bc82fd1971f82436&quot;,&quot;fill_align&quot;:&quot;cm&quot;,&quot;text_align&quot;:&quot;lm&quot;,&quot;text_direction&quot;:&quot;horizontal&quot;,&quot;chip_types&quot;:[&quot;picture&quot;,&quot;video&quot;]}]]"/>
  <p:tag name="KSO_WM_SLIDE_LAYOUT" val="a_d_f"/>
  <p:tag name="KSO_WM_SLIDE_LAYOUT_CNT" val="1_1_1"/>
  <p:tag name="KSO_WM_CHIP_GROUPID" val="5e71e94347edf80c4a5df17c"/>
  <p:tag name="KSO_WM_SLIDE_BK_DARK_LIGHT" val="2"/>
  <p:tag name="KSO_WM_SLIDE_BACKGROUND_TYPE" val="frame"/>
  <p:tag name="KSO_WM_SLIDE_SUPPORT_FEATURE_TYPE" val="0"/>
  <p:tag name="KSO_WM_TEMPLATE_ASSEMBLE_XID" val="60656e634054ed1e2fb7f79b"/>
  <p:tag name="KSO_WM_TEMPLATE_ASSEMBLE_GROUPID" val="60656e634054ed1e2fb7f79b"/>
</p:tagLst>
</file>

<file path=ppt/tags/tag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30c544616ccb42788dc71653e1f5b088"/>
  <p:tag name="KSO_WM_UNIT_DECORATE_INFO" val=""/>
  <p:tag name="KSO_WM_UNIT_SM_LIMIT_TYPE" val=""/>
  <p:tag name="KSO_WM_CHIP_FILLAREA_FILL_RULE" val="{&quot;fill_align&quot;:&quot;cm&quot;,&quot;fill_effect&quot;:[],&quot;fill_mode&quot;:&quot;full&quot;,&quot;sacle_strategy&quot;:&quot;stretch&quot;}"/>
  <p:tag name="KSO_WM_ASSEMBLE_CHIP_INDEX" val="73356ccffdd848adb9cecf7a886bf33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c4ce4fb9e7246d7b6a94dcd23601636"/>
  <p:tag name="KSO_WM_UNIT_DECORATE_INFO" val=""/>
  <p:tag name="KSO_WM_UNIT_SM_LIMIT_TYPE" val=""/>
  <p:tag name="KSO_WM_CHIP_FILLAREA_FILL_RULE" val="{&quot;fill_align&quot;:&quot;cm&quot;,&quot;fill_effect&quot;:[],&quot;fill_mode&quot;:&quot;full&quot;,&quot;sacle_strategy&quot;:&quot;stretch&quot;}"/>
  <p:tag name="KSO_WM_ASSEMBLE_CHIP_INDEX" val="552fd38a6c764ad0a153fe23dc498d82"/>
  <p:tag name="KSO_WM_SLIDE_BACKGROUND_TYPE" val="frame"/>
</p:tagLst>
</file>

<file path=ppt/tags/tag4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e8828b64b43242a6a8d9c649bda191ad"/>
  <p:tag name="KSO_WM_UNIT_DECORATE_INFO" val=""/>
  <p:tag name="KSO_WM_UNIT_SM_LIMIT_TYPE" val=""/>
  <p:tag name="KSO_WM_CHIP_FILLAREA_FILL_RULE" val="{&quot;fill_align&quot;:&quot;cm&quot;,&quot;fill_effect&quot;:[],&quot;fill_mode&quot;:&quot;full&quot;,&quot;sacle_strategy&quot;:&quot;stretch&quot;}"/>
  <p:tag name="KSO_WM_ASSEMBLE_CHIP_INDEX" val="a90f72cda05e4c18b748c61ce22a3233"/>
  <p:tag name="KSO_WM_SLIDE_BACKGROUND_TYPE" val="frame"/>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edb3d9dfb82345f9b3bdba4da0e23cb8"/>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07590_1*i*2"/>
  <p:tag name="KSO_WM_TEMPLATE_CATEGORY" val="diagram"/>
  <p:tag name="KSO_WM_TEMPLATE_INDEX" val="20207590"/>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0},&quot;ReferentInfo&quot;:{&quot;Id&quot;:&quot;1f8855e5b1094a71a6935fc8d8390bf8&quot;,&quot;X&quot;:{&quot;Pos&quot;:2},&quot;Y&quot;:{&quot;Pos&quot;:0}},&quot;whChangeMode&quot;:0}"/>
  <p:tag name="KSO_WM_CHIP_GROUPID" val="5e71e94347edf80c4a5df17c"/>
  <p:tag name="KSO_WM_CHIP_XID" val="5e71e94347edf80c4a5df17d"/>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10"/>
  <p:tag name="KSO_WM_TEMPLATE_ASSEMBLE_XID" val="60656e634054ed1e2fb7f79b"/>
  <p:tag name="KSO_WM_TEMPLATE_ASSEMBLE_GROUPID" val="60656e634054ed1e2fb7f79b"/>
</p:tagLst>
</file>

<file path=ppt/tags/tag4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07590_1*a*1"/>
  <p:tag name="KSO_WM_TEMPLATE_CATEGORY" val="diagram"/>
  <p:tag name="KSO_WM_TEMPLATE_INDEX" val="2020759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14b96f65a044e988192e664011f096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540ec2b1caa413e94efb698724799df"/>
  <p:tag name="KSO_WM_UNIT_TEXT_FILL_FORE_SCHEMECOLOR_INDEX_BRIGHTNESS" val="0"/>
  <p:tag name="KSO_WM_UNIT_TEXT_FILL_FORE_SCHEMECOLOR_INDEX" val="13"/>
  <p:tag name="KSO_WM_UNIT_TEXT_FILL_TYPE" val="1"/>
  <p:tag name="KSO_WM_TEMPLATE_ASSEMBLE_XID" val="60656e634054ed1e2fb7f79b"/>
  <p:tag name="KSO_WM_TEMPLATE_ASSEMBLE_GROUPID" val="60656e634054ed1e2fb7f79b"/>
</p:tagLst>
</file>

<file path=ppt/tags/tag49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90_1*f*1"/>
  <p:tag name="KSO_WM_TEMPLATE_CATEGORY" val="diagram"/>
  <p:tag name="KSO_WM_TEMPLATE_INDEX" val="20207590"/>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70d71383acfa4d97994e336204bd944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c12fcfd9a18e4628b961eaa38d35da7d"/>
  <p:tag name="KSO_WM_UNIT_TEXT_FILL_FORE_SCHEMECOLOR_INDEX_BRIGHTNESS" val="0.25"/>
  <p:tag name="KSO_WM_UNIT_TEXT_FILL_FORE_SCHEMECOLOR_INDEX" val="13"/>
  <p:tag name="KSO_WM_UNIT_TEXT_FILL_TYPE" val="1"/>
  <p:tag name="KSO_WM_TEMPLATE_ASSEMBLE_XID" val="60656e634054ed1e2fb7f79b"/>
  <p:tag name="KSO_WM_TEMPLATE_ASSEMBLE_GROUPID" val="60656e634054ed1e2fb7f79b"/>
</p:tagLst>
</file>

<file path=ppt/tags/tag493.xml><?xml version="1.0" encoding="utf-8"?>
<p:tagLst xmlns:a="http://schemas.openxmlformats.org/drawingml/2006/main" xmlns:r="http://schemas.openxmlformats.org/officeDocument/2006/relationships" xmlns:p="http://schemas.openxmlformats.org/presentationml/2006/main">
  <p:tag name="KSO_WM_UNIT_VALUE" val="1481*1438"/>
  <p:tag name="KSO_WM_UNIT_HIGHLIGHT" val="0"/>
  <p:tag name="KSO_WM_UNIT_COMPATIBLE" val="1"/>
  <p:tag name="KSO_WM_UNIT_DIAGRAM_ISNUMVISUAL" val="0"/>
  <p:tag name="KSO_WM_UNIT_DIAGRAM_ISREFERUNIT" val="0"/>
  <p:tag name="KSO_WM_UNIT_TYPE" val="d"/>
  <p:tag name="KSO_WM_UNIT_INDEX" val="1"/>
  <p:tag name="KSO_WM_UNIT_ID" val="diagram20207590_1*d*1"/>
  <p:tag name="KSO_WM_TEMPLATE_CATEGORY" val="diagram"/>
  <p:tag name="KSO_WM_TEMPLATE_INDEX" val="20207590"/>
  <p:tag name="KSO_WM_UNIT_LAYERLEVEL" val="1"/>
  <p:tag name="KSO_WM_TAG_VERSION" val="1.0"/>
  <p:tag name="KSO_WM_BEAUTIFY_FLAG" val="#wm#"/>
  <p:tag name="KSO_WM_CHIP_GROUPID" val="5e7310da9a230a26b9e88a19"/>
  <p:tag name="KSO_WM_CHIP_XID" val="5e7310da9a230a26b9e88a1a"/>
  <p:tag name="KSO_WM_UNIT_DEC_AREA_ID" val="1f8855e5b1094a71a6935fc8d8390bf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5999a3577184cd490667effb9a7f6d4"/>
  <p:tag name="KSO_WM_UNIT_PLACING_PICTURE" val="a5999a3577184cd490667effb9a7f6d4"/>
  <p:tag name="KSO_WM_UNIT_SUPPORT_UNIT_TYPE" val="[&quot;d&quot;,&quot;θ&quot;]"/>
  <p:tag name="KSO_WM_TEMPLATE_ASSEMBLE_XID" val="60656e634054ed1e2fb7f79b"/>
  <p:tag name="KSO_WM_TEMPLATE_ASSEMBLE_GROUPID" val="60656e634054ed1e2fb7f79b"/>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13619"/>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13619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16T14:50:07&quot;,&quot;maxSize&quot;:{&quot;size1&quot;:67.73422761140047},&quot;minSize&quot;:{&quot;size1&quot;:56.634227611400462},&quot;normalSize&quot;:{&quot;size1&quot;:64.134227611400462},&quot;subLayout&quot;:[{&quot;id&quot;:&quot;2020-10-16T14:50:07&quot;,&quot;margin&quot;:{&quot;bottom&quot;:0.12931518256664276,&quot;left&quot;:12.558988571166992,&quot;right&quot;:2.2576775550842285,&quot;top&quot;:2.9930310249328613},&quot;type&quot;:0},{&quot;id&quot;:&quot;2020-10-16T14:50:07&quot;,&quot;margin&quot;:{&quot;bottom&quot;:2.9930362701416016,&quot;left&quot;:12.558988571166992,&quot;right&quot;:2.2576775550842285,&quot;top&quot;:0.17583785951137543},&quot;type&quot;:0}],&quot;type&quot;:0}"/>
  <p:tag name="KSO_WM_SLIDE_BK_DARK_LIGHT" val="2"/>
  <p:tag name="KSO_WM_SLIDE_BACKGROUND_TYPE" val="general"/>
  <p:tag name="KSO_WM_SLIDE_SUPPORT_FEATURE_TYPE" val="0"/>
  <p:tag name="KSO_WM_TEMPLATE_ASSEMBLE_XID" val="5f894266c923956f3f5488ee"/>
  <p:tag name="KSO_WM_TEMPLATE_ASSEMBLE_GROUPID" val="5f87b6b5ec1495817c97579a"/>
</p:tagLst>
</file>

<file path=ppt/tags/tag4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13619_7*a*1"/>
  <p:tag name="KSO_WM_TEMPLATE_CATEGORY" val="custom"/>
  <p:tag name="KSO_WM_TEMPLATE_INDEX" val="20213619"/>
  <p:tag name="KSO_WM_UNIT_LAYERLEVEL" val="1"/>
  <p:tag name="KSO_WM_TAG_VERSION" val="1.0"/>
  <p:tag name="KSO_WM_BEAUTIFY_FLAG" val="#wm#"/>
  <p:tag name="KSO_WM_UNIT_PRESET_TEXT" val="单击此处添加大标题内容"/>
  <p:tag name="KSO_WM_UNIT_DEFAULT_FONT" val="24;28;2"/>
  <p:tag name="KSO_WM_UNIT_BLOCK" val="0"/>
  <p:tag name="KSO_WM_UNIT_DEC_AREA_ID" val="28be662229144a22b42b16efef1e124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Lst>
</file>

<file path=ppt/tags/tag496.xml><?xml version="1.0" encoding="utf-8"?>
<p:tagLst xmlns:a="http://schemas.openxmlformats.org/drawingml/2006/main" xmlns:r="http://schemas.openxmlformats.org/officeDocument/2006/relationships" xmlns:p="http://schemas.openxmlformats.org/presentationml/2006/main">
  <p:tag name="KSO_WM_UNIT_NOCLEAR" val="0"/>
  <p:tag name="KSO_WM_UNIT_VALUE" val="8"/>
  <p:tag name="KSO_WM_UNIT_HIGHLIGHT" val="0"/>
  <p:tag name="KSO_WM_UNIT_COMPATIBLE" val="1"/>
  <p:tag name="KSO_WM_UNIT_DIAGRAM_ISNUMVISUAL" val="0"/>
  <p:tag name="KSO_WM_UNIT_DIAGRAM_ISREFERUNIT" val="0"/>
  <p:tag name="KSO_WM_UNIT_TYPE" val="e"/>
  <p:tag name="KSO_WM_UNIT_INDEX" val="1"/>
  <p:tag name="KSO_WM_UNIT_ID" val="custom20213619_7*e*1"/>
  <p:tag name="KSO_WM_TEMPLATE_CATEGORY" val="custom"/>
  <p:tag name="KSO_WM_TEMPLATE_INDEX" val="20213619"/>
  <p:tag name="KSO_WM_UNIT_LAYERLEVEL" val="1"/>
  <p:tag name="KSO_WM_TAG_VERSION" val="1.0"/>
  <p:tag name="KSO_WM_BEAUTIFY_FLAG" val="#wm#"/>
  <p:tag name="KSO_WM_UNIT_PRESET_TEXT" val="壹"/>
  <p:tag name="KSO_WM_UNIT_DEFAULT_FONT" val="72;96;4"/>
  <p:tag name="KSO_WM_UNIT_BLOCK" val="0"/>
  <p:tag name="KSO_WM_UNIT_DEC_AREA_ID" val="6f16c91d43e847d8a3d39a23dd1cddd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Lst>
</file>

<file path=ppt/tags/tag497.xml><?xml version="1.0" encoding="utf-8"?>
<p:tagLst xmlns:a="http://schemas.openxmlformats.org/drawingml/2006/main" xmlns:r="http://schemas.openxmlformats.org/officeDocument/2006/relationships" xmlns:p="http://schemas.openxmlformats.org/presentationml/2006/main">
  <p:tag name="KSO_WM_SLIDE_ID" val="diagram2021148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06*540"/>
  <p:tag name="KSO_WM_SLIDE_POSITION" val="0*0"/>
  <p:tag name="KSO_WM_TAG_VERSION" val="1.0"/>
  <p:tag name="KSO_WM_BEAUTIFY_FLAG" val="#wm#"/>
  <p:tag name="KSO_WM_TEMPLATE_CATEGORY" val="diagram"/>
  <p:tag name="KSO_WM_TEMPLATE_INDEX" val="20211483"/>
  <p:tag name="KSO_WM_SLIDE_LAYOUT" val="a_b_d"/>
  <p:tag name="KSO_WM_SLIDE_LAYOUT_CNT" val="1_1_1"/>
  <p:tag name="KSO_WM_SLIDE_LAYOUT_INFO" val="{&quot;direction&quot;:1,&quot;id&quot;:&quot;2021-05-17T00:00:36&quot;,&quot;maxSize&quot;:{&quot;size1&quot;:35},&quot;minSize&quot;:{&quot;size1&quot;:35},&quot;normalSize&quot;:{&quot;size1&quot;:35},&quot;subLayout&quot;:[{&quot;backgroundInfo&quot;:[{&quot;bottom&quot;:0,&quot;bottomAbs&quot;:false,&quot;left&quot;:0,&quot;leftAbs&quot;:false,&quot;right&quot;:0,&quot;rightAbs&quot;:false,&quot;top&quot;:0,&quot;topAbs&quot;:false,&quot;type&quot;:&quot;leftRight&quot;}],&quot;id&quot;:&quot;2021-05-17T00:00:36&quot;,&quot;margin&quot;:{&quot;bottom&quot;:5.5029997825622559,&quot;left&quot;:1.2450000047683716,&quot;right&quot;:1.2960000038146973,&quot;top&quot;:3.3870000839233398},&quot;type&quot;:0},{&quot;id&quot;:&quot;2021-05-17T00:00:36&quot;,&quot;margin&quot;:{&quot;bottom&quot;:2.5399999618530273,&quot;left&quot;:1.6920000314712524,&quot;right&quot;:1.8980000019073486,&quot;top&quot;:2.5399999618530273},&quot;type&quot;:0}],&quot;type&quot;:0}"/>
  <p:tag name="KSO_WM_SLIDE_CAN_ADD_NAVIGATION" val="1"/>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c937b7b7ee298d401b013"/>
  <p:tag name="KSO_WM_CHIP_FILLPROP" val="[[{&quot;text_align&quot;:&quot;lm&quot;,&quot;text_direction&quot;:&quot;horizontal&quot;,&quot;support_big_font&quot;:false,&quot;picture_toward&quot;:0,&quot;picture_dockside&quot;:[],&quot;fill_id&quot;:&quot;350ec91c9ad44fdbb206e19c2af94b5f&quot;,&quot;fill_align&quot;:&quot;cm&quot;,&quot;chip_types&quot;:[&quot;text&quot;,&quot;header&quot;]},{&quot;text_align&quot;:&quot;lm&quot;,&quot;text_direction&quot;:&quot;horizontal&quot;,&quot;support_features&quot;:[&quot;collage&quot;,&quot;carousel&quot;],&quot;support_big_font&quot;:false,&quot;picture_toward&quot;:0,&quot;picture_dockside&quot;:[],&quot;fill_id&quot;:&quot;7dc253cee86c47f8a027a0eb4441b5ce&quot;,&quot;fill_align&quot;:&quot;cm&quot;,&quot;chip_types&quot;:[&quot;diagram&quot;,&quot;text&quot;,&quot;picture&quot;,&quot;chart&quot;,&quot;table&quot;,&quot;video&quot;]}]]"/>
  <p:tag name="KSO_WM_CHIP_DECFILLPROP" val="[]"/>
  <p:tag name="KSO_WM_CHIP_GROUPID" val="5f6c937b7b7ee298d401b012"/>
  <p:tag name="KSO_WM_SLIDE_BK_DARK_LIGHT" val="2"/>
  <p:tag name="KSO_WM_SLIDE_BACKGROUND_TYPE" val="leftRight"/>
  <p:tag name="KSO_WM_SLIDE_SUPPORT_FEATURE_TYPE" val="3"/>
  <p:tag name="KSO_WM_TEMPLATE_ASSEMBLE_XID" val="60656efb4054ed1e2fb801cc"/>
  <p:tag name="KSO_WM_TEMPLATE_ASSEMBLE_GROUPID" val="60656efb4054ed1e2fb801cc"/>
</p:tagLst>
</file>

<file path=ppt/tags/tag4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d2b2a5c1f38944979e4c7fe98616a7f9"/>
  <p:tag name="KSO_WM_UNIT_DECORATE_INFO" val=""/>
  <p:tag name="KSO_WM_UNIT_SM_LIMIT_TYPE" val=""/>
  <p:tag name="KSO_WM_CHIP_FILLAREA_FILL_RULE" val="{&quot;fill_align&quot;:&quot;cm&quot;,&quot;fill_effect&quot;:[],&quot;fill_mode&quot;:&quot;full&quot;,&quot;sacle_strategy&quot;:&quot;stretch&quot;}"/>
  <p:tag name="KSO_WM_ASSEMBLE_CHIP_INDEX" val="889f7cd1490e44c4999c532af2b3844f"/>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3b81b7bbc85447948a484eef1b1bc1f8"/>
  <p:tag name="KSO_WM_UNIT_DECORATE_INFO" val=""/>
  <p:tag name="KSO_WM_UNIT_SM_LIMIT_TYPE" val=""/>
  <p:tag name="KSO_WM_CHIP_FILLAREA_FILL_RULE" val="{&quot;fill_align&quot;:&quot;cm&quot;,&quot;fill_effect&quot;:[],&quot;fill_mode&quot;:&quot;full&quot;,&quot;sacle_strategy&quot;:&quot;stretch&quot;}"/>
  <p:tag name="KSO_WM_ASSEMBLE_CHIP_INDEX" val="a769e977d5fb44fabcb902b5f42cc1cc"/>
  <p:tag name="KSO_WM_SLIDE_BACKGROUND_TYPE" val="leftRight"/>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5c1cfaff48749829d82111aab40eb81"/>
  <p:tag name="KSO_WM_UNIT_DECORATE_INFO" val=""/>
  <p:tag name="KSO_WM_UNIT_SM_LIMIT_TYPE" val=""/>
  <p:tag name="KSO_WM_CHIP_FILLAREA_FILL_RULE" val="{&quot;fill_align&quot;:&quot;cm&quot;,&quot;fill_effect&quot;:[],&quot;fill_mode&quot;:&quot;full&quot;,&quot;sacle_strategy&quot;:&quot;stretch&quot;}"/>
  <p:tag name="KSO_WM_ASSEMBLE_CHIP_INDEX" val="b93838ea18524f08b000a2503c4b9d18"/>
  <p:tag name="KSO_WM_SLIDE_BACKGROUND_TYPE" val="leftRight"/>
</p:tagLst>
</file>

<file path=ppt/tags/tag5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483_1*i*2"/>
  <p:tag name="KSO_WM_TEMPLATE_CATEGORY" val="diagram"/>
  <p:tag name="KSO_WM_TEMPLATE_INDEX" val="20211483"/>
  <p:tag name="KSO_WM_UNIT_LAYERLEVEL" val="1"/>
  <p:tag name="KSO_WM_TAG_VERSION" val="1.0"/>
  <p:tag name="KSO_WM_BEAUTIFY_FLAG" val="#wm#"/>
  <p:tag name="KSO_WM_UNIT_TYPE" val="i"/>
  <p:tag name="KSO_WM_UNIT_INDEX" val="2"/>
  <p:tag name="KSO_WM_UNIT_BLOCK" val="0"/>
  <p:tag name="KSO_WM_UNIT_SM_LIMIT_TYPE" val="2"/>
  <p:tag name="KSO_WM_UNIT_DEC_AREA_ID" val="e24cf69af5c44dfb80597a9df8af8d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6c937b7b7ee298d401b012"/>
  <p:tag name="KSO_WM_CHIP_XID" val="5f6c937b7b7ee298d401b013"/>
  <p:tag name="KSO_WM_UNIT_LINE_FORE_SCHEMECOLOR_INDEX_BRIGHTNESS" val="0"/>
  <p:tag name="KSO_WM_UNIT_LINE_FORE_SCHEMECOLOR_INDEX" val="16"/>
  <p:tag name="KSO_WM_UNIT_LINE_FILL_TYPE" val="2"/>
  <p:tag name="KSO_WM_TEMPLATE_ASSEMBLE_XID" val="60656efb4054ed1e2fb801cc"/>
  <p:tag name="KSO_WM_TEMPLATE_ASSEMBLE_GROUPID" val="60656efb4054ed1e2fb801cc"/>
</p:tagLst>
</file>

<file path=ppt/tags/tag5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483_1*i*3"/>
  <p:tag name="KSO_WM_TEMPLATE_CATEGORY" val="diagram"/>
  <p:tag name="KSO_WM_TEMPLATE_INDEX" val="20211483"/>
  <p:tag name="KSO_WM_UNIT_LAYERLEVEL" val="1"/>
  <p:tag name="KSO_WM_TAG_VERSION" val="1.0"/>
  <p:tag name="KSO_WM_BEAUTIFY_FLAG" val="#wm#"/>
  <p:tag name="KSO_WM_UNIT_TYPE" val="i"/>
  <p:tag name="KSO_WM_UNIT_INDEX" val="3"/>
  <p:tag name="KSO_WM_UNIT_BLOCK" val="0"/>
  <p:tag name="KSO_WM_UNIT_SM_LIMIT_TYPE" val="2"/>
  <p:tag name="KSO_WM_UNIT_DEC_AREA_ID" val="95a8901f6987490aae7593183023a668"/>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6c937b7b7ee298d401b012"/>
  <p:tag name="KSO_WM_CHIP_XID" val="5f6c937b7b7ee298d401b013"/>
  <p:tag name="KSO_WM_UNIT_LINE_FORE_SCHEMECOLOR_INDEX_BRIGHTNESS" val="0"/>
  <p:tag name="KSO_WM_UNIT_LINE_FORE_SCHEMECOLOR_INDEX" val="16"/>
  <p:tag name="KSO_WM_UNIT_LINE_FILL_TYPE" val="2"/>
  <p:tag name="KSO_WM_TEMPLATE_ASSEMBLE_XID" val="60656efb4054ed1e2fb801cc"/>
  <p:tag name="KSO_WM_TEMPLATE_ASSEMBLE_GROUPID" val="60656efb4054ed1e2fb801cc"/>
</p:tagLst>
</file>

<file path=ppt/tags/tag5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483_1*i*4"/>
  <p:tag name="KSO_WM_TEMPLATE_CATEGORY" val="diagram"/>
  <p:tag name="KSO_WM_TEMPLATE_INDEX" val="20211483"/>
  <p:tag name="KSO_WM_UNIT_LAYERLEVEL" val="1"/>
  <p:tag name="KSO_WM_TAG_VERSION" val="1.0"/>
  <p:tag name="KSO_WM_BEAUTIFY_FLAG" val="#wm#"/>
  <p:tag name="KSO_WM_UNIT_TYPE" val="i"/>
  <p:tag name="KSO_WM_UNIT_INDEX" val="4"/>
  <p:tag name="KSO_WM_UNIT_BLOCK" val="0"/>
  <p:tag name="KSO_WM_UNIT_SM_LIMIT_TYPE" val="2"/>
  <p:tag name="KSO_WM_UNIT_DEC_AREA_ID" val="2244a0f1b14b4a268f8a2990b42fe12d"/>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6c937b7b7ee298d401b012"/>
  <p:tag name="KSO_WM_CHIP_XID" val="5f6c937b7b7ee298d401b013"/>
  <p:tag name="KSO_WM_UNIT_LINE_FORE_SCHEMECOLOR_INDEX_BRIGHTNESS" val="0"/>
  <p:tag name="KSO_WM_UNIT_LINE_FORE_SCHEMECOLOR_INDEX" val="15"/>
  <p:tag name="KSO_WM_UNIT_LINE_FILL_TYPE" val="2"/>
  <p:tag name="KSO_WM_TEMPLATE_ASSEMBLE_XID" val="60656efb4054ed1e2fb801cc"/>
  <p:tag name="KSO_WM_TEMPLATE_ASSEMBLE_GROUPID" val="60656efb4054ed1e2fb801cc"/>
</p:tagLst>
</file>

<file path=ppt/tags/tag5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1483_1*i*5"/>
  <p:tag name="KSO_WM_TEMPLATE_CATEGORY" val="diagram"/>
  <p:tag name="KSO_WM_TEMPLATE_INDEX" val="20211483"/>
  <p:tag name="KSO_WM_UNIT_LAYERLEVEL" val="1"/>
  <p:tag name="KSO_WM_TAG_VERSION" val="1.0"/>
  <p:tag name="KSO_WM_BEAUTIFY_FLAG" val="#wm#"/>
  <p:tag name="KSO_WM_UNIT_TYPE" val="i"/>
  <p:tag name="KSO_WM_UNIT_INDEX" val="5"/>
  <p:tag name="KSO_WM_UNIT_BLOCK" val="0"/>
  <p:tag name="KSO_WM_UNIT_SM_LIMIT_TYPE" val="2"/>
  <p:tag name="KSO_WM_UNIT_DEC_AREA_ID" val="3e56843929ba4590b1dd56db50fbcb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6c937b7b7ee298d401b012"/>
  <p:tag name="KSO_WM_CHIP_XID" val="5f6c937b7b7ee298d401b013"/>
  <p:tag name="KSO_WM_UNIT_LINE_FORE_SCHEMECOLOR_INDEX_BRIGHTNESS" val="0"/>
  <p:tag name="KSO_WM_UNIT_LINE_FORE_SCHEMECOLOR_INDEX" val="15"/>
  <p:tag name="KSO_WM_UNIT_LINE_FILL_TYPE" val="2"/>
  <p:tag name="KSO_WM_TEMPLATE_ASSEMBLE_XID" val="60656efb4054ed1e2fb801cc"/>
  <p:tag name="KSO_WM_TEMPLATE_ASSEMBLE_GROUPID" val="60656efb4054ed1e2fb801cc"/>
</p:tagLst>
</file>

<file path=ppt/tags/tag5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大标题"/>
  <p:tag name="KSO_WM_UNIT_NOCLEAR" val="0"/>
  <p:tag name="KSO_WM_UNIT_SHOW_EDIT_AREA_INDICATION" val="1"/>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1483_1*a*1"/>
  <p:tag name="KSO_WM_TEMPLATE_CATEGORY" val="diagram"/>
  <p:tag name="KSO_WM_TEMPLATE_INDEX" val="20211483"/>
  <p:tag name="KSO_WM_UNIT_LAYERLEVEL" val="1"/>
  <p:tag name="KSO_WM_TAG_VERSION" val="1.0"/>
  <p:tag name="KSO_WM_BEAUTIFY_FLAG" val="#wm#"/>
  <p:tag name="KSO_WM_CHIP_GROUPID" val="5f461bcef3f92eac738049c8"/>
  <p:tag name="KSO_WM_CHIP_XID" val="5f461bcef3f92eac738049c9"/>
  <p:tag name="KSO_WM_UNIT_DEC_AREA_ID" val="c7caa37d181d41738a9aaca42e2d6b8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80e4b5f7ef6472eb1456a39aef0d7aa"/>
  <p:tag name="KSO_WM_UNIT_TEXT_FILL_FORE_SCHEMECOLOR_INDEX_BRIGHTNESS" val="0"/>
  <p:tag name="KSO_WM_UNIT_TEXT_FILL_FORE_SCHEMECOLOR_INDEX" val="13"/>
  <p:tag name="KSO_WM_UNIT_TEXT_FILL_TYPE" val="1"/>
  <p:tag name="KSO_WM_TEMPLATE_ASSEMBLE_XID" val="60656efb4054ed1e2fb801cc"/>
  <p:tag name="KSO_WM_TEMPLATE_ASSEMBLE_GROUPID" val="60656efb4054ed1e2fb801cc"/>
</p:tagLst>
</file>

<file path=ppt/tags/tag5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副标题"/>
  <p:tag name="KSO_WM_UNIT_NOCLEAR" val="0"/>
  <p:tag name="KSO_WM_UNIT_SHOW_EDIT_AREA_INDICATION" val="1"/>
  <p:tag name="KSO_WM_UNIT_VALUE" val="14"/>
  <p:tag name="KSO_WM_UNIT_HIGHLIGHT" val="0"/>
  <p:tag name="KSO_WM_UNIT_COMPATIBLE" val="0"/>
  <p:tag name="KSO_WM_UNIT_DIAGRAM_ISNUMVISUAL" val="0"/>
  <p:tag name="KSO_WM_UNIT_DIAGRAM_ISREFERUNIT" val="0"/>
  <p:tag name="KSO_WM_UNIT_TYPE" val="b"/>
  <p:tag name="KSO_WM_UNIT_INDEX" val="1"/>
  <p:tag name="KSO_WM_UNIT_ID" val="diagram20211483_1*b*1"/>
  <p:tag name="KSO_WM_TEMPLATE_CATEGORY" val="diagram"/>
  <p:tag name="KSO_WM_TEMPLATE_INDEX" val="20211483"/>
  <p:tag name="KSO_WM_UNIT_LAYERLEVEL" val="1"/>
  <p:tag name="KSO_WM_TAG_VERSION" val="1.0"/>
  <p:tag name="KSO_WM_BEAUTIFY_FLAG" val="#wm#"/>
  <p:tag name="KSO_WM_CHIP_GROUPID" val="5f461bcef3f92eac738049c8"/>
  <p:tag name="KSO_WM_CHIP_XID" val="5f461bcef3f92eac738049c9"/>
  <p:tag name="KSO_WM_UNIT_DEC_AREA_ID" val="22fa85eccb1f490db8f2ef4a7c76c73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80e4b5f7ef6472eb1456a39aef0d7aa"/>
  <p:tag name="KSO_WM_UNIT_TEXT_FILL_FORE_SCHEMECOLOR_INDEX_BRIGHTNESS" val="-0.5"/>
  <p:tag name="KSO_WM_UNIT_TEXT_FILL_FORE_SCHEMECOLOR_INDEX" val="14"/>
  <p:tag name="KSO_WM_UNIT_TEXT_FILL_TYPE" val="1"/>
  <p:tag name="KSO_WM_TEMPLATE_ASSEMBLE_XID" val="60656efb4054ed1e2fb801cc"/>
  <p:tag name="KSO_WM_TEMPLATE_ASSEMBLE_GROUPID" val="60656efb4054ed1e2fb801cc"/>
</p:tagLst>
</file>

<file path=ppt/tags/tag5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5778_5*l_i*1_1"/>
  <p:tag name="KSO_WM_TEMPLATE_CATEGORY" val="diagram"/>
  <p:tag name="KSO_WM_TEMPLATE_INDEX" val="20205778"/>
  <p:tag name="KSO_WM_UNIT_LAYERLEVEL" val="1_1"/>
  <p:tag name="KSO_WM_TAG_VERSION" val="1.0"/>
  <p:tag name="KSO_WM_BEAUTIFY_FLAG" val="#wm#"/>
  <p:tag name="KSO_WM_UNIT_LINE_FORE_SCHEMECOLOR_INDEX_BRIGHTNESS" val="-0.25"/>
  <p:tag name="KSO_WM_UNIT_LINE_FORE_SCHEMECOLOR_INDEX" val="14"/>
  <p:tag name="KSO_WM_UNIT_LINE_FILL_TYPE" val="2"/>
</p:tagLst>
</file>

<file path=ppt/tags/tag5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778_5*l_h_i*1_1_1"/>
  <p:tag name="KSO_WM_TEMPLATE_CATEGORY" val="diagram"/>
  <p:tag name="KSO_WM_TEMPLATE_INDEX" val="20205778"/>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Lst>
</file>

<file path=ppt/tags/tag5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05778_5*l_h_i*1_1_2"/>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5778_5*l_h_i*1_1_3"/>
  <p:tag name="KSO_WM_TEMPLATE_CATEGORY" val="diagram"/>
  <p:tag name="KSO_WM_TEMPLATE_INDEX" val="20205778"/>
  <p:tag name="KSO_WM_UNIT_LAYERLEVEL" val="1_1_1"/>
  <p:tag name="KSO_WM_TAG_VERSION" val="1.0"/>
  <p:tag name="KSO_WM_BEAUTIFY_FLAG" val="#wm#"/>
</p:tagLst>
</file>

<file path=ppt/tags/tag5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5778_5*l_h_i*1_1_4"/>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2"/>
  <p:tag name="KSO_WM_UNIT_TEXT_FILL_TYPE" val="1"/>
</p:tagLst>
</file>

<file path=ppt/tags/tag5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778_5*l_h_i*1_2_1"/>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5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5778_5*l_h_i*1_2_3"/>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6"/>
  <p:tag name="KSO_WM_UNIT_LINE_FILL_TYPE" val="2"/>
</p:tagLst>
</file>

<file path=ppt/tags/tag5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5778_5*l_h_i*1_2_4"/>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5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05778_5*l_h_i*1_2_2"/>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5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5778_5*l_h_i*1_3_1"/>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15"/>
  <p:tag name="KSO_WM_UNIT_TEXT_FILL_FORE_SCHEMECOLOR_INDEX" val="13"/>
  <p:tag name="KSO_WM_UNIT_TEXT_FILL_TYPE" val="1"/>
</p:tagLst>
</file>

<file path=ppt/tags/tag5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05778_5*l_h_i*1_3_2"/>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5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05778_5*l_h_i*1_3_3"/>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7"/>
  <p:tag name="KSO_WM_UNIT_LINE_FILL_TYPE" val="2"/>
</p:tagLst>
</file>

<file path=ppt/tags/tag5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05778_5*l_h_i*1_3_4"/>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5778_5*l_h_i*1_4_1"/>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15"/>
  <p:tag name="KSO_WM_UNIT_TEXT_FILL_FORE_SCHEMECOLOR_INDEX" val="13"/>
  <p:tag name="KSO_WM_UNIT_TEXT_FILL_TYPE" val="1"/>
</p:tagLst>
</file>

<file path=ppt/tags/tag5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05778_5*l_h_i*1_4_3"/>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8"/>
  <p:tag name="KSO_WM_UNIT_LINE_FILL_TYPE" val="2"/>
</p:tagLst>
</file>

<file path=ppt/tags/tag5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05778_5*l_h_i*1_4_4"/>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5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05778_5*l_h_i*1_4_2"/>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5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05778_5*l_i*1_2"/>
  <p:tag name="KSO_WM_TEMPLATE_CATEGORY" val="diagram"/>
  <p:tag name="KSO_WM_TEMPLATE_INDEX" val="20205778"/>
  <p:tag name="KSO_WM_UNIT_LAYERLEVEL" val="1_1"/>
  <p:tag name="KSO_WM_TAG_VERSION" val="1.0"/>
  <p:tag name="KSO_WM_BEAUTIFY_FLAG" val="#wm#"/>
  <p:tag name="KSO_WM_UNIT_TEXT_FILL_FORE_SCHEMECOLOR_INDEX_BRIGHTNESS" val="0"/>
  <p:tag name="KSO_WM_UNIT_TEXT_FILL_FORE_SCHEMECOLOR_INDEX" val="2"/>
  <p:tag name="KSO_WM_UNIT_TEXT_FILL_TYPE" val="1"/>
</p:tagLst>
</file>

<file path=ppt/tags/tag52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为了最终演示发布的良好效果，请尽量言简意赅的阐述观点，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778_5*l_h_f*1_1_1"/>
  <p:tag name="KSO_WM_TEMPLATE_CATEGORY" val="diagram"/>
  <p:tag name="KSO_WM_TEMPLATE_INDEX" val="2020577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52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为了最终演示发布的良好效果，请尽量言简意赅的阐述观点，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5778_5*l_h_f*1_3_1"/>
  <p:tag name="KSO_WM_TEMPLATE_CATEGORY" val="diagram"/>
  <p:tag name="KSO_WM_TEMPLATE_INDEX" val="2020577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5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05778_5*l_h_i*1_5_1"/>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15"/>
  <p:tag name="KSO_WM_UNIT_TEXT_FILL_FORE_SCHEMECOLOR_INDEX" val="13"/>
  <p:tag name="KSO_WM_UNIT_TEXT_FILL_TYPE" val="1"/>
</p:tagLst>
</file>

<file path=ppt/tags/tag5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2"/>
  <p:tag name="KSO_WM_UNIT_ID" val="diagram20205778_5*l_h_i*1_5_2"/>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5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205778_5*l_h_i*1_5_3"/>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9"/>
  <p:tag name="KSO_WM_UNIT_LINE_FILL_TYPE" val="2"/>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4"/>
  <p:tag name="KSO_WM_UNIT_ID" val="diagram20205778_5*l_h_i*1_5_4"/>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53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为了最终演示发布的良好效果，请尽量言简意赅的阐述观点，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05778_5*l_h_f*1_5_1"/>
  <p:tag name="KSO_WM_TEMPLATE_CATEGORY" val="diagram"/>
  <p:tag name="KSO_WM_TEMPLATE_INDEX" val="2020577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53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为了最终演示发布的良好效果，请尽量言简意赅的阐述观点，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778_5*l_h_f*1_2_1"/>
  <p:tag name="KSO_WM_TEMPLATE_CATEGORY" val="diagram"/>
  <p:tag name="KSO_WM_TEMPLATE_INDEX" val="2020577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53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为了最终演示发布的良好效果，请尽量言简意赅的阐述观点，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5778_5*l_h_f*1_4_1"/>
  <p:tag name="KSO_WM_TEMPLATE_CATEGORY" val="diagram"/>
  <p:tag name="KSO_WM_TEMPLATE_INDEX" val="2020577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53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为了最终演示发布的良好效果，请尽量言简意赅的阐述观点，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05778_5*l_h_f*1_6_1"/>
  <p:tag name="KSO_WM_TEMPLATE_CATEGORY" val="diagram"/>
  <p:tag name="KSO_WM_TEMPLATE_INDEX" val="2020577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5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05778_5*l_h_i*1_6_1"/>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15"/>
  <p:tag name="KSO_WM_UNIT_TEXT_FILL_FORE_SCHEMECOLOR_INDEX" val="13"/>
  <p:tag name="KSO_WM_UNIT_TEXT_FILL_TYPE" val="1"/>
</p:tagLst>
</file>

<file path=ppt/tags/tag5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3"/>
  <p:tag name="KSO_WM_UNIT_ID" val="diagram20205778_5*l_h_i*1_6_3"/>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10"/>
  <p:tag name="KSO_WM_UNIT_LINE_FILL_TYPE" val="2"/>
</p:tagLst>
</file>

<file path=ppt/tags/tag5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4"/>
  <p:tag name="KSO_WM_UNIT_ID" val="diagram20205778_5*l_h_i*1_6_4"/>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5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2"/>
  <p:tag name="KSO_WM_UNIT_ID" val="diagram20205778_5*l_h_i*1_6_2"/>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539.xml><?xml version="1.0" encoding="utf-8"?>
<p:tagLst xmlns:a="http://schemas.openxmlformats.org/drawingml/2006/main" xmlns:r="http://schemas.openxmlformats.org/officeDocument/2006/relationships" xmlns:p="http://schemas.openxmlformats.org/presentationml/2006/main">
  <p:tag name="KSO_WM_SLIDE_ID" val="diagram2020519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22"/>
  <p:tag name="KSO_WM_SLIDE_POSITION" val="0*18"/>
  <p:tag name="KSO_WM_TAG_VERSION" val="1.0"/>
  <p:tag name="KSO_WM_BEAUTIFY_FLAG" val="#wm#"/>
  <p:tag name="KSO_WM_TEMPLATE_CATEGORY" val="diagram"/>
  <p:tag name="KSO_WM_TEMPLATE_INDEX" val="20205195"/>
  <p:tag name="KSO_WM_SLIDE_LAYOUT" val="a_b_f"/>
  <p:tag name="KSO_WM_SLIDE_LAYOUT_CNT" val="1_1_1"/>
  <p:tag name="KSO_WM_SLIDE_BK_DARK_LIGHT" val="2"/>
  <p:tag name="KSO_WM_SLIDE_BACKGROUND_TYPE" val="general"/>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 name="KSO_WM_SLIDE_BACKGROUND_TYPE" val="general"/>
</p:tagLst>
</file>

<file path=ppt/tags/tag5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 name="KSO_WM_SLIDE_BACKGROUND_TYPE" val="general"/>
</p:tagLst>
</file>

<file path=ppt/tags/tag5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5195_1*i*1"/>
  <p:tag name="KSO_WM_TEMPLATE_CATEGORY" val="diagram"/>
  <p:tag name="KSO_WM_TEMPLATE_INDEX" val="20205195"/>
  <p:tag name="KSO_WM_UNIT_LAYERLEVEL" val="1"/>
  <p:tag name="KSO_WM_TAG_VERSION" val="1.0"/>
  <p:tag name="KSO_WM_BEAUTIFY_FLAG" val="#wm#"/>
  <p:tag name="KSO_WM_UNIT_FILL_FORE_SCHEMECOLOR_INDEX_BRIGHTNESS" val="0.8"/>
  <p:tag name="KSO_WM_UNIT_FILL_FORE_SCHEMECOLOR_INDEX" val="5"/>
  <p:tag name="KSO_WM_UNIT_FILL_BACK_SCHEMECOLOR_INDEX_BRIGHTNESS" val="-0.05"/>
  <p:tag name="KSO_WM_UNIT_FILL_BACK_SCHEMECOLOR_INDEX" val="14"/>
  <p:tag name="KSO_WM_UNIT_FILL_TYPE" val="2"/>
  <p:tag name="KSO_WM_UNIT_TEXT_FILL_FORE_SCHEMECOLOR_INDEX_BRIGHTNESS" val="0"/>
  <p:tag name="KSO_WM_UNIT_TEXT_FILL_FORE_SCHEMECOLOR_INDEX" val="2"/>
  <p:tag name="KSO_WM_UNIT_TEXT_FILL_TYPE" val="1"/>
</p:tagLst>
</file>

<file path=ppt/tags/tag5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5195_1*i*2"/>
  <p:tag name="KSO_WM_TEMPLATE_CATEGORY" val="diagram"/>
  <p:tag name="KSO_WM_TEMPLATE_INDEX" val="20205195"/>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5195_1*i*3"/>
  <p:tag name="KSO_WM_TEMPLATE_CATEGORY" val="diagram"/>
  <p:tag name="KSO_WM_TEMPLATE_INDEX" val="20205195"/>
  <p:tag name="KSO_WM_UNIT_LAYERLEVEL" val="1"/>
  <p:tag name="KSO_WM_TAG_VERSION" val="1.0"/>
  <p:tag name="KSO_WM_BEAUTIFY_FLAG" val="#wm#"/>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2"/>
  <p:tag name="KSO_WM_UNIT_TEXT_FILL_TYPE" val="1"/>
</p:tagLst>
</file>

<file path=ppt/tags/tag545.xml><?xml version="1.0" encoding="utf-8"?>
<p:tagLst xmlns:a="http://schemas.openxmlformats.org/drawingml/2006/main" xmlns:r="http://schemas.openxmlformats.org/officeDocument/2006/relationships" xmlns:p="http://schemas.openxmlformats.org/presentationml/2006/main">
  <p:tag name="KSO_WM_UNIT_TEXT_PART_ID_V2" val="d-4-2"/>
  <p:tag name="KSO_WM_UNIT_ISCONTENTSTITLE" val="0"/>
  <p:tag name="KSO_WM_UNIT_ISNUMDGMTITLE" val="0"/>
  <p:tag name="KSO_WM_UNIT_NOCLEAR" val="0"/>
  <p:tag name="KSO_WM_UNIT_VALUE" val="43"/>
  <p:tag name="KSO_WM_UNIT_HIGHLIGHT" val="0"/>
  <p:tag name="KSO_WM_UNIT_COMPATIBLE" val="0"/>
  <p:tag name="KSO_WM_UNIT_DIAGRAM_ISNUMVISUAL" val="0"/>
  <p:tag name="KSO_WM_UNIT_DIAGRAM_ISREFERUNIT" val="0"/>
  <p:tag name="KSO_WM_UNIT_TYPE" val="b"/>
  <p:tag name="KSO_WM_UNIT_INDEX" val="1"/>
  <p:tag name="KSO_WM_UNIT_ID" val="diagram20205195_1*b*1"/>
  <p:tag name="KSO_WM_TEMPLATE_CATEGORY" val="diagram"/>
  <p:tag name="KSO_WM_TEMPLATE_INDEX" val="20205195"/>
  <p:tag name="KSO_WM_UNIT_LAYERLEVEL" val="1"/>
  <p:tag name="KSO_WM_TAG_VERSION" val="1.0"/>
  <p:tag name="KSO_WM_BEAUTIFY_FLAG" val="#wm#"/>
  <p:tag name="KSO_WM_UNIT_PRESET_TEXT" val="单击此处添加副标题"/>
  <p:tag name="KSO_WM_UNIT_TEXT_FILL_FORE_SCHEMECOLOR_INDEX_BRIGHTNESS" val="0.25"/>
  <p:tag name="KSO_WM_UNIT_TEXT_FILL_FORE_SCHEMECOLOR_INDEX" val="13"/>
  <p:tag name="KSO_WM_UNIT_TEXT_FILL_TYPE" val="1"/>
</p:tagLst>
</file>

<file path=ppt/tags/tag546.xml><?xml version="1.0" encoding="utf-8"?>
<p:tagLst xmlns:a="http://schemas.openxmlformats.org/drawingml/2006/main" xmlns:r="http://schemas.openxmlformats.org/officeDocument/2006/relationships" xmlns:p="http://schemas.openxmlformats.org/presentationml/2006/main">
  <p:tag name="KSO_WM_UNIT_NOCLEAR" val="0"/>
  <p:tag name="KSO_WM_UNIT_VALUE" val="880"/>
  <p:tag name="KSO_WM_UNIT_HIGHLIGHT" val="0"/>
  <p:tag name="KSO_WM_UNIT_COMPATIBLE" val="0"/>
  <p:tag name="KSO_WM_UNIT_DIAGRAM_ISNUMVISUAL" val="0"/>
  <p:tag name="KSO_WM_UNIT_DIAGRAM_ISREFERUNIT" val="0"/>
  <p:tag name="KSO_WM_UNIT_TYPE" val="f"/>
  <p:tag name="KSO_WM_UNIT_INDEX" val="1"/>
  <p:tag name="KSO_WM_UNIT_ID" val="diagram20205195_1*f*1"/>
  <p:tag name="KSO_WM_TEMPLATE_CATEGORY" val="diagram"/>
  <p:tag name="KSO_WM_TEMPLATE_INDEX" val="2020519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13;单击此处输入你的正文，文字是您思想的提炼，为了最终演示发布的良好效果，请尽量言简意赅的阐述观点；根据需要可酌情增减文字。&#13;单击此处输入你的正文，文字是您思想的提炼，为了最终演示发布的良好效果，请尽量言简意赅的阐述观点；根据需要可酌情增减文字。&#13;单击此处输入你的正文，文字是您思想的提炼，为了最终演示发布的良好效果，请尽量言简意赅的阐述观点；根据需要可酌情增减文字。"/>
  <p:tag name="KSO_WM_UNIT_SUBTYPE" val="a"/>
  <p:tag name="KSO_WM_UNIT_TEXT_FILL_FORE_SCHEMECOLOR_INDEX_BRIGHTNESS" val="0.25"/>
  <p:tag name="KSO_WM_UNIT_TEXT_FILL_FORE_SCHEMECOLOR_INDEX" val="13"/>
  <p:tag name="KSO_WM_UNIT_TEXT_FILL_TYPE" val="1"/>
</p:tagLst>
</file>

<file path=ppt/tags/tag5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5195_1*i*4"/>
  <p:tag name="KSO_WM_TEMPLATE_CATEGORY" val="diagram"/>
  <p:tag name="KSO_WM_TEMPLATE_INDEX" val="20205195"/>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5195_1*i*5"/>
  <p:tag name="KSO_WM_TEMPLATE_CATEGORY" val="diagram"/>
  <p:tag name="KSO_WM_TEMPLATE_INDEX" val="20205195"/>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5195_1*a*1"/>
  <p:tag name="KSO_WM_TEMPLATE_CATEGORY" val="diagram"/>
  <p:tag name="KSO_WM_TEMPLATE_INDEX" val="20205195"/>
  <p:tag name="KSO_WM_UNIT_LAYERLEVEL" val="1"/>
  <p:tag name="KSO_WM_TAG_VERSION" val="1.0"/>
  <p:tag name="KSO_WM_BEAUTIFY_FLAG" val="#wm#"/>
  <p:tag name="KSO_WM_UNIT_PRESET_TEXT" val="单击此处添加大标题内容"/>
  <p:tag name="KSO_WM_UNIT_TEXT_FILL_FORE_SCHEMECOLOR_INDEX_BRIGHTNESS" val="0.15"/>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SLIDE_ID" val="diagram20200854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06*540"/>
  <p:tag name="KSO_WM_SLIDE_POSITION" val="26*0"/>
  <p:tag name="KSO_WM_TAG_VERSION" val="1.0"/>
  <p:tag name="KSO_WM_BEAUTIFY_FLAG" val="#wm#"/>
  <p:tag name="KSO_WM_TEMPLATE_CATEGORY" val="diagram"/>
  <p:tag name="KSO_WM_TEMPLATE_INDEX" val="20200854"/>
  <p:tag name="KSO_WM_SLIDE_LAYOUT" val="a_f"/>
  <p:tag name="KSO_WM_SLIDE_LAYOUT_CNT" val="1_1"/>
  <p:tag name="KSO_WM_SLIDE_BK_DARK_LIGHT" val="2"/>
  <p:tag name="KSO_WM_SLIDE_BACKGROUND_TYPE" val="general"/>
</p:tagLst>
</file>

<file path=ppt/tags/tag5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 name="KSO_WM_SLIDE_BACKGROUND_TYPE" val="general"/>
</p:tagLst>
</file>

<file path=ppt/tags/tag5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 name="KSO_WM_SLIDE_BACKGROUND_TYPE" val="general"/>
</p:tagLst>
</file>

<file path=ppt/tags/tag5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854_1*i*1"/>
  <p:tag name="KSO_WM_TEMPLATE_CATEGORY" val="diagram"/>
  <p:tag name="KSO_WM_TEMPLATE_INDEX" val="20200854"/>
  <p:tag name="KSO_WM_UNIT_LAYERLEVEL" val="1"/>
  <p:tag name="KSO_WM_TAG_VERSION" val="1.0"/>
  <p:tag name="KSO_WM_BEAUTIFY_FLAG" val="#wm#"/>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5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标题"/>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00854_1*a*1"/>
  <p:tag name="KSO_WM_TEMPLATE_CATEGORY" val="diagram"/>
  <p:tag name="KSO_WM_TEMPLATE_INDEX" val="20200854"/>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5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854_1*i*2"/>
  <p:tag name="KSO_WM_TEMPLATE_CATEGORY" val="diagram"/>
  <p:tag name="KSO_WM_TEMPLATE_INDEX" val="20200854"/>
  <p:tag name="KSO_WM_UNIT_LAYERLEVEL" val="1"/>
  <p:tag name="KSO_WM_TAG_VERSION" val="1.0"/>
  <p:tag name="KSO_WM_BEAUTIFY_FLAG" val="#wm#"/>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5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854_1*i*3"/>
  <p:tag name="KSO_WM_TEMPLATE_CATEGORY" val="diagram"/>
  <p:tag name="KSO_WM_TEMPLATE_INDEX" val="20200854"/>
  <p:tag name="KSO_WM_UNIT_LAYERLEVEL" val="1"/>
  <p:tag name="KSO_WM_TAG_VERSION" val="1.0"/>
  <p:tag name="KSO_WM_BEAUTIFY_FLAG" val="#wm#"/>
</p:tagLst>
</file>

<file path=ppt/tags/tag55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当您的正文内容到达这个限度时，或许已经不纯粹作用于演示，极大可能运用于阅读领域；无论是传播观点、知识分享还是汇报工作，内容的详尽固然重要，但请一定注意信息框架的清晰，这样才能使内容层次分明，页面简洁易读。&#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627"/>
  <p:tag name="KSO_WM_UNIT_HIGHLIGHT" val="0"/>
  <p:tag name="KSO_WM_UNIT_COMPATIBLE" val="0"/>
  <p:tag name="KSO_WM_UNIT_DIAGRAM_ISNUMVISUAL" val="0"/>
  <p:tag name="KSO_WM_UNIT_DIAGRAM_ISREFERUNIT" val="0"/>
  <p:tag name="KSO_WM_UNIT_TYPE" val="f"/>
  <p:tag name="KSO_WM_UNIT_INDEX" val="1"/>
  <p:tag name="KSO_WM_UNIT_ID" val="diagram20200854_1*f*1"/>
  <p:tag name="KSO_WM_TEMPLATE_CATEGORY" val="diagram"/>
  <p:tag name="KSO_WM_TEMPLATE_INDEX" val="20200854"/>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5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854_1*i*4"/>
  <p:tag name="KSO_WM_TEMPLATE_CATEGORY" val="diagram"/>
  <p:tag name="KSO_WM_TEMPLATE_INDEX" val="20200854"/>
  <p:tag name="KSO_WM_UNIT_LAYERLEVEL" val="1"/>
  <p:tag name="KSO_WM_TAG_VERSION" val="1.0"/>
  <p:tag name="KSO_WM_BEAUTIFY_FLAG" val="#wm#"/>
  <p:tag name="KSO_WM_UNIT_FILL_FORE_SCHEMECOLOR_INDEX_BRIGHTNESS" val="0.25"/>
  <p:tag name="KSO_WM_UNIT_FILL_FORE_SCHEMECOLOR_INDEX" val="13"/>
  <p:tag name="KSO_WM_UNIT_FILL_TYPE" val="1"/>
  <p:tag name="KSO_WM_UNIT_TEXT_FILL_FORE_SCHEMECOLOR_INDEX_BRIGHTNESS" val="0"/>
  <p:tag name="KSO_WM_UNIT_TEXT_FILL_FORE_SCHEMECOLOR_INDEX" val="2"/>
  <p:tag name="KSO_WM_UNIT_TEXT_FILL_TYPE" val="1"/>
</p:tagLst>
</file>

<file path=ppt/tags/tag5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0854_1*i*5"/>
  <p:tag name="KSO_WM_TEMPLATE_CATEGORY" val="diagram"/>
  <p:tag name="KSO_WM_TEMPLATE_INDEX" val="20200854"/>
  <p:tag name="KSO_WM_UNIT_LAYERLEVEL" val="1"/>
  <p:tag name="KSO_WM_TAG_VERSION" val="1.0"/>
  <p:tag name="KSO_WM_BEAUTIFY_FLAG" val="#wm#"/>
  <p:tag name="KSO_WM_UNIT_FILL_FORE_SCHEMECOLOR_INDEX_BRIGHTNESS" val="0.25"/>
  <p:tag name="KSO_WM_UNIT_FILL_FORE_SCHEMECOLOR_INDEX" val="13"/>
  <p:tag name="KSO_WM_UNIT_FILL_TYPE" val="1"/>
  <p:tag name="KSO_WM_UNIT_TEXT_FILL_FORE_SCHEMECOLOR_INDEX_BRIGHTNESS" val="0"/>
  <p:tag name="KSO_WM_UNIT_TEXT_FILL_FORE_SCHEMECOLOR_INDEX" val="2"/>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13619"/>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13619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16T14:50:07&quot;,&quot;maxSize&quot;:{&quot;size1&quot;:67.73422761140047},&quot;minSize&quot;:{&quot;size1&quot;:56.634227611400462},&quot;normalSize&quot;:{&quot;size1&quot;:64.134227611400462},&quot;subLayout&quot;:[{&quot;id&quot;:&quot;2020-10-16T14:50:07&quot;,&quot;margin&quot;:{&quot;bottom&quot;:0.12931518256664276,&quot;left&quot;:12.558988571166992,&quot;right&quot;:2.2576775550842285,&quot;top&quot;:2.9930310249328613},&quot;type&quot;:0},{&quot;id&quot;:&quot;2020-10-16T14:50:07&quot;,&quot;margin&quot;:{&quot;bottom&quot;:2.9930362701416016,&quot;left&quot;:12.558988571166992,&quot;right&quot;:2.2576775550842285,&quot;top&quot;:0.17583785951137543},&quot;type&quot;:0}],&quot;type&quot;:0}"/>
  <p:tag name="KSO_WM_SLIDE_BK_DARK_LIGHT" val="2"/>
  <p:tag name="KSO_WM_SLIDE_BACKGROUND_TYPE" val="general"/>
  <p:tag name="KSO_WM_SLIDE_SUPPORT_FEATURE_TYPE" val="0"/>
  <p:tag name="KSO_WM_TEMPLATE_ASSEMBLE_XID" val="5f894266c923956f3f5488ee"/>
  <p:tag name="KSO_WM_TEMPLATE_ASSEMBLE_GROUPID" val="5f87b6b5ec1495817c97579a"/>
</p:tagLst>
</file>

<file path=ppt/tags/tag5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13619_7*a*1"/>
  <p:tag name="KSO_WM_TEMPLATE_CATEGORY" val="custom"/>
  <p:tag name="KSO_WM_TEMPLATE_INDEX" val="20213619"/>
  <p:tag name="KSO_WM_UNIT_LAYERLEVEL" val="1"/>
  <p:tag name="KSO_WM_TAG_VERSION" val="1.0"/>
  <p:tag name="KSO_WM_BEAUTIFY_FLAG" val="#wm#"/>
  <p:tag name="KSO_WM_UNIT_PRESET_TEXT" val="单击此处添加大标题内容"/>
  <p:tag name="KSO_WM_UNIT_DEFAULT_FONT" val="24;28;2"/>
  <p:tag name="KSO_WM_UNIT_BLOCK" val="0"/>
  <p:tag name="KSO_WM_UNIT_DEC_AREA_ID" val="28be662229144a22b42b16efef1e124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Lst>
</file>

<file path=ppt/tags/tag562.xml><?xml version="1.0" encoding="utf-8"?>
<p:tagLst xmlns:a="http://schemas.openxmlformats.org/drawingml/2006/main" xmlns:r="http://schemas.openxmlformats.org/officeDocument/2006/relationships" xmlns:p="http://schemas.openxmlformats.org/presentationml/2006/main">
  <p:tag name="KSO_WM_UNIT_NOCLEAR" val="0"/>
  <p:tag name="KSO_WM_UNIT_VALUE" val="8"/>
  <p:tag name="KSO_WM_UNIT_HIGHLIGHT" val="0"/>
  <p:tag name="KSO_WM_UNIT_COMPATIBLE" val="1"/>
  <p:tag name="KSO_WM_UNIT_DIAGRAM_ISNUMVISUAL" val="0"/>
  <p:tag name="KSO_WM_UNIT_DIAGRAM_ISREFERUNIT" val="0"/>
  <p:tag name="KSO_WM_UNIT_TYPE" val="e"/>
  <p:tag name="KSO_WM_UNIT_INDEX" val="1"/>
  <p:tag name="KSO_WM_UNIT_ID" val="custom20213619_7*e*1"/>
  <p:tag name="KSO_WM_TEMPLATE_CATEGORY" val="custom"/>
  <p:tag name="KSO_WM_TEMPLATE_INDEX" val="20213619"/>
  <p:tag name="KSO_WM_UNIT_LAYERLEVEL" val="1"/>
  <p:tag name="KSO_WM_TAG_VERSION" val="1.0"/>
  <p:tag name="KSO_WM_BEAUTIFY_FLAG" val="#wm#"/>
  <p:tag name="KSO_WM_UNIT_PRESET_TEXT" val="壹"/>
  <p:tag name="KSO_WM_UNIT_DEFAULT_FONT" val="72;96;4"/>
  <p:tag name="KSO_WM_UNIT_BLOCK" val="0"/>
  <p:tag name="KSO_WM_UNIT_DEC_AREA_ID" val="6f16c91d43e847d8a3d39a23dd1cddd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Lst>
</file>

<file path=ppt/tags/tag5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7590"/>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4:55:44&quot;,&quot;maxSize&quot;:{&quot;size1&quot;:42.5},&quot;minSize&quot;:{&quot;size1&quot;:40},&quot;normalSize&quot;:{&quot;size1&quot;:40.78125},&quot;subLayout&quot;:[{&quot;id&quot;:&quot;2021-04-01T14:55:44&quot;,&quot;maxSize&quot;:{&quot;size1&quot;:42.200000000000003},&quot;minSize&quot;:{&quot;size1&quot;:31.100000000000001},&quot;normalSize&quot;:{&quot;size1&quot;:42.199814814814808},&quot;subLayout&quot;:[{&quot;id&quot;:&quot;2021-04-01T14:55:44&quot;,&quot;margin&quot;:{&quot;bottom&quot;:0,&quot;left&quot;:2.5399999618530273,&quot;right&quot;:0,&quot;top&quot;:4.2329998016357422},&quot;type&quot;:0},{&quot;id&quot;:&quot;2021-04-01T14:55:44&quot;,&quot;margin&quot;:{&quot;bottom&quot;:4.2329998016357422,&quot;left&quot;:2.5399999618530273,&quot;right&quot;:0,&quot;top&quot;:0.42300000786781311},&quot;type&quot;:0}],&quot;type&quot;:0},{&quot;id&quot;:&quot;2021-04-01T14:55:44&quot;,&quot;margin&quot;:{&quot;bottom&quot;:1.6929999589920044,&quot;left&quot;:1.6929999589920044,&quot;right&quot;:2.5399999618530273,&quot;top&quot;:2.5399999618530273},&quot;type&quot;:0}],&quot;type&quot;:0}"/>
  <p:tag name="KSO_WM_SLIDE_CAN_ADD_NAVIGATION" val="1"/>
  <p:tag name="KSO_WM_SLIDE_BACKGROUND" val="[&quot;general&quot;,&quot;frame&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71e94347edf80c4a5df17d"/>
  <p:tag name="KSO_WM_SLIDE_ID" val="diagram2020759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444"/>
  <p:tag name="KSO_WM_SLIDE_POSITION" val="72*48"/>
  <p:tag name="KSO_WM_TAG_VERSION" val="1.0"/>
  <p:tag name="KSO_WM_CHIP_FILLPROP" val="[[{&quot;fill_id&quot;:&quot;6aa9d056f12f4650b878f62fc9959662&quot;,&quot;fill_align&quot;:&quot;lb&quot;,&quot;text_align&quot;:&quot;lb&quot;,&quot;text_direction&quot;:&quot;horizontal&quot;,&quot;chip_types&quot;:[&quot;header&quot;]},{&quot;fill_id&quot;:&quot;e82a4608aea64580aaf26f6e1f31bf91&quot;,&quot;fill_align&quot;:&quot;lt&quot;,&quot;text_align&quot;:&quot;lt&quot;,&quot;text_direction&quot;:&quot;horizontal&quot;,&quot;chip_types&quot;:[&quot;text&quot;]},{&quot;fill_id&quot;:&quot;71541026f7c64921bc82fd1971f82436&quot;,&quot;fill_align&quot;:&quot;cm&quot;,&quot;text_align&quot;:&quot;lm&quot;,&quot;text_direction&quot;:&quot;horizontal&quot;,&quot;chip_types&quot;:[&quot;picture&quot;,&quot;video&quot;]}]]"/>
  <p:tag name="KSO_WM_SLIDE_LAYOUT" val="a_d_f"/>
  <p:tag name="KSO_WM_SLIDE_LAYOUT_CNT" val="1_1_1"/>
  <p:tag name="KSO_WM_CHIP_GROUPID" val="5e71e94347edf80c4a5df17c"/>
  <p:tag name="KSO_WM_SLIDE_BK_DARK_LIGHT" val="2"/>
  <p:tag name="KSO_WM_SLIDE_BACKGROUND_TYPE" val="frame"/>
  <p:tag name="KSO_WM_SLIDE_SUPPORT_FEATURE_TYPE" val="0"/>
  <p:tag name="KSO_WM_TEMPLATE_ASSEMBLE_XID" val="60656e634054ed1e2fb7f79b"/>
  <p:tag name="KSO_WM_TEMPLATE_ASSEMBLE_GROUPID" val="60656e634054ed1e2fb7f79b"/>
</p:tagLst>
</file>

<file path=ppt/tags/tag5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30c544616ccb42788dc71653e1f5b088"/>
  <p:tag name="KSO_WM_UNIT_DECORATE_INFO" val=""/>
  <p:tag name="KSO_WM_UNIT_SM_LIMIT_TYPE" val=""/>
  <p:tag name="KSO_WM_CHIP_FILLAREA_FILL_RULE" val="{&quot;fill_align&quot;:&quot;cm&quot;,&quot;fill_effect&quot;:[],&quot;fill_mode&quot;:&quot;full&quot;,&quot;sacle_strategy&quot;:&quot;stretch&quot;}"/>
  <p:tag name="KSO_WM_ASSEMBLE_CHIP_INDEX" val="73356ccffdd848adb9cecf7a886bf33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c4ce4fb9e7246d7b6a94dcd23601636"/>
  <p:tag name="KSO_WM_UNIT_DECORATE_INFO" val=""/>
  <p:tag name="KSO_WM_UNIT_SM_LIMIT_TYPE" val=""/>
  <p:tag name="KSO_WM_CHIP_FILLAREA_FILL_RULE" val="{&quot;fill_align&quot;:&quot;cm&quot;,&quot;fill_effect&quot;:[],&quot;fill_mode&quot;:&quot;full&quot;,&quot;sacle_strategy&quot;:&quot;stretch&quot;}"/>
  <p:tag name="KSO_WM_ASSEMBLE_CHIP_INDEX" val="552fd38a6c764ad0a153fe23dc498d82"/>
  <p:tag name="KSO_WM_SLIDE_BACKGROUND_TYPE" val="frame"/>
</p:tagLst>
</file>

<file path=ppt/tags/tag5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e8828b64b43242a6a8d9c649bda191ad"/>
  <p:tag name="KSO_WM_UNIT_DECORATE_INFO" val=""/>
  <p:tag name="KSO_WM_UNIT_SM_LIMIT_TYPE" val=""/>
  <p:tag name="KSO_WM_CHIP_FILLAREA_FILL_RULE" val="{&quot;fill_align&quot;:&quot;cm&quot;,&quot;fill_effect&quot;:[],&quot;fill_mode&quot;:&quot;full&quot;,&quot;sacle_strategy&quot;:&quot;stretch&quot;}"/>
  <p:tag name="KSO_WM_ASSEMBLE_CHIP_INDEX" val="a90f72cda05e4c18b748c61ce22a3233"/>
  <p:tag name="KSO_WM_SLIDE_BACKGROUND_TYPE" val="frame"/>
</p:tagLst>
</file>

<file path=ppt/tags/tag567.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edb3d9dfb82345f9b3bdba4da0e23cb8"/>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07590_1*i*2"/>
  <p:tag name="KSO_WM_TEMPLATE_CATEGORY" val="diagram"/>
  <p:tag name="KSO_WM_TEMPLATE_INDEX" val="20207590"/>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0},&quot;ReferentInfo&quot;:{&quot;Id&quot;:&quot;1f8855e5b1094a71a6935fc8d8390bf8&quot;,&quot;X&quot;:{&quot;Pos&quot;:2},&quot;Y&quot;:{&quot;Pos&quot;:0}},&quot;whChangeMode&quot;:0}"/>
  <p:tag name="KSO_WM_CHIP_GROUPID" val="5e71e94347edf80c4a5df17c"/>
  <p:tag name="KSO_WM_CHIP_XID" val="5e71e94347edf80c4a5df17d"/>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10"/>
  <p:tag name="KSO_WM_TEMPLATE_ASSEMBLE_XID" val="60656e634054ed1e2fb7f79b"/>
  <p:tag name="KSO_WM_TEMPLATE_ASSEMBLE_GROUPID" val="60656e634054ed1e2fb7f79b"/>
</p:tagLst>
</file>

<file path=ppt/tags/tag5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07590_1*a*1"/>
  <p:tag name="KSO_WM_TEMPLATE_CATEGORY" val="diagram"/>
  <p:tag name="KSO_WM_TEMPLATE_INDEX" val="2020759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14b96f65a044e988192e664011f096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540ec2b1caa413e94efb698724799df"/>
  <p:tag name="KSO_WM_UNIT_TEXT_FILL_FORE_SCHEMECOLOR_INDEX_BRIGHTNESS" val="0"/>
  <p:tag name="KSO_WM_UNIT_TEXT_FILL_FORE_SCHEMECOLOR_INDEX" val="13"/>
  <p:tag name="KSO_WM_UNIT_TEXT_FILL_TYPE" val="1"/>
  <p:tag name="KSO_WM_TEMPLATE_ASSEMBLE_XID" val="60656e634054ed1e2fb7f79b"/>
  <p:tag name="KSO_WM_TEMPLATE_ASSEMBLE_GROUPID" val="60656e634054ed1e2fb7f79b"/>
</p:tagLst>
</file>

<file path=ppt/tags/tag56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90_1*f*1"/>
  <p:tag name="KSO_WM_TEMPLATE_CATEGORY" val="diagram"/>
  <p:tag name="KSO_WM_TEMPLATE_INDEX" val="20207590"/>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70d71383acfa4d97994e336204bd944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c12fcfd9a18e4628b961eaa38d35da7d"/>
  <p:tag name="KSO_WM_UNIT_TEXT_FILL_FORE_SCHEMECOLOR_INDEX_BRIGHTNESS" val="0.25"/>
  <p:tag name="KSO_WM_UNIT_TEXT_FILL_FORE_SCHEMECOLOR_INDEX" val="13"/>
  <p:tag name="KSO_WM_UNIT_TEXT_FILL_TYPE" val="1"/>
  <p:tag name="KSO_WM_TEMPLATE_ASSEMBLE_XID" val="60656e634054ed1e2fb7f79b"/>
  <p:tag name="KSO_WM_TEMPLATE_ASSEMBLE_GROUPID" val="60656e634054ed1e2fb7f79b"/>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a="http://schemas.openxmlformats.org/drawingml/2006/main" xmlns:r="http://schemas.openxmlformats.org/officeDocument/2006/relationships" xmlns:p="http://schemas.openxmlformats.org/presentationml/2006/main">
  <p:tag name="KSO_WM_UNIT_VALUE" val="1481*1438"/>
  <p:tag name="KSO_WM_UNIT_HIGHLIGHT" val="0"/>
  <p:tag name="KSO_WM_UNIT_COMPATIBLE" val="1"/>
  <p:tag name="KSO_WM_UNIT_DIAGRAM_ISNUMVISUAL" val="0"/>
  <p:tag name="KSO_WM_UNIT_DIAGRAM_ISREFERUNIT" val="0"/>
  <p:tag name="KSO_WM_UNIT_TYPE" val="d"/>
  <p:tag name="KSO_WM_UNIT_INDEX" val="1"/>
  <p:tag name="KSO_WM_UNIT_ID" val="diagram20207590_1*d*1"/>
  <p:tag name="KSO_WM_TEMPLATE_CATEGORY" val="diagram"/>
  <p:tag name="KSO_WM_TEMPLATE_INDEX" val="20207590"/>
  <p:tag name="KSO_WM_UNIT_LAYERLEVEL" val="1"/>
  <p:tag name="KSO_WM_TAG_VERSION" val="1.0"/>
  <p:tag name="KSO_WM_BEAUTIFY_FLAG" val="#wm#"/>
  <p:tag name="KSO_WM_CHIP_GROUPID" val="5e7310da9a230a26b9e88a19"/>
  <p:tag name="KSO_WM_CHIP_XID" val="5e7310da9a230a26b9e88a1a"/>
  <p:tag name="KSO_WM_UNIT_DEC_AREA_ID" val="1f8855e5b1094a71a6935fc8d8390bf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5999a3577184cd490667effb9a7f6d4"/>
  <p:tag name="KSO_WM_UNIT_PLACING_PICTURE" val="a5999a3577184cd490667effb9a7f6d4"/>
  <p:tag name="KSO_WM_UNIT_SUPPORT_UNIT_TYPE" val="[&quot;d&quot;,&quot;θ&quot;]"/>
  <p:tag name="KSO_WM_TEMPLATE_ASSEMBLE_XID" val="60656e634054ed1e2fb7f79b"/>
  <p:tag name="KSO_WM_TEMPLATE_ASSEMBLE_GROUPID" val="60656e634054ed1e2fb7f79b"/>
</p:tagLst>
</file>

<file path=ppt/tags/tag5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13619"/>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13619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16T14:50:07&quot;,&quot;maxSize&quot;:{&quot;size1&quot;:67.73422761140047},&quot;minSize&quot;:{&quot;size1&quot;:56.634227611400462},&quot;normalSize&quot;:{&quot;size1&quot;:64.134227611400462},&quot;subLayout&quot;:[{&quot;id&quot;:&quot;2020-10-16T14:50:07&quot;,&quot;margin&quot;:{&quot;bottom&quot;:0.12931518256664276,&quot;left&quot;:12.558988571166992,&quot;right&quot;:2.2576775550842285,&quot;top&quot;:2.9930310249328613},&quot;type&quot;:0},{&quot;id&quot;:&quot;2020-10-16T14:50:07&quot;,&quot;margin&quot;:{&quot;bottom&quot;:2.9930362701416016,&quot;left&quot;:12.558988571166992,&quot;right&quot;:2.2576775550842285,&quot;top&quot;:0.17583785951137543},&quot;type&quot;:0}],&quot;type&quot;:0}"/>
  <p:tag name="KSO_WM_SLIDE_BK_DARK_LIGHT" val="2"/>
  <p:tag name="KSO_WM_SLIDE_BACKGROUND_TYPE" val="general"/>
  <p:tag name="KSO_WM_SLIDE_SUPPORT_FEATURE_TYPE" val="0"/>
  <p:tag name="KSO_WM_TEMPLATE_ASSEMBLE_XID" val="5f894266c923956f3f5488ee"/>
  <p:tag name="KSO_WM_TEMPLATE_ASSEMBLE_GROUPID" val="5f87b6b5ec1495817c97579a"/>
</p:tagLst>
</file>

<file path=ppt/tags/tag57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13619_7*a*1"/>
  <p:tag name="KSO_WM_TEMPLATE_CATEGORY" val="custom"/>
  <p:tag name="KSO_WM_TEMPLATE_INDEX" val="20213619"/>
  <p:tag name="KSO_WM_UNIT_LAYERLEVEL" val="1"/>
  <p:tag name="KSO_WM_TAG_VERSION" val="1.0"/>
  <p:tag name="KSO_WM_BEAUTIFY_FLAG" val="#wm#"/>
  <p:tag name="KSO_WM_UNIT_PRESET_TEXT" val="单击此处添加大标题内容"/>
  <p:tag name="KSO_WM_UNIT_DEFAULT_FONT" val="24;28;2"/>
  <p:tag name="KSO_WM_UNIT_BLOCK" val="0"/>
  <p:tag name="KSO_WM_UNIT_DEC_AREA_ID" val="28be662229144a22b42b16efef1e124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Lst>
</file>

<file path=ppt/tags/tag573.xml><?xml version="1.0" encoding="utf-8"?>
<p:tagLst xmlns:a="http://schemas.openxmlformats.org/drawingml/2006/main" xmlns:r="http://schemas.openxmlformats.org/officeDocument/2006/relationships" xmlns:p="http://schemas.openxmlformats.org/presentationml/2006/main">
  <p:tag name="KSO_WM_UNIT_NOCLEAR" val="0"/>
  <p:tag name="KSO_WM_UNIT_VALUE" val="8"/>
  <p:tag name="KSO_WM_UNIT_HIGHLIGHT" val="0"/>
  <p:tag name="KSO_WM_UNIT_COMPATIBLE" val="1"/>
  <p:tag name="KSO_WM_UNIT_DIAGRAM_ISNUMVISUAL" val="0"/>
  <p:tag name="KSO_WM_UNIT_DIAGRAM_ISREFERUNIT" val="0"/>
  <p:tag name="KSO_WM_UNIT_TYPE" val="e"/>
  <p:tag name="KSO_WM_UNIT_INDEX" val="1"/>
  <p:tag name="KSO_WM_UNIT_ID" val="custom20213619_7*e*1"/>
  <p:tag name="KSO_WM_TEMPLATE_CATEGORY" val="custom"/>
  <p:tag name="KSO_WM_TEMPLATE_INDEX" val="20213619"/>
  <p:tag name="KSO_WM_UNIT_LAYERLEVEL" val="1"/>
  <p:tag name="KSO_WM_TAG_VERSION" val="1.0"/>
  <p:tag name="KSO_WM_BEAUTIFY_FLAG" val="#wm#"/>
  <p:tag name="KSO_WM_UNIT_PRESET_TEXT" val="壹"/>
  <p:tag name="KSO_WM_UNIT_DEFAULT_FONT" val="72;96;4"/>
  <p:tag name="KSO_WM_UNIT_BLOCK" val="0"/>
  <p:tag name="KSO_WM_UNIT_DEC_AREA_ID" val="6f16c91d43e847d8a3d39a23dd1cddd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Lst>
</file>

<file path=ppt/tags/tag5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735"/>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35.099610501011682},&quot;subLayout&quot;:[{&quot;id&quot;:&quot;2021-04-01T15:44:08&quot;,&quot;margin&quot;:{&quot;bottom&quot;:5.1150002479553223,&quot;left&quot;:1.6929999589920044,&quot;right&quot;:0.026000002399086952,&quot;top&quot;:5.9270000457763672},&quot;type&quot;:0},{&quot;id&quot;:&quot;2021-04-01T15:44:08&quot;,&quot;margin&quot;:{&quot;bottom&quot;:1.6929999589920044,&quot;left&quot;:1.6670000553131104,&quot;right&quot;:1.6929999589920044,&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BK_DARK_LIGHT" val="2"/>
  <p:tag name="KSO_WM_SLIDE_BACKGROUND_TYPE" val="general"/>
  <p:tag name="KSO_WM_SLIDE_SUPPORT_FEATURE_TYPE" val="3"/>
  <p:tag name="KSO_WM_TEMPLATE_ASSEMBLE_XID" val="60656f654054ed1e2fb80948"/>
  <p:tag name="KSO_WM_TEMPLATE_ASSEMBLE_GROUPID" val="60656f654054ed1e2fb80948"/>
</p:tagLst>
</file>

<file path=ppt/tags/tag5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 name="KSO_WM_SLIDE_BACKGROUND_TYPE" val="general"/>
</p:tagLst>
</file>

<file path=ppt/tags/tag5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 name="KSO_WM_SLIDE_BACKGROUND_TYPE" val="general"/>
</p:tagLst>
</file>

<file path=ppt/tags/tag5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5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5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5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5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5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5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5778_4*l_i*1_1"/>
  <p:tag name="KSO_WM_TEMPLATE_CATEGORY" val="diagram"/>
  <p:tag name="KSO_WM_TEMPLATE_INDEX" val="20205778"/>
  <p:tag name="KSO_WM_UNIT_LAYERLEVEL" val="1_1"/>
  <p:tag name="KSO_WM_TAG_VERSION" val="1.0"/>
  <p:tag name="KSO_WM_BEAUTIFY_FLAG" val="#wm#"/>
  <p:tag name="KSO_WM_UNIT_LINE_FORE_SCHEMECOLOR_INDEX_BRIGHTNESS" val="-0.25"/>
  <p:tag name="KSO_WM_UNIT_LINE_FORE_SCHEMECOLOR_INDEX" val="14"/>
  <p:tag name="KSO_WM_UNIT_LINE_FILL_TYPE" val="2"/>
</p:tagLst>
</file>

<file path=ppt/tags/tag5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778_4*l_h_i*1_1_1"/>
  <p:tag name="KSO_WM_TEMPLATE_CATEGORY" val="diagram"/>
  <p:tag name="KSO_WM_TEMPLATE_INDEX" val="20205778"/>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Lst>
</file>

<file path=ppt/tags/tag5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05778_4*l_h_i*1_1_2"/>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5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5778_4*l_h_i*1_1_3"/>
  <p:tag name="KSO_WM_TEMPLATE_CATEGORY" val="diagram"/>
  <p:tag name="KSO_WM_TEMPLATE_INDEX" val="20205778"/>
  <p:tag name="KSO_WM_UNIT_LAYERLEVEL" val="1_1_1"/>
  <p:tag name="KSO_WM_TAG_VERSION" val="1.0"/>
  <p:tag name="KSO_WM_BEAUTIFY_FLAG" val="#wm#"/>
</p:tagLst>
</file>

<file path=ppt/tags/tag5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5778_4*l_h_i*1_1_4"/>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2"/>
  <p:tag name="KSO_WM_UNIT_TEXT_FILL_TYPE" val="1"/>
</p:tagLst>
</file>

<file path=ppt/tags/tag5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778_4*l_h_i*1_2_1"/>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5778_4*l_h_i*1_2_3"/>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6"/>
  <p:tag name="KSO_WM_UNIT_LINE_FILL_TYPE" val="2"/>
</p:tagLst>
</file>

<file path=ppt/tags/tag5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5778_4*l_h_i*1_2_4"/>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5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05778_4*l_h_i*1_2_2"/>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5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5778_4*l_h_i*1_3_1"/>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15"/>
  <p:tag name="KSO_WM_UNIT_TEXT_FILL_FORE_SCHEMECOLOR_INDEX" val="13"/>
  <p:tag name="KSO_WM_UNIT_TEXT_FILL_TYPE" val="1"/>
</p:tagLst>
</file>

<file path=ppt/tags/tag5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05778_4*l_h_i*1_3_2"/>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5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05778_4*l_h_i*1_3_3"/>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7"/>
  <p:tag name="KSO_WM_UNIT_LINE_FILL_TYPE" val="2"/>
</p:tagLst>
</file>

<file path=ppt/tags/tag5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05778_4*l_h_i*1_3_4"/>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5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05778_4*l_h_i*1_4_4"/>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15"/>
  <p:tag name="KSO_WM_UNIT_TEXT_FILL_FORE_SCHEMECOLOR_INDEX" val="13"/>
  <p:tag name="KSO_WM_UNIT_TEXT_FILL_TYPE" val="1"/>
</p:tagLst>
</file>

<file path=ppt/tags/tag5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5778_4*l_h_i*1_4_1"/>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8"/>
  <p:tag name="KSO_WM_UNIT_LINE_FILL_TYPE" val="2"/>
</p:tagLst>
</file>

<file path=ppt/tags/tag5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05778_4*l_h_i*1_4_3"/>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05778_4*l_h_i*1_4_2"/>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6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05778_4*l_i*1_2"/>
  <p:tag name="KSO_WM_TEMPLATE_CATEGORY" val="diagram"/>
  <p:tag name="KSO_WM_TEMPLATE_INDEX" val="20205778"/>
  <p:tag name="KSO_WM_UNIT_LAYERLEVEL" val="1_1"/>
  <p:tag name="KSO_WM_TAG_VERSION" val="1.0"/>
  <p:tag name="KSO_WM_BEAUTIFY_FLAG" val="#wm#"/>
  <p:tag name="KSO_WM_UNIT_TEXT_FILL_FORE_SCHEMECOLOR_INDEX_BRIGHTNESS" val="0"/>
  <p:tag name="KSO_WM_UNIT_TEXT_FILL_FORE_SCHEMECOLOR_INDEX" val="2"/>
  <p:tag name="KSO_WM_UNIT_TEXT_FILL_TYPE" val="1"/>
</p:tagLst>
</file>

<file path=ppt/tags/tag60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为了最终演示发布的良好效果，请尽量言简意赅的阐述观点，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778_4*l_h_f*1_1_1"/>
  <p:tag name="KSO_WM_TEMPLATE_CATEGORY" val="diagram"/>
  <p:tag name="KSO_WM_TEMPLATE_INDEX" val="2020577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60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为了最终演示发布的良好效果，请尽量言简意赅的阐述观点，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5778_4*l_h_f*1_3_1"/>
  <p:tag name="KSO_WM_TEMPLATE_CATEGORY" val="diagram"/>
  <p:tag name="KSO_WM_TEMPLATE_INDEX" val="2020577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60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778_4*l_h_f*1_2_1"/>
  <p:tag name="KSO_WM_TEMPLATE_CATEGORY" val="diagram"/>
  <p:tag name="KSO_WM_TEMPLATE_INDEX" val="20205778"/>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Lst>
</file>

<file path=ppt/tags/tag60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5778_4*l_h_f*1_4_1"/>
  <p:tag name="KSO_WM_TEMPLATE_CATEGORY" val="diagram"/>
  <p:tag name="KSO_WM_TEMPLATE_INDEX" val="20205778"/>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Lst>
</file>

<file path=ppt/tags/tag6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05778_4*l_h_i*1_5_1"/>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15"/>
  <p:tag name="KSO_WM_UNIT_TEXT_FILL_FORE_SCHEMECOLOR_INDEX" val="13"/>
  <p:tag name="KSO_WM_UNIT_TEXT_FILL_TYPE" val="1"/>
</p:tagLst>
</file>

<file path=ppt/tags/tag6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2"/>
  <p:tag name="KSO_WM_UNIT_ID" val="diagram20205778_4*l_h_i*1_5_2"/>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6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205778_4*l_h_i*1_5_3"/>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9"/>
  <p:tag name="KSO_WM_UNIT_LINE_FILL_TYPE" val="2"/>
</p:tagLst>
</file>

<file path=ppt/tags/tag6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4"/>
  <p:tag name="KSO_WM_UNIT_ID" val="diagram20205778_4*l_h_i*1_5_4"/>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为了最终演示发布的良好效果，请尽量言简意赅的阐述观点，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05778_4*l_h_f*1_5_1"/>
  <p:tag name="KSO_WM_TEMPLATE_CATEGORY" val="diagram"/>
  <p:tag name="KSO_WM_TEMPLATE_INDEX" val="2020577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6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13619"/>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13619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16T14:50:07&quot;,&quot;maxSize&quot;:{&quot;size1&quot;:67.73422761140047},&quot;minSize&quot;:{&quot;size1&quot;:56.634227611400462},&quot;normalSize&quot;:{&quot;size1&quot;:64.134227611400462},&quot;subLayout&quot;:[{&quot;id&quot;:&quot;2020-10-16T14:50:07&quot;,&quot;margin&quot;:{&quot;bottom&quot;:0.12931518256664276,&quot;left&quot;:12.558988571166992,&quot;right&quot;:2.2576775550842285,&quot;top&quot;:2.9930310249328613},&quot;type&quot;:0},{&quot;id&quot;:&quot;2020-10-16T14:50:07&quot;,&quot;margin&quot;:{&quot;bottom&quot;:2.9930362701416016,&quot;left&quot;:12.558988571166992,&quot;right&quot;:2.2576775550842285,&quot;top&quot;:0.17583785951137543},&quot;type&quot;:0}],&quot;type&quot;:0}"/>
  <p:tag name="KSO_WM_SLIDE_BK_DARK_LIGHT" val="2"/>
  <p:tag name="KSO_WM_SLIDE_BACKGROUND_TYPE" val="general"/>
  <p:tag name="KSO_WM_SLIDE_SUPPORT_FEATURE_TYPE" val="0"/>
  <p:tag name="KSO_WM_TEMPLATE_ASSEMBLE_XID" val="5f894266c923956f3f5488ee"/>
  <p:tag name="KSO_WM_TEMPLATE_ASSEMBLE_GROUPID" val="5f87b6b5ec1495817c97579a"/>
</p:tagLst>
</file>

<file path=ppt/tags/tag6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13619_7*a*1"/>
  <p:tag name="KSO_WM_TEMPLATE_CATEGORY" val="custom"/>
  <p:tag name="KSO_WM_TEMPLATE_INDEX" val="20213619"/>
  <p:tag name="KSO_WM_UNIT_LAYERLEVEL" val="1"/>
  <p:tag name="KSO_WM_TAG_VERSION" val="1.0"/>
  <p:tag name="KSO_WM_BEAUTIFY_FLAG" val="#wm#"/>
  <p:tag name="KSO_WM_UNIT_PRESET_TEXT" val="单击此处添加大标题内容"/>
  <p:tag name="KSO_WM_UNIT_DEFAULT_FONT" val="24;28;2"/>
  <p:tag name="KSO_WM_UNIT_BLOCK" val="0"/>
  <p:tag name="KSO_WM_UNIT_DEC_AREA_ID" val="28be662229144a22b42b16efef1e124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Lst>
</file>

<file path=ppt/tags/tag613.xml><?xml version="1.0" encoding="utf-8"?>
<p:tagLst xmlns:a="http://schemas.openxmlformats.org/drawingml/2006/main" xmlns:r="http://schemas.openxmlformats.org/officeDocument/2006/relationships" xmlns:p="http://schemas.openxmlformats.org/presentationml/2006/main">
  <p:tag name="KSO_WM_UNIT_NOCLEAR" val="0"/>
  <p:tag name="KSO_WM_UNIT_VALUE" val="8"/>
  <p:tag name="KSO_WM_UNIT_HIGHLIGHT" val="0"/>
  <p:tag name="KSO_WM_UNIT_COMPATIBLE" val="1"/>
  <p:tag name="KSO_WM_UNIT_DIAGRAM_ISNUMVISUAL" val="0"/>
  <p:tag name="KSO_WM_UNIT_DIAGRAM_ISREFERUNIT" val="0"/>
  <p:tag name="KSO_WM_UNIT_TYPE" val="e"/>
  <p:tag name="KSO_WM_UNIT_INDEX" val="1"/>
  <p:tag name="KSO_WM_UNIT_ID" val="custom20213619_7*e*1"/>
  <p:tag name="KSO_WM_TEMPLATE_CATEGORY" val="custom"/>
  <p:tag name="KSO_WM_TEMPLATE_INDEX" val="20213619"/>
  <p:tag name="KSO_WM_UNIT_LAYERLEVEL" val="1"/>
  <p:tag name="KSO_WM_TAG_VERSION" val="1.0"/>
  <p:tag name="KSO_WM_BEAUTIFY_FLAG" val="#wm#"/>
  <p:tag name="KSO_WM_UNIT_PRESET_TEXT" val="壹"/>
  <p:tag name="KSO_WM_UNIT_DEFAULT_FONT" val="72;96;4"/>
  <p:tag name="KSO_WM_UNIT_BLOCK" val="0"/>
  <p:tag name="KSO_WM_UNIT_DEC_AREA_ID" val="6f16c91d43e847d8a3d39a23dd1cddd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Lst>
</file>

<file path=ppt/tags/tag6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7590"/>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4:55:44&quot;,&quot;maxSize&quot;:{&quot;size1&quot;:42.5},&quot;minSize&quot;:{&quot;size1&quot;:40},&quot;normalSize&quot;:{&quot;size1&quot;:40},&quot;subLayout&quot;:[{&quot;id&quot;:&quot;2021-04-01T14:55:44&quot;,&quot;maxSize&quot;:{&quot;size1&quot;:42.200000000000003},&quot;minSize&quot;:{&quot;size1&quot;:31.100000000000001},&quot;normalSize&quot;:{&quot;size1&quot;:42.199814814814808},&quot;subLayout&quot;:[{&quot;id&quot;:&quot;2021-04-01T14:55:44&quot;,&quot;margin&quot;:{&quot;bottom&quot;:0,&quot;left&quot;:2.5399999618530273,&quot;right&quot;:0,&quot;top&quot;:4.2329998016357422},&quot;type&quot;:0},{&quot;id&quot;:&quot;2021-04-01T14:55:44&quot;,&quot;margin&quot;:{&quot;bottom&quot;:4.2329998016357422,&quot;left&quot;:2.5399999618530273,&quot;right&quot;:0,&quot;top&quot;:0.42300000786781311},&quot;type&quot;:0}],&quot;type&quot;:0},{&quot;id&quot;:&quot;2021-04-01T14:55:44&quot;,&quot;margin&quot;:{&quot;bottom&quot;:1.6929999589920044,&quot;left&quot;:1.6929999589920044,&quot;right&quot;:2.5399999618530273,&quot;top&quot;:2.5399999618530273},&quot;type&quot;:0}],&quot;type&quot;:0}"/>
  <p:tag name="KSO_WM_SLIDE_CAN_ADD_NAVIGATION" val="1"/>
  <p:tag name="KSO_WM_SLIDE_BACKGROUND" val="[&quot;general&quot;,&quot;frame&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71e94347edf80c4a5df17d"/>
  <p:tag name="KSO_WM_SLIDE_ID" val="diagram2020759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444"/>
  <p:tag name="KSO_WM_SLIDE_POSITION" val="72*48"/>
  <p:tag name="KSO_WM_TAG_VERSION" val="1.0"/>
  <p:tag name="KSO_WM_CHIP_FILLPROP" val="[[{&quot;fill_id&quot;:&quot;6aa9d056f12f4650b878f62fc9959662&quot;,&quot;fill_align&quot;:&quot;lb&quot;,&quot;text_align&quot;:&quot;lb&quot;,&quot;text_direction&quot;:&quot;horizontal&quot;,&quot;chip_types&quot;:[&quot;header&quot;]},{&quot;fill_id&quot;:&quot;e82a4608aea64580aaf26f6e1f31bf91&quot;,&quot;fill_align&quot;:&quot;lt&quot;,&quot;text_align&quot;:&quot;lt&quot;,&quot;text_direction&quot;:&quot;horizontal&quot;,&quot;chip_types&quot;:[&quot;text&quot;]},{&quot;fill_id&quot;:&quot;71541026f7c64921bc82fd1971f82436&quot;,&quot;fill_align&quot;:&quot;cm&quot;,&quot;text_align&quot;:&quot;lm&quot;,&quot;text_direction&quot;:&quot;horizontal&quot;,&quot;chip_types&quot;:[&quot;picture&quot;,&quot;video&quot;]}]]"/>
  <p:tag name="KSO_WM_SLIDE_LAYOUT" val="a_d_f"/>
  <p:tag name="KSO_WM_SLIDE_LAYOUT_CNT" val="1_1_1"/>
  <p:tag name="KSO_WM_CHIP_GROUPID" val="5e71e94347edf80c4a5df17c"/>
  <p:tag name="KSO_WM_SLIDE_BK_DARK_LIGHT" val="2"/>
  <p:tag name="KSO_WM_SLIDE_BACKGROUND_TYPE" val="frame"/>
  <p:tag name="KSO_WM_SLIDE_SUPPORT_FEATURE_TYPE" val="0"/>
  <p:tag name="KSO_WM_TEMPLATE_ASSEMBLE_XID" val="60656e634054ed1e2fb7f79b"/>
  <p:tag name="KSO_WM_TEMPLATE_ASSEMBLE_GROUPID" val="60656e634054ed1e2fb7f79b"/>
</p:tagLst>
</file>

<file path=ppt/tags/tag6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30c544616ccb42788dc71653e1f5b088"/>
  <p:tag name="KSO_WM_UNIT_DECORATE_INFO" val=""/>
  <p:tag name="KSO_WM_UNIT_SM_LIMIT_TYPE" val=""/>
  <p:tag name="KSO_WM_CHIP_FILLAREA_FILL_RULE" val="{&quot;fill_align&quot;:&quot;cm&quot;,&quot;fill_effect&quot;:[],&quot;fill_mode&quot;:&quot;full&quot;,&quot;sacle_strategy&quot;:&quot;stretch&quot;}"/>
  <p:tag name="KSO_WM_ASSEMBLE_CHIP_INDEX" val="73356ccffdd848adb9cecf7a886bf33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c4ce4fb9e7246d7b6a94dcd23601636"/>
  <p:tag name="KSO_WM_UNIT_DECORATE_INFO" val=""/>
  <p:tag name="KSO_WM_UNIT_SM_LIMIT_TYPE" val=""/>
  <p:tag name="KSO_WM_CHIP_FILLAREA_FILL_RULE" val="{&quot;fill_align&quot;:&quot;cm&quot;,&quot;fill_effect&quot;:[],&quot;fill_mode&quot;:&quot;full&quot;,&quot;sacle_strategy&quot;:&quot;stretch&quot;}"/>
  <p:tag name="KSO_WM_ASSEMBLE_CHIP_INDEX" val="552fd38a6c764ad0a153fe23dc498d82"/>
  <p:tag name="KSO_WM_SLIDE_BACKGROUND_TYPE" val="frame"/>
</p:tagLst>
</file>

<file path=ppt/tags/tag6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e8828b64b43242a6a8d9c649bda191ad"/>
  <p:tag name="KSO_WM_UNIT_DECORATE_INFO" val=""/>
  <p:tag name="KSO_WM_UNIT_SM_LIMIT_TYPE" val=""/>
  <p:tag name="KSO_WM_CHIP_FILLAREA_FILL_RULE" val="{&quot;fill_align&quot;:&quot;cm&quot;,&quot;fill_effect&quot;:[],&quot;fill_mode&quot;:&quot;full&quot;,&quot;sacle_strategy&quot;:&quot;stretch&quot;}"/>
  <p:tag name="KSO_WM_ASSEMBLE_CHIP_INDEX" val="a90f72cda05e4c18b748c61ce22a3233"/>
  <p:tag name="KSO_WM_SLIDE_BACKGROUND_TYPE" val="frame"/>
</p:tagLst>
</file>

<file path=ppt/tags/tag61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edb3d9dfb82345f9b3bdba4da0e23cb8"/>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07590_1*i*2"/>
  <p:tag name="KSO_WM_TEMPLATE_CATEGORY" val="diagram"/>
  <p:tag name="KSO_WM_TEMPLATE_INDEX" val="20207590"/>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0},&quot;ReferentInfo&quot;:{&quot;Id&quot;:&quot;1f8855e5b1094a71a6935fc8d8390bf8&quot;,&quot;X&quot;:{&quot;Pos&quot;:2},&quot;Y&quot;:{&quot;Pos&quot;:0}},&quot;whChangeMode&quot;:0}"/>
  <p:tag name="KSO_WM_CHIP_GROUPID" val="5e71e94347edf80c4a5df17c"/>
  <p:tag name="KSO_WM_CHIP_XID" val="5e71e94347edf80c4a5df17d"/>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10"/>
  <p:tag name="KSO_WM_TEMPLATE_ASSEMBLE_XID" val="60656e634054ed1e2fb7f79b"/>
  <p:tag name="KSO_WM_TEMPLATE_ASSEMBLE_GROUPID" val="60656e634054ed1e2fb7f79b"/>
</p:tagLst>
</file>

<file path=ppt/tags/tag6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07590_1*a*1"/>
  <p:tag name="KSO_WM_TEMPLATE_CATEGORY" val="diagram"/>
  <p:tag name="KSO_WM_TEMPLATE_INDEX" val="2020759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14b96f65a044e988192e664011f096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540ec2b1caa413e94efb698724799df"/>
  <p:tag name="KSO_WM_UNIT_TEXT_FILL_FORE_SCHEMECOLOR_INDEX_BRIGHTNESS" val="0"/>
  <p:tag name="KSO_WM_UNIT_TEXT_FILL_FORE_SCHEMECOLOR_INDEX" val="13"/>
  <p:tag name="KSO_WM_UNIT_TEXT_FILL_TYPE" val="1"/>
  <p:tag name="KSO_WM_TEMPLATE_ASSEMBLE_XID" val="60656e634054ed1e2fb7f79b"/>
  <p:tag name="KSO_WM_TEMPLATE_ASSEMBLE_GROUPID" val="60656e634054ed1e2fb7f79b"/>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90_1*f*1"/>
  <p:tag name="KSO_WM_TEMPLATE_CATEGORY" val="diagram"/>
  <p:tag name="KSO_WM_TEMPLATE_INDEX" val="20207590"/>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70d71383acfa4d97994e336204bd944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c12fcfd9a18e4628b961eaa38d35da7d"/>
  <p:tag name="KSO_WM_UNIT_TEXT_FILL_FORE_SCHEMECOLOR_INDEX_BRIGHTNESS" val="0.25"/>
  <p:tag name="KSO_WM_UNIT_TEXT_FILL_FORE_SCHEMECOLOR_INDEX" val="13"/>
  <p:tag name="KSO_WM_UNIT_TEXT_FILL_TYPE" val="1"/>
  <p:tag name="KSO_WM_TEMPLATE_ASSEMBLE_XID" val="60656e634054ed1e2fb7f79b"/>
  <p:tag name="KSO_WM_TEMPLATE_ASSEMBLE_GROUPID" val="60656e634054ed1e2fb7f79b"/>
</p:tagLst>
</file>

<file path=ppt/tags/tag621.xml><?xml version="1.0" encoding="utf-8"?>
<p:tagLst xmlns:a="http://schemas.openxmlformats.org/drawingml/2006/main" xmlns:r="http://schemas.openxmlformats.org/officeDocument/2006/relationships" xmlns:p="http://schemas.openxmlformats.org/presentationml/2006/main">
  <p:tag name="KSO_WM_UNIT_VALUE" val="1481*1438"/>
  <p:tag name="KSO_WM_UNIT_HIGHLIGHT" val="0"/>
  <p:tag name="KSO_WM_UNIT_COMPATIBLE" val="1"/>
  <p:tag name="KSO_WM_UNIT_DIAGRAM_ISNUMVISUAL" val="0"/>
  <p:tag name="KSO_WM_UNIT_DIAGRAM_ISREFERUNIT" val="0"/>
  <p:tag name="KSO_WM_UNIT_TYPE" val="d"/>
  <p:tag name="KSO_WM_UNIT_INDEX" val="1"/>
  <p:tag name="KSO_WM_UNIT_ID" val="diagram20207590_1*d*1"/>
  <p:tag name="KSO_WM_TEMPLATE_CATEGORY" val="diagram"/>
  <p:tag name="KSO_WM_TEMPLATE_INDEX" val="20207590"/>
  <p:tag name="KSO_WM_UNIT_LAYERLEVEL" val="1"/>
  <p:tag name="KSO_WM_TAG_VERSION" val="1.0"/>
  <p:tag name="KSO_WM_BEAUTIFY_FLAG" val="#wm#"/>
  <p:tag name="KSO_WM_CHIP_GROUPID" val="5e7310da9a230a26b9e88a19"/>
  <p:tag name="KSO_WM_CHIP_XID" val="5e7310da9a230a26b9e88a1a"/>
  <p:tag name="KSO_WM_UNIT_DEC_AREA_ID" val="1f8855e5b1094a71a6935fc8d8390bf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5999a3577184cd490667effb9a7f6d4"/>
  <p:tag name="KSO_WM_UNIT_PLACING_PICTURE" val="a5999a3577184cd490667effb9a7f6d4"/>
  <p:tag name="KSO_WM_UNIT_SUPPORT_UNIT_TYPE" val="[&quot;d&quot;,&quot;θ&quot;]"/>
  <p:tag name="KSO_WM_TEMPLATE_ASSEMBLE_XID" val="60656e634054ed1e2fb7f79b"/>
  <p:tag name="KSO_WM_TEMPLATE_ASSEMBLE_GROUPID" val="60656e634054ed1e2fb7f79b"/>
</p:tagLst>
</file>

<file path=ppt/tags/tag622.xml><?xml version="1.0" encoding="utf-8"?>
<p:tagLst xmlns:a="http://schemas.openxmlformats.org/drawingml/2006/main" xmlns:r="http://schemas.openxmlformats.org/officeDocument/2006/relationships" xmlns:p="http://schemas.openxmlformats.org/presentationml/2006/main">
  <p:tag name="KSO_WM_SLIDE_ID" val="diagram20194733_1"/>
  <p:tag name="KSO_WM_SLIDE_ITEM_CNT" val="0"/>
  <p:tag name="KSO_WM_SLIDE_INDEX" val="1"/>
  <p:tag name="KSO_WM_TAG_VERSION" val="1.0"/>
  <p:tag name="KSO_WM_BEAUTIFY_FLAG" val="#wm#"/>
  <p:tag name="KSO_WM_TEMPLATE_CATEGORY" val="diagram"/>
  <p:tag name="KSO_WM_TEMPLATE_INDEX" val="20194733"/>
  <p:tag name="KSO_WM_SLIDE_LAYOUT" val="a_f_i"/>
  <p:tag name="KSO_WM_SLIDE_LAYOUT_CNT" val="1_1_1"/>
  <p:tag name="KSO_WM_SLIDE_TYPE" val="text"/>
  <p:tag name="KSO_WM_SLIDE_SUBTYPE" val="pureTxt"/>
  <p:tag name="KSO_WM_SLIDE_SIZE" val="934*540"/>
  <p:tag name="KSO_WM_SLIDE_POSITION" val="26*0"/>
  <p:tag name="KSO_WM_SLIDE_COLORSCHEME_VERSION" val="3.2"/>
  <p:tag name="KSO_WM_TEMPLATE_SUBCATEGORY" val="0"/>
  <p:tag name="KSO_WM_TEMPLATE_MASTER_TYPE" val="0"/>
  <p:tag name="KSO_WM_TEMPLATE_COLOR_TYPE" val="1"/>
  <p:tag name="KSO_WM_SLIDE_BK_DARK_LIGHT" val="2"/>
  <p:tag name="KSO_WM_SLIDE_BACKGROUND_TYPE" val="general"/>
</p:tagLst>
</file>

<file path=ppt/tags/tag6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 name="KSO_WM_SLIDE_BACKGROUND_TYPE" val="general"/>
</p:tagLst>
</file>

<file path=ppt/tags/tag6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 name="KSO_WM_SLIDE_BACKGROUND_TYPE" val="general"/>
</p:tagLst>
</file>

<file path=ppt/tags/tag6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733_1*i*1"/>
  <p:tag name="KSO_WM_TEMPLATE_CATEGORY" val="diagram"/>
  <p:tag name="KSO_WM_TEMPLATE_INDEX" val="20194733"/>
  <p:tag name="KSO_WM_UNIT_LAYERLEVEL" val="1"/>
  <p:tag name="KSO_WM_TAG_VERSION" val="1.0"/>
  <p:tag name="KSO_WM_BEAUTIFY_FLAG" val="#wm#"/>
  <p:tag name="KSO_WM_UNIT_COLOR_SCHEME_SHAPE_ID" val="13"/>
  <p:tag name="KSO_WM_UNIT_COLOR_SCHEME_PARENT_PAGE" val="0_1"/>
  <p:tag name="KSO_WM_UNIT_FILL_FORE_SCHEMECOLOR_INDEX_BRIGHTNESS" val="-0.05"/>
  <p:tag name="KSO_WM_UNIT_FILL_FORE_SCHEMECOLOR_INDEX" val="14"/>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Lst>
</file>

<file path=ppt/tags/tag6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733_1*i*3"/>
  <p:tag name="KSO_WM_TEMPLATE_CATEGORY" val="diagram"/>
  <p:tag name="KSO_WM_TEMPLATE_INDEX" val="20194733"/>
  <p:tag name="KSO_WM_UNIT_LAYERLEVEL" val="1"/>
  <p:tag name="KSO_WM_TAG_VERSION" val="1.0"/>
  <p:tag name="KSO_WM_BEAUTIFY_FLAG" val="#wm#"/>
  <p:tag name="KSO_WM_UNIT_COLOR_SCHEME_SHAPE_ID" val="11"/>
  <p:tag name="KSO_WM_UNIT_COLOR_SCHEME_PARENT_PAGE" val="0_1"/>
  <p:tag name="KSO_WM_UNIT_FILL_FORE_SCHEMECOLOR_INDEX_BRIGHTNESS" val="-0.05"/>
  <p:tag name="KSO_WM_UNIT_FILL_FORE_SCHEMECOLOR_INDEX" val="14"/>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Lst>
</file>

<file path=ppt/tags/tag6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4733_1*i*5"/>
  <p:tag name="KSO_WM_TEMPLATE_CATEGORY" val="diagram"/>
  <p:tag name="KSO_WM_TEMPLATE_INDEX" val="20194733"/>
  <p:tag name="KSO_WM_UNIT_LAYERLEVEL" val="1"/>
  <p:tag name="KSO_WM_TAG_VERSION" val="1.0"/>
  <p:tag name="KSO_WM_BEAUTIFY_FLAG" val="#wm#"/>
  <p:tag name="KSO_WM_UNIT_COLOR_SCHEME_SHAPE_ID" val="14"/>
  <p:tag name="KSO_WM_UNIT_COLOR_SCHEME_PARENT_PAGE" val="0_1"/>
  <p:tag name="KSO_WM_UNIT_FILL_FORE_SCHEMECOLOR_INDEX_BRIGHTNESS" val="-0.05"/>
  <p:tag name="KSO_WM_UNIT_FILL_FORE_SCHEMECOLOR_INDEX" val="14"/>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Lst>
</file>

<file path=ppt/tags/tag6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4733_1*i*4"/>
  <p:tag name="KSO_WM_TEMPLATE_CATEGORY" val="diagram"/>
  <p:tag name="KSO_WM_TEMPLATE_INDEX" val="20194733"/>
  <p:tag name="KSO_WM_UNIT_LAYERLEVEL" val="1"/>
  <p:tag name="KSO_WM_TAG_VERSION" val="1.0"/>
  <p:tag name="KSO_WM_BEAUTIFY_FLAG" val="#wm#"/>
  <p:tag name="KSO_WM_UNIT_COLOR_SCHEME_SHAPE_ID" val="15"/>
  <p:tag name="KSO_WM_UNIT_COLOR_SCHEME_PARENT_PAGE" val="0_1"/>
  <p:tag name="KSO_WM_UNIT_BK_DARK_LIGHT" val="2"/>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629.xml><?xml version="1.0" encoding="utf-8"?>
<p:tagLst xmlns:a="http://schemas.openxmlformats.org/drawingml/2006/main" xmlns:r="http://schemas.openxmlformats.org/officeDocument/2006/relationships" xmlns:p="http://schemas.openxmlformats.org/presentationml/2006/main">
  <p:tag name="KSO_WM_UNIT_TEXT_PART_ID_V2" val="a-3-2"/>
  <p:tag name="KSO_WM_UNIT_ISCONTENTSTITLE" val="0"/>
  <p:tag name="KSO_WM_UNIT_PRESET_TEXT" val="单击添加大标题"/>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4733_1*a*1"/>
  <p:tag name="KSO_WM_TEMPLATE_CATEGORY" val="diagram"/>
  <p:tag name="KSO_WM_TEMPLATE_INDEX" val="20194733"/>
  <p:tag name="KSO_WM_UNIT_LAYERLEVEL" val="1"/>
  <p:tag name="KSO_WM_TAG_VERSION" val="1.0"/>
  <p:tag name="KSO_WM_BEAUTIFY_FLAG" val="#wm#"/>
  <p:tag name="KSO_WM_UNIT_COLOR_SCHEME_SHAPE_ID" val="16"/>
  <p:tag name="KSO_WM_UNIT_COLOR_SCHEME_PARENT_PAGE" val="0_1"/>
  <p:tag name="KSO_WM_UNIT_ISNUMDGMTITLE" val="0"/>
  <p:tag name="KSO_WM_UNIT_TEXT_FILL_FORE_SCHEMECOLOR_INDEX_BRIGHTNESS" val="0.15"/>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13619"/>
</p:tagLst>
</file>

<file path=ppt/tags/tag6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4733_1*i*6"/>
  <p:tag name="KSO_WM_TEMPLATE_CATEGORY" val="diagram"/>
  <p:tag name="KSO_WM_TEMPLATE_INDEX" val="20194733"/>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6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733_1*i*7"/>
  <p:tag name="KSO_WM_TEMPLATE_CATEGORY" val="diagram"/>
  <p:tag name="KSO_WM_TEMPLATE_INDEX" val="2019473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733_1*i*8"/>
  <p:tag name="KSO_WM_TEMPLATE_CATEGORY" val="diagram"/>
  <p:tag name="KSO_WM_TEMPLATE_INDEX" val="2019473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733_1*i*9"/>
  <p:tag name="KSO_WM_TEMPLATE_CATEGORY" val="diagram"/>
  <p:tag name="KSO_WM_TEMPLATE_INDEX" val="20194733"/>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6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13619"/>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13619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16T14:50:07&quot;,&quot;maxSize&quot;:{&quot;size1&quot;:67.73422761140047},&quot;minSize&quot;:{&quot;size1&quot;:56.634227611400462},&quot;normalSize&quot;:{&quot;size1&quot;:64.134227611400462},&quot;subLayout&quot;:[{&quot;id&quot;:&quot;2020-10-16T14:50:07&quot;,&quot;margin&quot;:{&quot;bottom&quot;:0.12931518256664276,&quot;left&quot;:12.558988571166992,&quot;right&quot;:2.2576775550842285,&quot;top&quot;:2.9930310249328613},&quot;type&quot;:0},{&quot;id&quot;:&quot;2020-10-16T14:50:07&quot;,&quot;margin&quot;:{&quot;bottom&quot;:2.9930362701416016,&quot;left&quot;:12.558988571166992,&quot;right&quot;:2.2576775550842285,&quot;top&quot;:0.17583785951137543},&quot;type&quot;:0}],&quot;type&quot;:0}"/>
  <p:tag name="KSO_WM_SLIDE_BK_DARK_LIGHT" val="2"/>
  <p:tag name="KSO_WM_SLIDE_BACKGROUND_TYPE" val="general"/>
  <p:tag name="KSO_WM_SLIDE_SUPPORT_FEATURE_TYPE" val="0"/>
  <p:tag name="KSO_WM_TEMPLATE_ASSEMBLE_XID" val="5f894266c923956f3f5488ee"/>
  <p:tag name="KSO_WM_TEMPLATE_ASSEMBLE_GROUPID" val="5f87b6b5ec1495817c97579a"/>
</p:tagLst>
</file>

<file path=ppt/tags/tag6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13619_7*a*1"/>
  <p:tag name="KSO_WM_TEMPLATE_CATEGORY" val="custom"/>
  <p:tag name="KSO_WM_TEMPLATE_INDEX" val="20213619"/>
  <p:tag name="KSO_WM_UNIT_LAYERLEVEL" val="1"/>
  <p:tag name="KSO_WM_TAG_VERSION" val="1.0"/>
  <p:tag name="KSO_WM_BEAUTIFY_FLAG" val="#wm#"/>
  <p:tag name="KSO_WM_UNIT_PRESET_TEXT" val="单击此处添加大标题内容"/>
  <p:tag name="KSO_WM_UNIT_DEFAULT_FONT" val="24;28;2"/>
  <p:tag name="KSO_WM_UNIT_BLOCK" val="0"/>
  <p:tag name="KSO_WM_UNIT_DEC_AREA_ID" val="28be662229144a22b42b16efef1e124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Lst>
</file>

<file path=ppt/tags/tag636.xml><?xml version="1.0" encoding="utf-8"?>
<p:tagLst xmlns:a="http://schemas.openxmlformats.org/drawingml/2006/main" xmlns:r="http://schemas.openxmlformats.org/officeDocument/2006/relationships" xmlns:p="http://schemas.openxmlformats.org/presentationml/2006/main">
  <p:tag name="KSO_WM_UNIT_NOCLEAR" val="0"/>
  <p:tag name="KSO_WM_UNIT_VALUE" val="8"/>
  <p:tag name="KSO_WM_UNIT_HIGHLIGHT" val="0"/>
  <p:tag name="KSO_WM_UNIT_COMPATIBLE" val="1"/>
  <p:tag name="KSO_WM_UNIT_DIAGRAM_ISNUMVISUAL" val="0"/>
  <p:tag name="KSO_WM_UNIT_DIAGRAM_ISREFERUNIT" val="0"/>
  <p:tag name="KSO_WM_UNIT_TYPE" val="e"/>
  <p:tag name="KSO_WM_UNIT_INDEX" val="1"/>
  <p:tag name="KSO_WM_UNIT_ID" val="custom20213619_7*e*1"/>
  <p:tag name="KSO_WM_TEMPLATE_CATEGORY" val="custom"/>
  <p:tag name="KSO_WM_TEMPLATE_INDEX" val="20213619"/>
  <p:tag name="KSO_WM_UNIT_LAYERLEVEL" val="1"/>
  <p:tag name="KSO_WM_TAG_VERSION" val="1.0"/>
  <p:tag name="KSO_WM_BEAUTIFY_FLAG" val="#wm#"/>
  <p:tag name="KSO_WM_UNIT_PRESET_TEXT" val="壹"/>
  <p:tag name="KSO_WM_UNIT_DEFAULT_FONT" val="72;96;4"/>
  <p:tag name="KSO_WM_UNIT_BLOCK" val="0"/>
  <p:tag name="KSO_WM_UNIT_DEC_AREA_ID" val="6f16c91d43e847d8a3d39a23dd1cddd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Lst>
</file>

<file path=ppt/tags/tag6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7590"/>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4:55:44&quot;,&quot;maxSize&quot;:{&quot;size1&quot;:42.5},&quot;minSize&quot;:{&quot;size1&quot;:40},&quot;normalSize&quot;:{&quot;size1&quot;:40},&quot;subLayout&quot;:[{&quot;id&quot;:&quot;2021-04-01T14:55:44&quot;,&quot;maxSize&quot;:{&quot;size1&quot;:39.9769441957827},&quot;minSize&quot;:{&quot;size1&quot;:28.876944195782698},&quot;normalSize&quot;:{&quot;size1&quot;:39.976759010597505},&quot;subLayout&quot;:[{&quot;id&quot;:&quot;2021-04-01T14:55:44&quot;,&quot;margin&quot;:{&quot;bottom&quot;:0,&quot;left&quot;:2.5399999618530273,&quot;right&quot;:0,&quot;top&quot;:4.2329998016357422},&quot;type&quot;:0},{&quot;id&quot;:&quot;2021-04-01T14:55:44&quot;,&quot;margin&quot;:{&quot;bottom&quot;:4.2329998016357422,&quot;left&quot;:2.5399999618530273,&quot;right&quot;:0,&quot;top&quot;:0.42300000786781311},&quot;type&quot;:0}],&quot;type&quot;:0},{&quot;id&quot;:&quot;2021-04-01T14:55:44&quot;,&quot;margin&quot;:{&quot;bottom&quot;:1.6929999589920044,&quot;left&quot;:1.6929999589920044,&quot;right&quot;:2.5399999618530273,&quot;top&quot;:2.5399999618530273},&quot;type&quot;:0}],&quot;type&quot;:0}"/>
  <p:tag name="KSO_WM_SLIDE_CAN_ADD_NAVIGATION" val="1"/>
  <p:tag name="KSO_WM_SLIDE_BACKGROUND" val="[&quot;general&quot;,&quot;frame&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71e94347edf80c4a5df17d"/>
  <p:tag name="KSO_WM_SLIDE_ID" val="diagram2020759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444"/>
  <p:tag name="KSO_WM_SLIDE_POSITION" val="72*48"/>
  <p:tag name="KSO_WM_TAG_VERSION" val="1.0"/>
  <p:tag name="KSO_WM_CHIP_FILLPROP" val="[[{&quot;fill_id&quot;:&quot;6aa9d056f12f4650b878f62fc9959662&quot;,&quot;fill_align&quot;:&quot;lb&quot;,&quot;text_align&quot;:&quot;lb&quot;,&quot;text_direction&quot;:&quot;horizontal&quot;,&quot;chip_types&quot;:[&quot;header&quot;]},{&quot;fill_id&quot;:&quot;e82a4608aea64580aaf26f6e1f31bf91&quot;,&quot;fill_align&quot;:&quot;lt&quot;,&quot;text_align&quot;:&quot;lt&quot;,&quot;text_direction&quot;:&quot;horizontal&quot;,&quot;chip_types&quot;:[&quot;text&quot;]},{&quot;fill_id&quot;:&quot;71541026f7c64921bc82fd1971f82436&quot;,&quot;fill_align&quot;:&quot;cm&quot;,&quot;text_align&quot;:&quot;lm&quot;,&quot;text_direction&quot;:&quot;horizontal&quot;,&quot;chip_types&quot;:[&quot;picture&quot;,&quot;video&quot;]}]]"/>
  <p:tag name="KSO_WM_SLIDE_LAYOUT" val="a_d_f"/>
  <p:tag name="KSO_WM_SLIDE_LAYOUT_CNT" val="1_1_1"/>
  <p:tag name="KSO_WM_CHIP_GROUPID" val="5e71e94347edf80c4a5df17c"/>
  <p:tag name="KSO_WM_SLIDE_BK_DARK_LIGHT" val="2"/>
  <p:tag name="KSO_WM_SLIDE_BACKGROUND_TYPE" val="frame"/>
  <p:tag name="KSO_WM_SLIDE_SUPPORT_FEATURE_TYPE" val="0"/>
  <p:tag name="KSO_WM_TEMPLATE_ASSEMBLE_XID" val="60656e634054ed1e2fb7f79b"/>
  <p:tag name="KSO_WM_TEMPLATE_ASSEMBLE_GROUPID" val="60656e634054ed1e2fb7f79b"/>
</p:tagLst>
</file>

<file path=ppt/tags/tag6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30c544616ccb42788dc71653e1f5b088"/>
  <p:tag name="KSO_WM_UNIT_DECORATE_INFO" val=""/>
  <p:tag name="KSO_WM_UNIT_SM_LIMIT_TYPE" val=""/>
  <p:tag name="KSO_WM_CHIP_FILLAREA_FILL_RULE" val="{&quot;fill_align&quot;:&quot;cm&quot;,&quot;fill_effect&quot;:[],&quot;fill_mode&quot;:&quot;full&quot;,&quot;sacle_strategy&quot;:&quot;stretch&quot;}"/>
  <p:tag name="KSO_WM_ASSEMBLE_CHIP_INDEX" val="73356ccffdd848adb9cecf7a886bf33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c4ce4fb9e7246d7b6a94dcd23601636"/>
  <p:tag name="KSO_WM_UNIT_DECORATE_INFO" val=""/>
  <p:tag name="KSO_WM_UNIT_SM_LIMIT_TYPE" val=""/>
  <p:tag name="KSO_WM_CHIP_FILLAREA_FILL_RULE" val="{&quot;fill_align&quot;:&quot;cm&quot;,&quot;fill_effect&quot;:[],&quot;fill_mode&quot;:&quot;full&quot;,&quot;sacle_strategy&quot;:&quot;stretch&quot;}"/>
  <p:tag name="KSO_WM_ASSEMBLE_CHIP_INDEX" val="552fd38a6c764ad0a153fe23dc498d82"/>
  <p:tag name="KSO_WM_SLIDE_BACKGROUND_TYPE" val="frame"/>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13619"/>
</p:tagLst>
</file>

<file path=ppt/tags/tag6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e8828b64b43242a6a8d9c649bda191ad"/>
  <p:tag name="KSO_WM_UNIT_DECORATE_INFO" val=""/>
  <p:tag name="KSO_WM_UNIT_SM_LIMIT_TYPE" val=""/>
  <p:tag name="KSO_WM_CHIP_FILLAREA_FILL_RULE" val="{&quot;fill_align&quot;:&quot;cm&quot;,&quot;fill_effect&quot;:[],&quot;fill_mode&quot;:&quot;full&quot;,&quot;sacle_strategy&quot;:&quot;stretch&quot;}"/>
  <p:tag name="KSO_WM_ASSEMBLE_CHIP_INDEX" val="a90f72cda05e4c18b748c61ce22a3233"/>
  <p:tag name="KSO_WM_SLIDE_BACKGROUND_TYPE" val="frame"/>
</p:tagLst>
</file>

<file path=ppt/tags/tag641.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edb3d9dfb82345f9b3bdba4da0e23cb8"/>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07590_1*i*2"/>
  <p:tag name="KSO_WM_TEMPLATE_CATEGORY" val="diagram"/>
  <p:tag name="KSO_WM_TEMPLATE_INDEX" val="20207590"/>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0},&quot;ReferentInfo&quot;:{&quot;Id&quot;:&quot;1f8855e5b1094a71a6935fc8d8390bf8&quot;,&quot;X&quot;:{&quot;Pos&quot;:2},&quot;Y&quot;:{&quot;Pos&quot;:0}},&quot;whChangeMode&quot;:0}"/>
  <p:tag name="KSO_WM_CHIP_GROUPID" val="5e71e94347edf80c4a5df17c"/>
  <p:tag name="KSO_WM_CHIP_XID" val="5e71e94347edf80c4a5df17d"/>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10"/>
  <p:tag name="KSO_WM_TEMPLATE_ASSEMBLE_XID" val="60656e634054ed1e2fb7f79b"/>
  <p:tag name="KSO_WM_TEMPLATE_ASSEMBLE_GROUPID" val="60656e634054ed1e2fb7f79b"/>
</p:tagLst>
</file>

<file path=ppt/tags/tag6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07590_1*a*1"/>
  <p:tag name="KSO_WM_TEMPLATE_CATEGORY" val="diagram"/>
  <p:tag name="KSO_WM_TEMPLATE_INDEX" val="2020759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14b96f65a044e988192e664011f096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540ec2b1caa413e94efb698724799df"/>
  <p:tag name="KSO_WM_UNIT_TEXT_FILL_FORE_SCHEMECOLOR_INDEX_BRIGHTNESS" val="0"/>
  <p:tag name="KSO_WM_UNIT_TEXT_FILL_FORE_SCHEMECOLOR_INDEX" val="13"/>
  <p:tag name="KSO_WM_UNIT_TEXT_FILL_TYPE" val="1"/>
  <p:tag name="KSO_WM_TEMPLATE_ASSEMBLE_XID" val="60656e634054ed1e2fb7f79b"/>
  <p:tag name="KSO_WM_TEMPLATE_ASSEMBLE_GROUPID" val="60656e634054ed1e2fb7f79b"/>
</p:tagLst>
</file>

<file path=ppt/tags/tag64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90_1*f*1"/>
  <p:tag name="KSO_WM_TEMPLATE_CATEGORY" val="diagram"/>
  <p:tag name="KSO_WM_TEMPLATE_INDEX" val="20207590"/>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70d71383acfa4d97994e336204bd944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c12fcfd9a18e4628b961eaa38d35da7d"/>
  <p:tag name="KSO_WM_UNIT_TEXT_FILL_FORE_SCHEMECOLOR_INDEX_BRIGHTNESS" val="0.25"/>
  <p:tag name="KSO_WM_UNIT_TEXT_FILL_FORE_SCHEMECOLOR_INDEX" val="13"/>
  <p:tag name="KSO_WM_UNIT_TEXT_FILL_TYPE" val="1"/>
  <p:tag name="KSO_WM_TEMPLATE_ASSEMBLE_XID" val="60656e634054ed1e2fb7f79b"/>
  <p:tag name="KSO_WM_TEMPLATE_ASSEMBLE_GROUPID" val="60656e634054ed1e2fb7f79b"/>
</p:tagLst>
</file>

<file path=ppt/tags/tag644.xml><?xml version="1.0" encoding="utf-8"?>
<p:tagLst xmlns:a="http://schemas.openxmlformats.org/drawingml/2006/main" xmlns:r="http://schemas.openxmlformats.org/officeDocument/2006/relationships" xmlns:p="http://schemas.openxmlformats.org/presentationml/2006/main">
  <p:tag name="KSO_WM_UNIT_VALUE" val="1481*1438"/>
  <p:tag name="KSO_WM_UNIT_HIGHLIGHT" val="0"/>
  <p:tag name="KSO_WM_UNIT_COMPATIBLE" val="1"/>
  <p:tag name="KSO_WM_UNIT_DIAGRAM_ISNUMVISUAL" val="0"/>
  <p:tag name="KSO_WM_UNIT_DIAGRAM_ISREFERUNIT" val="0"/>
  <p:tag name="KSO_WM_UNIT_TYPE" val="d"/>
  <p:tag name="KSO_WM_UNIT_INDEX" val="1"/>
  <p:tag name="KSO_WM_UNIT_ID" val="diagram20207590_1*d*1"/>
  <p:tag name="KSO_WM_TEMPLATE_CATEGORY" val="diagram"/>
  <p:tag name="KSO_WM_TEMPLATE_INDEX" val="20207590"/>
  <p:tag name="KSO_WM_UNIT_LAYERLEVEL" val="1"/>
  <p:tag name="KSO_WM_TAG_VERSION" val="1.0"/>
  <p:tag name="KSO_WM_BEAUTIFY_FLAG" val="#wm#"/>
  <p:tag name="KSO_WM_CHIP_GROUPID" val="5e7310da9a230a26b9e88a19"/>
  <p:tag name="KSO_WM_CHIP_XID" val="5e7310da9a230a26b9e88a1a"/>
  <p:tag name="KSO_WM_UNIT_DEC_AREA_ID" val="1f8855e5b1094a71a6935fc8d8390bf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5999a3577184cd490667effb9a7f6d4"/>
  <p:tag name="KSO_WM_UNIT_PLACING_PICTURE" val="a5999a3577184cd490667effb9a7f6d4"/>
  <p:tag name="KSO_WM_UNIT_SUPPORT_UNIT_TYPE" val="[&quot;d&quot;,&quot;θ&quot;]"/>
  <p:tag name="KSO_WM_TEMPLATE_ASSEMBLE_XID" val="60656e634054ed1e2fb7f79b"/>
  <p:tag name="KSO_WM_TEMPLATE_ASSEMBLE_GROUPID" val="60656e634054ed1e2fb7f79b"/>
</p:tagLst>
</file>

<file path=ppt/tags/tag6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13619"/>
  <p:tag name="KSO_WM_CHIP_INFOS" val="{&quot;layout_type&quot;:&quot;formiddle3&quot;,&quot;slide_type&quot;:[&quot;endPage&quot;],&quot;aspect_ratio&quot;:&quot;16:9&quot;}"/>
  <p:tag name="KSO_WM_CHIP_XID" val="5ec34a930ac41c4a0a525d3e"/>
  <p:tag name="KSO_WM_CHIP_FILLPROP" val="[[{&quot;fill_id&quot;:&quot;0fc8cb0b5be24332a6c5a6db9e174d8a&quot;,&quot;fill_align&quot;:&quot;cm&quot;,&quot;text_align&quot;:&quot;cm&quot;,&quot;text_direction&quot;:&quot;horizontal&quot;,&quot;chip_types&quot;:[&quot;text&quot;,&quot;header&quot;]}]]"/>
  <p:tag name="KSO_WM_SLIDE_ID" val="custom20213619_49"/>
  <p:tag name="KSO_WM_TEMPLATE_SUBCATEGORY" val="21"/>
  <p:tag name="KSO_WM_TEMPLATE_MASTER_TYPE" val="1"/>
  <p:tag name="KSO_WM_TEMPLATE_COLOR_TYPE" val="1"/>
  <p:tag name="KSO_WM_SLIDE_TYPE" val="endPage"/>
  <p:tag name="KSO_WM_SLIDE_SUBTYPE" val="pureTxt"/>
  <p:tag name="KSO_WM_SLIDE_ITEM_CNT" val="0"/>
  <p:tag name="KSO_WM_SLIDE_INDEX" val="49"/>
  <p:tag name="KSO_WM_SLIDE_SIZE" val="700*380"/>
  <p:tag name="KSO_WM_SLIDE_POSITION" val="130*79"/>
  <p:tag name="KSO_WM_TAG_VERSION" val="1.0"/>
  <p:tag name="KSO_WM_SLIDE_LAYOUT" val="a_b"/>
  <p:tag name="KSO_WM_SLIDE_LAYOUT_CNT" val="1_1"/>
  <p:tag name="KSO_WM_CHIP_GROUPID" val="5ebf6661ddc3daf3fef3f760"/>
  <p:tag name="KSO_WM_SLIDE_LAYOUT_INFO" val="{&quot;id&quot;:&quot;2020-10-16T14:50:27&quot;,&quot;maxSize&quot;:{&quot;size1&quot;:70.760200783058451},&quot;minSize&quot;:{&quot;size1&quot;:49.760200783058451},&quot;normalSize&quot;:{&quot;size1&quot;:63.760200783058451},&quot;subLayout&quot;:[{&quot;id&quot;:&quot;2020-10-16T14:50:27&quot;,&quot;margin&quot;:{&quot;bottom&quot;:0.14393886923789978,&quot;left&quot;:4.5975027084350586,&quot;right&quot;:4.5902700424194336,&quot;top&quot;:8.4058103561401367},&quot;type&quot;:0},{&quot;id&quot;:&quot;2020-10-16T14:50:27&quot;,&quot;margin&quot;:{&quot;bottom&quot;:3.1672286987304688,&quot;left&quot;:4.5975027084350586,&quot;right&quot;:4.5902700424194336,&quot;top&quot;:0.43285286426544189},&quot;type&quot;:0}],&quot;type&quot;:0}"/>
  <p:tag name="KSO_WM_SLIDE_BK_DARK_LIGHT" val="2"/>
  <p:tag name="KSO_WM_SLIDE_BACKGROUND_TYPE" val="general"/>
  <p:tag name="KSO_WM_SLIDE_SUPPORT_FEATURE_TYPE" val="0"/>
  <p:tag name="KSO_WM_TEMPLATE_ASSEMBLE_XID" val="5f894266c923956f3f548934"/>
  <p:tag name="KSO_WM_TEMPLATE_ASSEMBLE_GROUPID" val="5f87b6b5ec1495817c97579a"/>
</p:tagLst>
</file>

<file path=ppt/tags/tag6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13619_49*i*1"/>
  <p:tag name="KSO_WM_TEMPLATE_CATEGORY" val="custom"/>
  <p:tag name="KSO_WM_TEMPLATE_INDEX" val="20213619"/>
  <p:tag name="KSO_WM_UNIT_LAYERLEVEL" val="1"/>
  <p:tag name="KSO_WM_TAG_VERSION" val="1.0"/>
  <p:tag name="KSO_WM_BEAUTIFY_FLAG" val="#wm#"/>
  <p:tag name="KSO_WM_UNIT_BLOCK" val="0"/>
  <p:tag name="KSO_WM_UNIT_SM_LIMIT_TYPE" val="3"/>
  <p:tag name="KSO_WM_UNIT_DEC_AREA_ID" val="1bc3c3f92ff24d249a7229a26ac30813"/>
  <p:tag name="KSO_WM_UNIT_DECORATE_INFO" val="{&quot;DecorateInfoH&quot;:{&quot;IsAbs&quot;:true},&quot;DecorateInfoW&quot;:{&quot;IsAbs&quot;:false},&quot;DecorateInfoX&quot;:{&quot;IsAbs&quot;:true,&quot;Pos&quot;:1},&quot;DecorateInfoY&quot;:{&quot;IsAbs&quot;:true,&quot;Pos&quot;:0},&quot;ReferentInfo&quot;:{&quot;Id&quot;:&quot;ed1057ab12924215b0f1bb0439199b97&quot;,&quot;X&quot;:{&quot;Pos&quot;:1},&quot;Y&quot;:{&quot;Pos&quot;:2}},&quot;whChangeMode&quot;:0}"/>
  <p:tag name="KSO_WM_CHIP_GROUPID" val="5ebe39330ac41c4a0a5255d1"/>
  <p:tag name="KSO_WM_CHIP_XID" val="5ebe39330ac41c4a0a5255d2"/>
  <p:tag name="KSO_WM_CHIP_FILLAREA_FILL_RULE" val="{&quot;fill_align&quot;:&quot;cm&quot;,&quot;fill_mode&quot;:&quot;adaptive&quot;,&quot;sacle_strategy&quot;:&quot;smart&quot;}"/>
  <p:tag name="KSO_WM_ASSEMBLE_CHIP_INDEX" val="6ed9a6b45e3044dc8aed72ed140e521e"/>
  <p:tag name="KSO_WM_UNIT_LINE_FORE_SCHEMECOLOR_INDEX_BRIGHTNESS" val="0.25"/>
  <p:tag name="KSO_WM_UNIT_LINE_FORE_SCHEMECOLOR_INDEX" val="13"/>
  <p:tag name="KSO_WM_UNIT_LINE_FILL_TYPE" val="2"/>
</p:tagLst>
</file>

<file path=ppt/tags/tag6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13619_49*a*1"/>
  <p:tag name="KSO_WM_TEMPLATE_CATEGORY" val="custom"/>
  <p:tag name="KSO_WM_TEMPLATE_INDEX" val="20213619"/>
  <p:tag name="KSO_WM_UNIT_LAYERLEVEL" val="1"/>
  <p:tag name="KSO_WM_TAG_VERSION" val="1.0"/>
  <p:tag name="KSO_WM_BEAUTIFY_FLAG" val="#wm#"/>
  <p:tag name="KSO_WM_UNIT_PRESET_TEXT" val="谢谢观看"/>
  <p:tag name="KSO_WM_UNIT_DEFAULT_FONT" val="66;88;4"/>
  <p:tag name="KSO_WM_UNIT_BLOCK" val="0"/>
  <p:tag name="KSO_WM_UNIT_DEC_AREA_ID" val="ed1057ab12924215b0f1bb0439199b97"/>
  <p:tag name="KSO_WM_CHIP_GROUPID" val="5ebe39330ac41c4a0a5255d1"/>
  <p:tag name="KSO_WM_CHIP_XID" val="5ebe39330ac41c4a0a5255d2"/>
  <p:tag name="KSO_WM_CHIP_FILLAREA_FILL_RULE" val="{&quot;fill_align&quot;:&quot;cm&quot;,&quot;fill_mode&quot;:&quot;adaptive&quot;,&quot;sacle_strategy&quot;:&quot;smart&quot;}"/>
  <p:tag name="KSO_WM_ASSEMBLE_CHIP_INDEX" val="6ed9a6b45e3044dc8aed72ed140e521e"/>
  <p:tag name="KSO_WM_UNIT_TEXT_FILL_FORE_SCHEMECOLOR_INDEX_BRIGHTNESS" val="0.15"/>
  <p:tag name="KSO_WM_UNIT_TEXT_FILL_FORE_SCHEMECOLOR_INDEX" val="13"/>
  <p:tag name="KSO_WM_UNIT_TEXT_FILL_TYPE" val="1"/>
</p:tagLst>
</file>

<file path=ppt/tags/tag6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13619_49*i*2"/>
  <p:tag name="KSO_WM_TEMPLATE_CATEGORY" val="custom"/>
  <p:tag name="KSO_WM_TEMPLATE_INDEX" val="20213619"/>
  <p:tag name="KSO_WM_UNIT_LAYERLEVEL" val="1"/>
  <p:tag name="KSO_WM_TAG_VERSION" val="1.0"/>
  <p:tag name="KSO_WM_BEAUTIFY_FLAG" val="#wm#"/>
  <p:tag name="KSO_WM_UNIT_PRESET_TEXT" val="2020"/>
  <p:tag name="KSO_WM_UNIT_DEFAULT_FONT" val="36;54;4"/>
  <p:tag name="KSO_WM_UNIT_BLOCK" val="0"/>
  <p:tag name="KSO_WM_UNIT_SM_LIMIT_TYPE" val="2"/>
  <p:tag name="KSO_WM_UNIT_DEC_AREA_ID" val="0309eb32efe341159720b99bac6139e0"/>
  <p:tag name="KSO_WM_UNIT_DECORATE_INFO" val="{&quot;DecorateInfoH&quot;:{&quot;IsAbs&quot;:true},&quot;DecorateInfoW&quot;:{&quot;IsAbs&quot;:true},&quot;DecorateInfoX&quot;:{&quot;IsAbs&quot;:true,&quot;Pos&quot;:1},&quot;DecorateInfoY&quot;:{&quot;IsAbs&quot;:true,&quot;Pos&quot;:2},&quot;ReferentInfo&quot;:{&quot;Id&quot;:&quot;ed1057ab12924215b0f1bb0439199b97;d8cd07a089a44c0b9e0f6d844b2fa563&quot;,&quot;X&quot;:{&quot;Pos&quot;:1},&quot;Y&quot;:{&quot;Pos&quot;:0}},&quot;whChangeMode&quot;:0}"/>
  <p:tag name="KSO_WM_CHIP_GROUPID" val="5ebe39330ac41c4a0a5255d1"/>
  <p:tag name="KSO_WM_CHIP_XID" val="5ebe39330ac41c4a0a5255d2"/>
  <p:tag name="KSO_WM_CHIP_FILLAREA_FILL_RULE" val="{&quot;fill_align&quot;:&quot;cm&quot;,&quot;fill_mode&quot;:&quot;adaptive&quot;,&quot;sacle_strategy&quot;:&quot;smart&quot;}"/>
  <p:tag name="KSO_WM_ASSEMBLE_CHIP_INDEX" val="6ed9a6b45e3044dc8aed72ed140e521e"/>
  <p:tag name="KSO_WM_UNIT_TEXT_FILL_FORE_SCHEMECOLOR_INDEX_BRIGHTNESS" val="0"/>
  <p:tag name="KSO_WM_UNIT_TEXT_FILL_FORE_SCHEMECOLOR_INDEX" val="5"/>
  <p:tag name="KSO_WM_UNIT_TEXT_FILL_TYPE" val="1"/>
  <p:tag name="KSO_WM_UNIT_VALUE" val="156"/>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13619"/>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3619_1*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b"/>
  <p:tag name="KSO_WM_UNIT_DEC_AREA_ID" val="5e7c8357db9746f88e81f8008fd4d10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6da778b794e945078a71551595d8cb7c"/>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副标题内容"/>
  <p:tag name="KSO_WM_UNIT_NOCLEAR" val="0"/>
  <p:tag name="KSO_WM_UNIT_VALUE" val="70"/>
  <p:tag name="KSO_WM_UNIT_HIGHLIGHT" val="0"/>
  <p:tag name="KSO_WM_UNIT_COMPATIBLE" val="0"/>
  <p:tag name="KSO_WM_UNIT_DIAGRAM_ISNUMVISUAL" val="0"/>
  <p:tag name="KSO_WM_UNIT_DIAGRAM_ISREFERUNIT" val="0"/>
  <p:tag name="KSO_WM_UNIT_TYPE" val="b"/>
  <p:tag name="KSO_WM_UNIT_INDEX" val="1"/>
  <p:tag name="KSO_WM_UNIT_ID" val="custom20213619_1*b*1"/>
  <p:tag name="KSO_WM_TEMPLATE_CATEGORY" val="custom"/>
  <p:tag name="KSO_WM_TEMPLATE_INDEX" val="20213619"/>
  <p:tag name="KSO_WM_UNIT_LAYERLEVEL" val="1"/>
  <p:tag name="KSO_WM_TAG_VERSION" val="1.0"/>
  <p:tag name="KSO_WM_BEAUTIFY_FLAG" val="#wm#"/>
  <p:tag name="KSO_WM_UNIT_DEFAULT_FONT" val="18;24;2"/>
  <p:tag name="KSO_WM_UNIT_BLOCK" val="0"/>
  <p:tag name="KSO_WM_UNIT_DEC_AREA_ID" val="3ba2d7cc1b3e4cefbd79bddeacefd1cb"/>
  <p:tag name="KSO_WM_CHIP_GROUPID" val="5ebf552c0ac41c4a0a525848"/>
  <p:tag name="KSO_WM_CHIP_XID" val="5ebf552c0ac41c4a0a525849"/>
  <p:tag name="KSO_WM_CHIP_FILLAREA_FILL_RULE" val="{&quot;fill_align&quot;:&quot;cm&quot;,&quot;fill_mode&quot;:&quot;adaptive&quot;,&quot;sacle_strategy&quot;:&quot;smart&quot;}"/>
  <p:tag name="KSO_WM_ASSEMBLE_CHIP_INDEX" val="a5dcd91aaf474fd298fcfb912c047c8c"/>
  <p:tag name="KSO_WM_UNIT_TEXT_FILL_FORE_SCHEMECOLOR_INDEX_BRIGHTNESS" val="0.35"/>
  <p:tag name="KSO_WM_UNIT_TEXT_FILL_FORE_SCHEMECOLOR_INDEX" val="13"/>
  <p:tag name="KSO_WM_UNIT_TEXT_FILL_TYPE" val="1"/>
  <p:tag name="KSO_WM_TEMPLATE_ASSEMBLE_XID" val="5f894266c923956f3f548928"/>
  <p:tag name="KSO_WM_TEMPLATE_ASSEMBLE_GROUPID" val="5f87b6b5ec1495817c97579a"/>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同心逐梦 不断超越"/>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13619_1*a*1"/>
  <p:tag name="KSO_WM_TEMPLATE_CATEGORY" val="custom"/>
  <p:tag name="KSO_WM_TEMPLATE_INDEX" val="20213619"/>
  <p:tag name="KSO_WM_UNIT_LAYERLEVEL" val="1"/>
  <p:tag name="KSO_WM_TAG_VERSION" val="1.0"/>
  <p:tag name="KSO_WM_BEAUTIFY_FLAG" val="#wm#"/>
  <p:tag name="KSO_WM_UNIT_DEFAULT_FONT" val="56;72;4"/>
  <p:tag name="KSO_WM_UNIT_BLOCK" val="0"/>
  <p:tag name="KSO_WM_UNIT_DEC_AREA_ID" val="e59b5368b2174e83aecf4907b788bd03"/>
  <p:tag name="KSO_WM_CHIP_GROUPID" val="5ebf552c0ac41c4a0a525848"/>
  <p:tag name="KSO_WM_CHIP_XID" val="5ebf552c0ac41c4a0a525849"/>
  <p:tag name="KSO_WM_CHIP_FILLAREA_FILL_RULE" val="{&quot;fill_align&quot;:&quot;cm&quot;,&quot;fill_mode&quot;:&quot;adaptive&quot;,&quot;sacle_strategy&quot;:&quot;smart&quot;}"/>
  <p:tag name="KSO_WM_ASSEMBLE_CHIP_INDEX" val="a5dcd91aaf474fd298fcfb912c047c8c"/>
  <p:tag name="KSO_WM_UNIT_TEXT_FILL_FORE_SCHEMECOLOR_INDEX_BRIGHTNESS" val="0.15"/>
  <p:tag name="KSO_WM_UNIT_TEXT_FILL_FORE_SCHEMECOLOR_INDEX" val="13"/>
  <p:tag name="KSO_WM_UNIT_TEXT_FILL_TYPE" val="1"/>
  <p:tag name="KSO_WM_TEMPLATE_ASSEMBLE_XID" val="5f894266c923956f3f548928"/>
  <p:tag name="KSO_WM_TEMPLATE_ASSEMBLE_GROUPID" val="5f87b6b5ec1495817c97579a"/>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3619_2*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c"/>
  <p:tag name="KSO_WM_UNIT_DEC_AREA_ID" val="13a7f134a2f345878a243291268b26cb"/>
  <p:tag name="KSO_WM_UNIT_DECORATE_INFO" val=""/>
  <p:tag name="KSO_WM_UNIT_SM_LIMIT_TYPE" val=""/>
  <p:tag name="KSO_WM_CHIP_FILLAREA_FILL_RULE" val="{&quot;fill_align&quot;:&quot;lm&quot;,&quot;fill_effect&quot;:[],&quot;fill_mode&quot;:&quot;adaptive&quot;,&quot;sacle_strategy&quot;:&quot;stretch&quot;}"/>
  <p:tag name="KSO_WM_ASSEMBLE_CHIP_INDEX" val="0065b9c542f34cb88f511f85ab6e88da"/>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e3af0d0e055b495f84e8b34c88863551"/>
  <p:tag name="KSO_WM_UNIT_DECORATE_INFO" val=""/>
  <p:tag name="KSO_WM_UNIT_SM_LIMIT_TYPE" val=""/>
  <p:tag name="KSO_WM_CHIP_FILLAREA_FILL_RULE" val="{&quot;fill_align&quot;:&quot;cm&quot;,&quot;fill_effect&quot;:[],&quot;fill_mode&quot;:&quot;full&quot;,&quot;sacle_strategy&quot;:&quot;stretch&quot;}"/>
  <p:tag name="KSO_WM_ASSEMBLE_CHIP_INDEX" val="273b89acfc2748e0be46f620246f895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f23c73e531040c8851885cdc5e47cca"/>
  <p:tag name="KSO_WM_UNIT_DECORATE_INFO" val=""/>
  <p:tag name="KSO_WM_UNIT_SM_LIMIT_TYPE" val=""/>
  <p:tag name="KSO_WM_CHIP_FILLAREA_FILL_RULE" val="{&quot;fill_align&quot;:&quot;cm&quot;,&quot;fill_effect&quot;:[],&quot;fill_mode&quot;:&quot;full&quot;,&quot;sacle_strategy&quot;:&quot;stretch&quot;}"/>
  <p:tag name="KSO_WM_ASSEMBLE_CHIP_INDEX" val="575a0ab5c6f34fee9d4b980d155cb06b"/>
</p:tagLst>
</file>

<file path=ppt/tags/tag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13619_1*a*1"/>
  <p:tag name="KSO_WM_TEMPLATE_CATEGORY" val="custom"/>
  <p:tag name="KSO_WM_TEMPLATE_INDEX" val="20213619"/>
  <p:tag name="KSO_WM_UNIT_LAYERLEVEL" val="1"/>
  <p:tag name="KSO_WM_TAG_VERSION" val="1.0"/>
  <p:tag name="KSO_WM_BEAUTIFY_FLAG" val="#wm#"/>
  <p:tag name="KSO_WM_UNIT_PRESET_TEXT" val="单击此处添加大标题内容"/>
  <p:tag name="KSO_WM_UNIT_DEFAULT_FONT" val="24;28;2"/>
  <p:tag name="KSO_WM_UNIT_BLOCK" val="0"/>
  <p:tag name="KSO_WM_UNIT_DEC_AREA_ID" val="28be662229144a22b42b16efef1e124a"/>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15"/>
  <p:tag name="KSO_WM_UNIT_TEXT_FILL_FORE_SCHEMECOLOR_INDEX" val="13"/>
  <p:tag name="KSO_WM_UNIT_TEXT_FILL_TYPE" val="1"/>
  <p:tag name="KSO_WM_TEMPLATE_ASSEMBLE_XID" val="5f894266c923956f3f5488ee"/>
  <p:tag name="KSO_WM_TEMPLATE_ASSEMBLE_GROUPID" val="5f87b6b5ec1495817c97579a"/>
</p:tagLst>
</file>

<file path=ppt/tags/tag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32"/>
  <p:tag name="KSO_WM_UNIT_HIGHLIGHT" val="0"/>
  <p:tag name="KSO_WM_UNIT_COMPATIBLE" val="0"/>
  <p:tag name="KSO_WM_UNIT_DIAGRAM_ISNUMVISUAL" val="0"/>
  <p:tag name="KSO_WM_UNIT_DIAGRAM_ISREFERUNIT" val="0"/>
  <p:tag name="KSO_WM_UNIT_TYPE" val="b"/>
  <p:tag name="KSO_WM_UNIT_INDEX" val="1"/>
  <p:tag name="KSO_WM_UNIT_ID" val="custom20213619_1*b*1"/>
  <p:tag name="KSO_WM_TEMPLATE_CATEGORY" val="custom"/>
  <p:tag name="KSO_WM_TEMPLATE_INDEX" val="20213619"/>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aa7c7d961afb493b951547dbf9e37c73"/>
  <p:tag name="KSO_WM_CHIP_GROUPID" val="5ebe54990ac41c4a0a525673"/>
  <p:tag name="KSO_WM_CHIP_XID" val="5ebe54990ac41c4a0a525674"/>
  <p:tag name="KSO_WM_CHIP_FILLAREA_FILL_RULE" val="{&quot;fill_align&quot;:&quot;cm&quot;,&quot;fill_mode&quot;:&quot;adaptive&quot;,&quot;sacle_strategy&quot;:&quot;smart&quot;}"/>
  <p:tag name="KSO_WM_ASSEMBLE_CHIP_INDEX" val="92d6d8af76ed47bcb69496740000f138"/>
  <p:tag name="KSO_WM_UNIT_TEXT_FILL_FORE_SCHEMECOLOR_INDEX_BRIGHTNESS" val="0.35"/>
  <p:tag name="KSO_WM_UNIT_TEXT_FILL_FORE_SCHEMECOLOR_INDEX" val="13"/>
  <p:tag name="KSO_WM_UNIT_TEXT_FILL_TYPE" val="1"/>
  <p:tag name="KSO_WM_TEMPLATE_ASSEMBLE_XID" val="5f894266c923956f3f5488ee"/>
  <p:tag name="KSO_WM_TEMPLATE_ASSEMBLE_GROUPID" val="5f87b6b5ec1495817c97579a"/>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3619_2*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c"/>
  <p:tag name="KSO_WM_UNIT_DEC_AREA_ID" val="7816a44e2fe747a59e5c7a51ea71801d"/>
  <p:tag name="KSO_WM_UNIT_DECORATE_INFO" val=""/>
  <p:tag name="KSO_WM_UNIT_SM_LIMIT_TYPE" val=""/>
  <p:tag name="KSO_WM_CHIP_FILLAREA_FILL_RULE" val="{&quot;fill_align&quot;:&quot;rm&quot;,&quot;fill_effect&quot;:[],&quot;fill_mode&quot;:&quot;adaptive&quot;,&quot;sacle_strategy&quot;:&quot;stretch&quot;}"/>
  <p:tag name="KSO_WM_ASSEMBLE_CHIP_INDEX" val="9f0918db5ce842338b4816efaad5a8ef"/>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add1f0972b334641a4555e98de4121c1"/>
  <p:tag name="KSO_WM_UNIT_DECORATE_INFO" val=""/>
  <p:tag name="KSO_WM_UNIT_SM_LIMIT_TYPE" val=""/>
  <p:tag name="KSO_WM_CHIP_FILLAREA_FILL_RULE" val="{&quot;fill_align&quot;:&quot;cm&quot;,&quot;fill_effect&quot;:[],&quot;fill_mode&quot;:&quot;full&quot;,&quot;sacle_strategy&quot;:&quot;stretch&quot;}"/>
  <p:tag name="KSO_WM_ASSEMBLE_CHIP_INDEX" val="5d98c3208ae8429a9c3ee0e6a81a28e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3619_1*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b"/>
  <p:tag name="KSO_WM_UNIT_DEC_AREA_ID" val="5e7c8357db9746f88e81f8008fd4d10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6da778b794e945078a71551595d8cb7c"/>
</p:tagLst>
</file>

<file path=ppt/tags/tag8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9"/>
  <p:tag name="KSO_WM_UNIT_HIGHLIGHT" val="0"/>
  <p:tag name="KSO_WM_UNIT_COMPATIBLE" val="0"/>
  <p:tag name="KSO_WM_UNIT_DIAGRAM_ISNUMVISUAL" val="0"/>
  <p:tag name="KSO_WM_UNIT_DIAGRAM_ISREFERUNIT" val="0"/>
  <p:tag name="KSO_WM_UNIT_TYPE" val="b"/>
  <p:tag name="KSO_WM_UNIT_INDEX" val="1"/>
  <p:tag name="KSO_WM_UNIT_ID" val="custom20213619_1*b*1"/>
  <p:tag name="KSO_WM_TEMPLATE_CATEGORY" val="custom"/>
  <p:tag name="KSO_WM_TEMPLATE_INDEX" val="20213619"/>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d8cd07a089a44c0b9e0f6d844b2fa563"/>
  <p:tag name="KSO_WM_CHIP_GROUPID" val="5ebe39330ac41c4a0a5255d1"/>
  <p:tag name="KSO_WM_CHIP_XID" val="5ebe39330ac41c4a0a5255d2"/>
  <p:tag name="KSO_WM_CHIP_FILLAREA_FILL_RULE" val="{&quot;fill_align&quot;:&quot;cm&quot;,&quot;fill_mode&quot;:&quot;adaptive&quot;,&quot;sacle_strategy&quot;:&quot;smart&quot;}"/>
  <p:tag name="KSO_WM_ASSEMBLE_CHIP_INDEX" val="6ed9a6b45e3044dc8aed72ed140e521e"/>
  <p:tag name="KSO_WM_UNIT_TEXT_FILL_FORE_SCHEMECOLOR_INDEX_BRIGHTNESS" val="0.35"/>
  <p:tag name="KSO_WM_UNIT_TEXT_FILL_FORE_SCHEMECOLOR_INDEX" val="13"/>
  <p:tag name="KSO_WM_UNIT_TEXT_FILL_TYPE" val="1"/>
  <p:tag name="KSO_WM_TEMPLATE_ASSEMBLE_XID" val="5f894266c923956f3f548934"/>
  <p:tag name="KSO_WM_TEMPLATE_ASSEMBLE_GROUPID" val="5f87b6b5ec1495817c97579a"/>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13619_1*a*1"/>
  <p:tag name="KSO_WM_TEMPLATE_CATEGORY" val="custom"/>
  <p:tag name="KSO_WM_TEMPLATE_INDEX" val="20213619"/>
  <p:tag name="KSO_WM_UNIT_LAYERLEVEL" val="1"/>
  <p:tag name="KSO_WM_TAG_VERSION" val="1.0"/>
  <p:tag name="KSO_WM_BEAUTIFY_FLAG" val="#wm#"/>
  <p:tag name="KSO_WM_UNIT_PRESET_TEXT" val="谢谢观看"/>
  <p:tag name="KSO_WM_UNIT_DEFAULT_FONT" val="66;88;4"/>
  <p:tag name="KSO_WM_UNIT_BLOCK" val="0"/>
  <p:tag name="KSO_WM_UNIT_DEC_AREA_ID" val="ed1057ab12924215b0f1bb0439199b97"/>
  <p:tag name="KSO_WM_CHIP_GROUPID" val="5ebe39330ac41c4a0a5255d1"/>
  <p:tag name="KSO_WM_CHIP_XID" val="5ebe39330ac41c4a0a5255d2"/>
  <p:tag name="KSO_WM_CHIP_FILLAREA_FILL_RULE" val="{&quot;fill_align&quot;:&quot;cm&quot;,&quot;fill_mode&quot;:&quot;adaptive&quot;,&quot;sacle_strategy&quot;:&quot;smart&quot;}"/>
  <p:tag name="KSO_WM_ASSEMBLE_CHIP_INDEX" val="6ed9a6b45e3044dc8aed72ed140e521e"/>
  <p:tag name="KSO_WM_UNIT_TEXT_FILL_FORE_SCHEMECOLOR_INDEX_BRIGHTNESS" val="0.15"/>
  <p:tag name="KSO_WM_UNIT_TEXT_FILL_FORE_SCHEMECOLOR_INDEX" val="13"/>
  <p:tag name="KSO_WM_UNIT_TEXT_FILL_TYPE" val="1"/>
  <p:tag name="KSO_WM_TEMPLATE_ASSEMBLE_XID" val="5f894266c923956f3f548934"/>
  <p:tag name="KSO_WM_TEMPLATE_ASSEMBLE_GROUPID" val="5f87b6b5ec1495817c97579a"/>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bf68e3b3c71742c4928285ba845142be"/>
  <p:tag name="KSO_WM_UNIT_DECORATE_INFO" val=""/>
  <p:tag name="KSO_WM_UNIT_SM_LIMIT_TYPE" val=""/>
  <p:tag name="KSO_WM_CHIP_FILLAREA_FILL_RULE" val="{&quot;fill_align&quot;:&quot;cm&quot;,&quot;fill_effect&quot;:[],&quot;fill_mode&quot;:&quot;full&quot;,&quot;sacle_strategy&quot;:&quot;stretch&quot;}"/>
  <p:tag name="KSO_WM_ASSEMBLE_CHIP_INDEX" val="4dfa9dd079fb4419b8862efe80ef18cc"/>
  <p:tag name="KSO_WM_SLIDE_BACKGROUND_TYPE" val="general"/>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946312b3571749ac93217a37db4d8c42"/>
  <p:tag name="KSO_WM_UNIT_DECORATE_INFO" val=""/>
  <p:tag name="KSO_WM_UNIT_SM_LIMIT_TYPE" val=""/>
  <p:tag name="KSO_WM_CHIP_FILLAREA_FILL_RULE" val="{&quot;fill_align&quot;:&quot;cm&quot;,&quot;fill_effect&quot;:[],&quot;fill_mode&quot;:&quot;full&quot;,&quot;sacle_strategy&quot;:&quot;stretch&quot;}"/>
  <p:tag name="KSO_WM_ASSEMBLE_CHIP_INDEX" val="d9d9e5a932f943c8a7447b7dcfdb096f"/>
  <p:tag name="KSO_WM_SLIDE_BACKGROUND_TYPE" val="general"/>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3619_5*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f"/>
  <p:tag name="KSO_WM_UNIT_DEC_AREA_ID" val="30c544616ccb42788dc71653e1f5b088"/>
  <p:tag name="KSO_WM_UNIT_DECORATE_INFO" val=""/>
  <p:tag name="KSO_WM_UNIT_SM_LIMIT_TYPE" val=""/>
  <p:tag name="KSO_WM_CHIP_FILLAREA_FILL_RULE" val="{&quot;fill_align&quot;:&quot;cm&quot;,&quot;fill_effect&quot;:[],&quot;fill_mode&quot;:&quot;full&quot;,&quot;sacle_strategy&quot;:&quot;stretch&quot;}"/>
  <p:tag name="KSO_WM_ASSEMBLE_CHIP_INDEX" val="73356ccffdd848adb9cecf7a886bf33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1c4ce4fb9e7246d7b6a94dcd23601636"/>
  <p:tag name="KSO_WM_UNIT_DECORATE_INFO" val=""/>
  <p:tag name="KSO_WM_UNIT_SM_LIMIT_TYPE" val=""/>
  <p:tag name="KSO_WM_CHIP_FILLAREA_FILL_RULE" val="{&quot;fill_align&quot;:&quot;cm&quot;,&quot;fill_effect&quot;:[],&quot;fill_mode&quot;:&quot;full&quot;,&quot;sacle_strategy&quot;:&quot;stretch&quot;}"/>
  <p:tag name="KSO_WM_ASSEMBLE_CHIP_INDEX" val="552fd38a6c764ad0a153fe23dc498d82"/>
  <p:tag name="KSO_WM_SLIDE_BACKGROUND_TYPE" val="frame"/>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3619_3*i*1"/>
  <p:tag name="KSO_WM_TEMPLATE_CATEGORY" val="chip"/>
  <p:tag name="KSO_WM_TEMPLATE_INDEX" val="20213619"/>
  <p:tag name="KSO_WM_UNIT_LAYERLEVEL" val="1"/>
  <p:tag name="KSO_WM_TAG_VERSION" val="1.0"/>
  <p:tag name="KSO_WM_BEAUTIFY_FLAG" val="#wm#"/>
  <p:tag name="KSO_WM_CHIP_GROUPID" val="5f87b6b5ec1495817c97579a"/>
  <p:tag name="KSO_WM_CHIP_XID" val="5f87b6b5ec1495817c97579d"/>
  <p:tag name="KSO_WM_UNIT_DEC_AREA_ID" val="e8828b64b43242a6a8d9c649bda191ad"/>
  <p:tag name="KSO_WM_UNIT_DECORATE_INFO" val=""/>
  <p:tag name="KSO_WM_UNIT_SM_LIMIT_TYPE" val=""/>
  <p:tag name="KSO_WM_CHIP_FILLAREA_FILL_RULE" val="{&quot;fill_align&quot;:&quot;cm&quot;,&quot;fill_effect&quot;:[],&quot;fill_mode&quot;:&quot;full&quot;,&quot;sacle_strategy&quot;:&quot;stretch&quot;}"/>
  <p:tag name="KSO_WM_ASSEMBLE_CHIP_INDEX" val="a90f72cda05e4c18b748c61ce22a3233"/>
  <p:tag name="KSO_WM_SLIDE_BACKGROUND_TYPE" val="frame"/>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Adjacency">
      <a:dk1>
        <a:srgbClr val="000000"/>
      </a:dk1>
      <a:lt1>
        <a:srgbClr val="FFFFFF"/>
      </a:lt1>
      <a:dk2>
        <a:srgbClr val="630101"/>
      </a:dk2>
      <a:lt2>
        <a:srgbClr val="F7EFDD"/>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Adjacency">
      <a:dk1>
        <a:srgbClr val="000000"/>
      </a:dk1>
      <a:lt1>
        <a:srgbClr val="FFFFFF"/>
      </a:lt1>
      <a:dk2>
        <a:srgbClr val="630101"/>
      </a:dk2>
      <a:lt2>
        <a:srgbClr val="F7EFDD"/>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
      <a:dk1>
        <a:srgbClr val="000000"/>
      </a:dk1>
      <a:lt1>
        <a:srgbClr val="FFFFFF"/>
      </a:lt1>
      <a:dk2>
        <a:srgbClr val="630101"/>
      </a:dk2>
      <a:lt2>
        <a:srgbClr val="F7EFDD"/>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Adjacency">
      <a:dk1>
        <a:srgbClr val="000000"/>
      </a:dk1>
      <a:lt1>
        <a:srgbClr val="FFFFFF"/>
      </a:lt1>
      <a:dk2>
        <a:srgbClr val="630101"/>
      </a:dk2>
      <a:lt2>
        <a:srgbClr val="F7EFDD"/>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1481</Words>
  <Application>Microsoft Macintosh PowerPoint</Application>
  <PresentationFormat>宽屏</PresentationFormat>
  <Paragraphs>117</Paragraphs>
  <Slides>27</Slides>
  <Notes>9</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27</vt:i4>
      </vt:variant>
    </vt:vector>
  </HeadingPairs>
  <TitlesOfParts>
    <vt:vector size="39" baseType="lpstr">
      <vt:lpstr>-apple-system</vt:lpstr>
      <vt:lpstr>等线</vt:lpstr>
      <vt:lpstr>微软雅黑</vt:lpstr>
      <vt:lpstr>Arial</vt:lpstr>
      <vt:lpstr>Arial</vt:lpstr>
      <vt:lpstr>Calibri</vt:lpstr>
      <vt:lpstr>Wingdings</vt:lpstr>
      <vt:lpstr>Office 主题​​</vt:lpstr>
      <vt:lpstr>1_Office 主题​​</vt:lpstr>
      <vt:lpstr>3_Office 主题​​</vt:lpstr>
      <vt:lpstr>2_Office 主题​​</vt:lpstr>
      <vt:lpstr>4_Office 主题​​</vt:lpstr>
      <vt:lpstr>线程池</vt:lpstr>
      <vt:lpstr>PowerPoint 演示文稿</vt:lpstr>
      <vt:lpstr>介绍</vt:lpstr>
      <vt:lpstr>PowerPoint 演示文稿</vt:lpstr>
      <vt:lpstr>PowerPoint 演示文稿</vt:lpstr>
      <vt:lpstr>PowerPoint 演示文稿</vt:lpstr>
      <vt:lpstr>编码实现</vt:lpstr>
      <vt:lpstr>PowerPoint 演示文稿</vt:lpstr>
      <vt:lpstr>PowerPoint 演示文稿</vt:lpstr>
      <vt:lpstr>PowerPoint 演示文稿</vt:lpstr>
      <vt:lpstr>PowerPoint 演示文稿</vt:lpstr>
      <vt:lpstr>PowerPoint 演示文稿</vt:lpstr>
      <vt:lpstr>ThreadPoolExecutor</vt:lpstr>
      <vt:lpstr>PowerPoint 演示文稿</vt:lpstr>
      <vt:lpstr>PowerPoint 演示文稿</vt:lpstr>
      <vt:lpstr>PowerPoint 演示文稿</vt:lpstr>
      <vt:lpstr>ThreadPoolExecutor扩展</vt:lpstr>
      <vt:lpstr>PowerPoint 演示文稿</vt:lpstr>
      <vt:lpstr>拒绝策略</vt:lpstr>
      <vt:lpstr>PowerPoint 演示文稿</vt:lpstr>
      <vt:lpstr>自定义线程池和拒绝策略</vt:lpstr>
      <vt:lpstr>PowerPoint 演示文稿</vt:lpstr>
      <vt:lpstr>PowerPoint 演示文稿</vt:lpstr>
      <vt:lpstr>PowerPoint 演示文稿</vt:lpstr>
      <vt:lpstr>workQueue（阻塞队列）</vt:lpstr>
      <vt:lpstr>PowerPoint 演示文稿</vt:lpstr>
      <vt:lpstr>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Maxwell Kong</cp:lastModifiedBy>
  <cp:revision>171</cp:revision>
  <dcterms:created xsi:type="dcterms:W3CDTF">2019-06-19T02:08:00Z</dcterms:created>
  <dcterms:modified xsi:type="dcterms:W3CDTF">2021-12-21T11:49:16Z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2052-11.1.0.10090</vt:lpwstr>
  </property>
</Properties>
</file>