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开发指南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搭建开发环境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为什么是</a:t>
            </a:r>
            <a:r>
              <a:rPr lang="en-US" altLang="zh-CN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学习的动机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</a:t>
            </a:r>
            <a:r>
              <a:rPr lang="en-US" dirty="0" smtClean="0"/>
              <a:t>怎</a:t>
            </a:r>
            <a:r>
              <a:rPr lang="zh-CN" altLang="en-US" dirty="0" smtClean="0"/>
              <a:t>么</a:t>
            </a:r>
            <a:r>
              <a:rPr lang="en-US" dirty="0" smtClean="0"/>
              <a:t>开始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硬件设备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苹果笔记本一台（</a:t>
            </a:r>
            <a:r>
              <a:rPr lang="en-US" altLang="zh-CN" dirty="0" smtClean="0"/>
              <a:t>mac mini</a:t>
            </a:r>
            <a:r>
              <a:rPr lang="zh-CN" altLang="en-US" dirty="0" smtClean="0"/>
              <a:t>亦可）</a:t>
            </a:r>
            <a:endParaRPr lang="en-US" altLang="zh-CN" dirty="0" smtClean="0"/>
          </a:p>
          <a:p>
            <a:r>
              <a:rPr lang="en-US" altLang="zh-CN" dirty="0" smtClean="0"/>
              <a:t>iPhone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iPod Touch</a:t>
            </a:r>
          </a:p>
          <a:p>
            <a:endParaRPr lang="en-US" altLang="zh-CN" dirty="0"/>
          </a:p>
          <a:p>
            <a:r>
              <a:rPr lang="en-US" altLang="en-US" dirty="0" smtClean="0"/>
              <a:t>基本成本：10000元人民币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en-US" dirty="0" err="1" smtClean="0"/>
              <a:t>os</a:t>
            </a:r>
            <a:r>
              <a:rPr lang="en-US" dirty="0" smtClean="0"/>
              <a:t> X</a:t>
            </a:r>
          </a:p>
          <a:p>
            <a:r>
              <a:rPr lang="en-US" dirty="0" err="1" smtClean="0"/>
              <a:t>X</a:t>
            </a:r>
            <a:r>
              <a:rPr lang="en-US" dirty="0" err="1"/>
              <a:t>C</a:t>
            </a:r>
            <a:r>
              <a:rPr lang="en-US" dirty="0" err="1" smtClean="0"/>
              <a:t>ode</a:t>
            </a:r>
            <a:r>
              <a:rPr lang="en-US" dirty="0" smtClean="0"/>
              <a:t> 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</TotalTime>
  <Words>48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iOS开发指南</vt:lpstr>
      <vt:lpstr>为什么是iOS</vt:lpstr>
      <vt:lpstr>学习的动机</vt:lpstr>
      <vt:lpstr>我要怎么开始</vt:lpstr>
      <vt:lpstr>硬件设备</vt:lpstr>
      <vt:lpstr>软件环境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iOS开发指南</dc:title>
  <dc:creator>qi liu</dc:creator>
  <cp:lastModifiedBy>qi liu</cp:lastModifiedBy>
  <cp:revision>18</cp:revision>
  <dcterms:created xsi:type="dcterms:W3CDTF">2012-12-13T03:07:52Z</dcterms:created>
  <dcterms:modified xsi:type="dcterms:W3CDTF">2012-12-13T03:14:42Z</dcterms:modified>
</cp:coreProperties>
</file>