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9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12-12-13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iOS</a:t>
            </a:r>
            <a:r>
              <a:rPr lang="en-US" dirty="0" err="1" smtClean="0"/>
              <a:t>开发教程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相机与照片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3349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0</TotalTime>
  <Words>10</Words>
  <Application>Microsoft Macintosh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Breeze</vt:lpstr>
      <vt:lpstr>iOS开发教程</vt:lpstr>
    </vt:vector>
  </TitlesOfParts>
  <Company>comsenz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iOS开发教程</dc:title>
  <dc:creator>qi liu</dc:creator>
  <cp:lastModifiedBy>qi liu</cp:lastModifiedBy>
  <cp:revision>1</cp:revision>
  <dcterms:created xsi:type="dcterms:W3CDTF">2012-12-13T03:53:11Z</dcterms:created>
  <dcterms:modified xsi:type="dcterms:W3CDTF">2012-12-13T03:53:35Z</dcterms:modified>
</cp:coreProperties>
</file>