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多任务处理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2012-12-13T03:54:07Z</dcterms:created>
  <dcterms:modified xsi:type="dcterms:W3CDTF">2012-12-13T03:54:38Z</dcterms:modified>
</cp:coreProperties>
</file>