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时间、</a:t>
            </a:r>
            <a:r>
              <a:rPr lang="zh-CN" altLang="en-US" smtClean="0"/>
              <a:t>日历与事件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2012-12-13T03:55:53Z</dcterms:created>
  <dcterms:modified xsi:type="dcterms:W3CDTF">2012-12-13T03:56:28Z</dcterms:modified>
</cp:coreProperties>
</file>