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进一步学习与建议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</TotalTime>
  <Words>13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2012-12-13T04:00:05Z</dcterms:created>
  <dcterms:modified xsi:type="dcterms:W3CDTF">2012-12-13T04:01:10Z</dcterms:modified>
</cp:coreProperties>
</file>