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err="1" smtClean="0"/>
              <a:t>开发教程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视图与视图控制器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89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13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iOS开发教程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iOS开发教程</dc:title>
  <dc:creator>qi liu</dc:creator>
  <cp:lastModifiedBy>qi liu</cp:lastModifiedBy>
  <cp:revision>2</cp:revision>
  <dcterms:created xsi:type="dcterms:W3CDTF">2012-12-13T03:44:10Z</dcterms:created>
  <dcterms:modified xsi:type="dcterms:W3CDTF">2012-12-13T03:45:06Z</dcterms:modified>
</cp:coreProperties>
</file>