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网络、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、</a:t>
            </a:r>
            <a:r>
              <a:rPr lang="en-US" altLang="zh-CN" smtClean="0"/>
              <a:t>XML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47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1</cp:revision>
  <dcterms:created xsi:type="dcterms:W3CDTF">2012-12-13T03:50:27Z</dcterms:created>
  <dcterms:modified xsi:type="dcterms:W3CDTF">2012-12-13T03:50:57Z</dcterms:modified>
</cp:coreProperties>
</file>