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en-US" smtClean="0"/>
              <a:t>语言的一些特性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 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 </dc:title>
  <dc:creator>qi liu</dc:creator>
  <cp:lastModifiedBy>qi liu</cp:lastModifiedBy>
  <cp:revision>1</cp:revision>
  <dcterms:created xsi:type="dcterms:W3CDTF">2012-12-13T03:32:36Z</dcterms:created>
  <dcterms:modified xsi:type="dcterms:W3CDTF">2012-12-13T03:33:07Z</dcterms:modified>
</cp:coreProperties>
</file>