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内存管理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6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2012-12-13T03:35:59Z</dcterms:created>
  <dcterms:modified xsi:type="dcterms:W3CDTF">2012-12-13T03:36:31Z</dcterms:modified>
</cp:coreProperties>
</file>