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数据类型与表达式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15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2</cp:revision>
  <dcterms:created xsi:type="dcterms:W3CDTF">2012-12-13T03:18:03Z</dcterms:created>
  <dcterms:modified xsi:type="dcterms:W3CDTF">2012-12-13T03:19:10Z</dcterms:modified>
</cp:coreProperties>
</file>