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Objective-</a:t>
            </a:r>
            <a:r>
              <a:rPr lang="en-US" dirty="0" err="1" smtClean="0"/>
              <a:t>C</a:t>
            </a:r>
            <a:r>
              <a:rPr lang="en-US" dirty="0" err="1" smtClean="0"/>
              <a:t>语言教程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循环语句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4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8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Objective-C语言教程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Objective-C语言教程</dc:title>
  <dc:creator>qi liu</dc:creator>
  <cp:lastModifiedBy>qi liu</cp:lastModifiedBy>
  <cp:revision>1</cp:revision>
  <dcterms:created xsi:type="dcterms:W3CDTF">2012-12-13T03:20:11Z</dcterms:created>
  <dcterms:modified xsi:type="dcterms:W3CDTF">2012-12-13T03:20:46Z</dcterms:modified>
</cp:coreProperties>
</file>