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  <a:r>
              <a:rPr lang="zh-CN" altLang="en-US" dirty="0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类进阶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liu</dc:creator>
  <cp:lastModifiedBy>qi liu</cp:lastModifiedBy>
  <cp:revision>2</cp:revision>
  <dcterms:created xsi:type="dcterms:W3CDTF">2012-12-13T03:22:44Z</dcterms:created>
  <dcterms:modified xsi:type="dcterms:W3CDTF">2012-12-13T03:23:41Z</dcterms:modified>
</cp:coreProperties>
</file>