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多态、动态类型、动态绑定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95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liu</dc:creator>
  <cp:lastModifiedBy>qi liu</cp:lastModifiedBy>
  <cp:revision>4</cp:revision>
  <dcterms:created xsi:type="dcterms:W3CDTF">2012-12-13T03:25:15Z</dcterms:created>
  <dcterms:modified xsi:type="dcterms:W3CDTF">2012-12-13T03:26:13Z</dcterms:modified>
</cp:coreProperties>
</file>