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语言教程</a:t>
            </a:r>
            <a:r>
              <a:rPr lang="en-US" altLang="zh-CN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类别与协议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8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11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 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 </dc:title>
  <dc:creator>qi liu</dc:creator>
  <cp:lastModifiedBy>qi liu</cp:lastModifiedBy>
  <cp:revision>1</cp:revision>
  <dcterms:created xsi:type="dcterms:W3CDTF">2012-12-13T03:27:01Z</dcterms:created>
  <dcterms:modified xsi:type="dcterms:W3CDTF">2012-12-13T03:27:32Z</dcterms:modified>
</cp:coreProperties>
</file>