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Aspire .NET이란?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.NET 기반 분산 애플리케이션 구성 플랫폼</a:t>
            </a:r>
          </a:p>
          <a:p>
            <a:r>
              <a:t>- 서비스 연결, 시크릿 관리, 텔레메트리 구성 자동화</a:t>
            </a:r>
          </a:p>
          <a:p>
            <a:r>
              <a:t>- 개발 최적화 대시보드 제공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유형 1 vs 유형 2 비교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121920"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유형 1: AppHost 기반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유형 2: Dashboard 단독</a:t>
                      </a:r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r>
                        <a:t>시작점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AppHost Program.cs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기존 앱 유지</a:t>
                      </a:r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r>
                        <a:t>서비스 실행 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AppHost에서 통합 실행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개별 실행</a:t>
                      </a:r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r>
                        <a:t>Dashboard 연동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자동 포함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수동 연동 필요</a:t>
                      </a:r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r>
                        <a:t>외부 리소스 구성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코드 기반 자동 구성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별도 Docker 구성 필요</a:t>
                      </a:r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r>
                        <a:t>학습 곡선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낮음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높음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Aspire 실행 필수 조건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.NET 8 SDK 이상</a:t>
            </a:r>
          </a:p>
          <a:p>
            <a:r>
              <a:t>- Docker</a:t>
            </a:r>
          </a:p>
          <a:p>
            <a:r>
              <a:t>- Visual Studio 2022 17.8+ 또는 VS Code</a:t>
            </a:r>
          </a:p>
          <a:p>
            <a:r>
              <a:t>- NuGet 패키지: Aspire.Hosting, Aspire.Dashboard 등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Aspire 아키텍처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AppHost: 앱 및 리소스 제어</a:t>
            </a:r>
          </a:p>
          <a:p>
            <a:r>
              <a:t>- 서비스들: Web, Worker 등 앱</a:t>
            </a:r>
          </a:p>
          <a:p>
            <a:r>
              <a:t>- 리소스: Redis, PostgreSQL 등</a:t>
            </a:r>
          </a:p>
          <a:p>
            <a:r>
              <a:t>- Dashboard: 로그, 추적, 메트릭 제공</a:t>
            </a:r>
          </a:p>
          <a:p>
            <a:r>
              <a:t>- Telemetry: OpenTelemetry 기반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AppHost란?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Aspire의 중앙 실행 진입점</a:t>
            </a:r>
          </a:p>
          <a:p>
            <a:r>
              <a:t>- 서비스 및 리소스 구성/실행</a:t>
            </a:r>
          </a:p>
          <a:p/>
          <a:p>
            <a:r>
              <a:t>예시:</a:t>
            </a:r>
          </a:p>
          <a:p>
            <a:r>
              <a:t>builder.AddProject("MyWebApp", "mywebapp");</a:t>
            </a:r>
          </a:p>
          <a:p>
            <a:r>
              <a:t>builder.AddRedis("redis");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ServiceDefaults()란?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서비스 공통 설정 정의</a:t>
            </a:r>
          </a:p>
          <a:p>
            <a:r>
              <a:t>- OpenTelemetry, Metrics, Logging 적용</a:t>
            </a:r>
          </a:p>
          <a:p/>
          <a:p>
            <a:r>
              <a:t>예시:</a:t>
            </a:r>
          </a:p>
          <a:p>
            <a:r>
              <a:t>app.ServiceDefaults();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Aspire 개발 유형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🟦 유형 1: AppHost 메인</a:t>
            </a:r>
          </a:p>
          <a:p>
            <a:r>
              <a:t>- 중앙 진입점</a:t>
            </a:r>
          </a:p>
          <a:p>
            <a:r>
              <a:t>- Dashboard 자동 실행</a:t>
            </a:r>
          </a:p>
          <a:p/>
          <a:p>
            <a:r>
              <a:t>🟨 유형 2: Dashboard 단독</a:t>
            </a:r>
          </a:p>
          <a:p>
            <a:r>
              <a:t>- 기존 앱 유지</a:t>
            </a:r>
          </a:p>
          <a:p>
            <a:r>
              <a:t>- OpenTelemetry 수동 설정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Aspire Dashboard 화면 설명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구조화 로그: JSON 기반 로그 필터링</a:t>
            </a:r>
          </a:p>
          <a:p>
            <a:r>
              <a:t>- 추적: 서비스 간 호출 시각화</a:t>
            </a:r>
          </a:p>
          <a:p>
            <a:r>
              <a:t>- 매트릭: 지표 수집 및 시각화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OpenTelemetry 구조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Logs → Console &amp; Dashboard</a:t>
            </a:r>
          </a:p>
          <a:p>
            <a:r>
              <a:t>- Traces → Zipkin/Jaeger</a:t>
            </a:r>
          </a:p>
          <a:p>
            <a:r>
              <a:t>- Metrics → Prometheus/OTLP</a:t>
            </a:r>
          </a:p>
          <a:p>
            <a:r>
              <a:t>- ServiceDefaults 통해 자동 연결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aspir8을 활용한 K8s 배포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AppHost 기반 설정을 Kubernetes YAML로 변환</a:t>
            </a:r>
          </a:p>
          <a:p/>
          <a:p>
            <a:r>
              <a:t>사용 예시:</a:t>
            </a:r>
          </a:p>
          <a:p>
            <a:r>
              <a:t>aspir8 --output-format kubernetes-yaml</a:t>
            </a:r>
          </a:p>
          <a:p>
            <a:r>
              <a:t>--output-dir ./k8s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