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TCP KeepAlive 및 PostgreSQL 연결 가이드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Windows, Linux, .NET, Java, Python, Node.js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Windows 10에서 TCP KeepAlive 조회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PowerShell 명령어 사용:</a:t>
            </a:r>
          </a:p>
          <a:p>
            <a:r>
              <a:t>Get-ItemProperty -Path HKLM:\... -Name KeepAliveTime</a:t>
            </a:r>
          </a:p>
          <a:p>
            <a:r>
              <a:t>KeepAliveInterval, TcpMaxDataRetransmissions 도 동일 방식 조회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Linux에서 TCP KeepAlive 조회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sysctl 또는 /proc/sys 경로로 확인</a:t>
            </a:r>
          </a:p>
          <a:p>
            <a:r>
              <a:t>예: sysctl net.ipv4.tcp_keepalive_time</a:t>
            </a:r>
          </a:p>
          <a:p>
            <a:r>
              <a:t>또는 cat /proc/sys/net/ipv4/...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PostgreSQL 클라이언트 라이브러리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.NET: Npgsql</a:t>
            </a:r>
          </a:p>
          <a:p>
            <a:r>
              <a:t>Java: org.postgresql.Driver (JDBC)</a:t>
            </a:r>
          </a:p>
          <a:p>
            <a:r>
              <a:t>Python: psycopg2, psycopg</a:t>
            </a:r>
          </a:p>
          <a:p>
            <a:r>
              <a:t>Node.js: pg (node-postgres)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PostgreSQL 연결 설정 예시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.NET: Keepalive=30</a:t>
            </a:r>
          </a:p>
          <a:p>
            <a:r>
              <a:t>Java: tcpKeepAlive=true</a:t>
            </a:r>
          </a:p>
          <a:p>
            <a:r>
              <a:t>Python: keepalives=1, idle/interval 설정</a:t>
            </a:r>
          </a:p>
          <a:p>
            <a:r>
              <a:t>Node.js: setKeepAlive(true, 30000)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KeepAlive 지원 및 설정 가능 여부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.NET: 지원하나 시간 설정은 OS 의존</a:t>
            </a:r>
          </a:p>
          <a:p>
            <a:r>
              <a:t>Java: 시간 설정 불가, OS 의존</a:t>
            </a:r>
          </a:p>
          <a:p>
            <a:r>
              <a:t>Python: 모든 시간 파라미터 설정 가능</a:t>
            </a:r>
          </a:p>
          <a:p>
            <a:r>
              <a:t>Node.js: idle 설정만 가능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OS별 KeepAlive 설정 변경 방법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Windows: PowerShell로 레지스트리 값 변경 후 재부팅</a:t>
            </a:r>
          </a:p>
          <a:p>
            <a:r>
              <a:t>Linux: sysctl -w 또는 sysctl.conf 수정 후 적용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참고 사항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KeepAlive는 유휴 연결 유지/검출에 사용</a:t>
            </a:r>
          </a:p>
          <a:p>
            <a:r>
              <a:t>미설정 시 FIN_WAIT, CLOSE_WAIT 상태 문제 발생 가능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