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60" r:id="rId5"/>
    <p:sldId id="327" r:id="rId6"/>
    <p:sldId id="342" r:id="rId7"/>
    <p:sldId id="328" r:id="rId8"/>
    <p:sldId id="329" r:id="rId9"/>
    <p:sldId id="341" r:id="rId10"/>
    <p:sldId id="383" r:id="rId11"/>
    <p:sldId id="384" r:id="rId12"/>
    <p:sldId id="385" r:id="rId13"/>
    <p:sldId id="386" r:id="rId14"/>
    <p:sldId id="358" r:id="rId15"/>
    <p:sldId id="343" r:id="rId16"/>
    <p:sldId id="359" r:id="rId17"/>
    <p:sldId id="344" r:id="rId18"/>
    <p:sldId id="264" r:id="rId19"/>
    <p:sldId id="361" r:id="rId20"/>
    <p:sldId id="360" r:id="rId21"/>
    <p:sldId id="331" r:id="rId22"/>
    <p:sldId id="362" r:id="rId23"/>
    <p:sldId id="363" r:id="rId24"/>
    <p:sldId id="364" r:id="rId25"/>
    <p:sldId id="365" r:id="rId26"/>
    <p:sldId id="366" r:id="rId27"/>
    <p:sldId id="367" r:id="rId28"/>
    <p:sldId id="368" r:id="rId29"/>
    <p:sldId id="311" r:id="rId30"/>
    <p:sldId id="312" r:id="rId31"/>
    <p:sldId id="369" r:id="rId32"/>
    <p:sldId id="370" r:id="rId33"/>
    <p:sldId id="371" r:id="rId34"/>
    <p:sldId id="313" r:id="rId35"/>
    <p:sldId id="372" r:id="rId36"/>
    <p:sldId id="373" r:id="rId37"/>
    <p:sldId id="332" r:id="rId38"/>
    <p:sldId id="374" r:id="rId39"/>
    <p:sldId id="375" r:id="rId40"/>
    <p:sldId id="377" r:id="rId41"/>
    <p:sldId id="378" r:id="rId42"/>
    <p:sldId id="379" r:id="rId43"/>
    <p:sldId id="380" r:id="rId44"/>
    <p:sldId id="333" r:id="rId45"/>
  </p:sldIdLst>
  <p:sldSz cx="9144000" cy="5143500"/>
  <p:notesSz cx="6858000" cy="9144000"/>
  <p:embeddedFontLst>
    <p:embeddedFont>
      <p:font typeface="Archivo Narrow"/>
      <p:regular r:id="rId49"/>
    </p:embeddedFont>
    <p:embeddedFont>
      <p:font typeface="Barlow" panose="00000500000000000000"/>
      <p:regular r:id="rId50"/>
    </p:embeddedFont>
    <p:embeddedFont>
      <p:font typeface="DM Sans"/>
      <p:regular r:id="rId51"/>
    </p:embeddedFont>
  </p:embeddedFontLst>
  <p:custDataLst>
    <p:tags r:id="rId52"/>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defaultTextStyle>
  <p:extLst>
    <p:ext uri="{EFAFB233-063F-42B5-8137-9DF3F51BA10A}">
      <p15:sldGuideLst xmlns:p15="http://schemas.microsoft.com/office/powerpoint/2012/main">
        <p15:guide id="1" orient="horz" pos="1607" userDrawn="1">
          <p15:clr>
            <a:srgbClr val="747775"/>
          </p15:clr>
        </p15:guide>
        <p15:guide id="2" pos="2880"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1607"/>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2" Type="http://schemas.openxmlformats.org/officeDocument/2006/relationships/tags" Target="tags/tag71.xml"/><Relationship Id="rId51" Type="http://schemas.openxmlformats.org/officeDocument/2006/relationships/font" Target="fonts/font3.fntdata"/><Relationship Id="rId50" Type="http://schemas.openxmlformats.org/officeDocument/2006/relationships/font" Target="fonts/font2.fntdata"/><Relationship Id="rId5" Type="http://schemas.openxmlformats.org/officeDocument/2006/relationships/slide" Target="slides/slide2.xml"/><Relationship Id="rId49" Type="http://schemas.openxmlformats.org/officeDocument/2006/relationships/font" Target="fonts/font1.fntdata"/><Relationship Id="rId48" Type="http://schemas.openxmlformats.org/officeDocument/2006/relationships/tableStyles" Target="tableStyles.xml"/><Relationship Id="rId47" Type="http://schemas.openxmlformats.org/officeDocument/2006/relationships/viewProps" Target="viewProps.xml"/><Relationship Id="rId46" Type="http://schemas.openxmlformats.org/officeDocument/2006/relationships/presProps" Target="presProps.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1" name="Shape 231"/>
        <p:cNvGrpSpPr/>
        <p:nvPr/>
      </p:nvGrpSpPr>
      <p:grpSpPr>
        <a:xfrm>
          <a:off x="0" y="0"/>
          <a:ext cx="0" cy="0"/>
          <a:chOff x="0" y="0"/>
          <a:chExt cx="0" cy="0"/>
        </a:xfrm>
      </p:grpSpPr>
      <p:sp>
        <p:nvSpPr>
          <p:cNvPr id="232" name="Google Shape;232;g4dfce81f19_0_4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4dfce81f19_0_4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0" name="Shape 310"/>
        <p:cNvGrpSpPr/>
        <p:nvPr/>
      </p:nvGrpSpPr>
      <p:grpSpPr>
        <a:xfrm>
          <a:off x="0" y="0"/>
          <a:ext cx="0" cy="0"/>
          <a:chOff x="0" y="0"/>
          <a:chExt cx="0" cy="0"/>
        </a:xfrm>
      </p:grpSpPr>
      <p:sp>
        <p:nvSpPr>
          <p:cNvPr id="311" name="Google Shape;311;g54dda1946d_6_33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54dda1946d_6_33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0" name="Shape 310"/>
        <p:cNvGrpSpPr/>
        <p:nvPr/>
      </p:nvGrpSpPr>
      <p:grpSpPr>
        <a:xfrm>
          <a:off x="0" y="0"/>
          <a:ext cx="0" cy="0"/>
          <a:chOff x="0" y="0"/>
          <a:chExt cx="0" cy="0"/>
        </a:xfrm>
      </p:grpSpPr>
      <p:sp>
        <p:nvSpPr>
          <p:cNvPr id="311" name="Google Shape;311;g54dda1946d_6_33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54dda1946d_6_33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0" name="Shape 310"/>
        <p:cNvGrpSpPr/>
        <p:nvPr/>
      </p:nvGrpSpPr>
      <p:grpSpPr>
        <a:xfrm>
          <a:off x="0" y="0"/>
          <a:ext cx="0" cy="0"/>
          <a:chOff x="0" y="0"/>
          <a:chExt cx="0" cy="0"/>
        </a:xfrm>
      </p:grpSpPr>
      <p:sp>
        <p:nvSpPr>
          <p:cNvPr id="311" name="Google Shape;311;g54dda1946d_6_33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54dda1946d_6_33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0" name="Shape 310"/>
        <p:cNvGrpSpPr/>
        <p:nvPr/>
      </p:nvGrpSpPr>
      <p:grpSpPr>
        <a:xfrm>
          <a:off x="0" y="0"/>
          <a:ext cx="0" cy="0"/>
          <a:chOff x="0" y="0"/>
          <a:chExt cx="0" cy="0"/>
        </a:xfrm>
      </p:grpSpPr>
      <p:sp>
        <p:nvSpPr>
          <p:cNvPr id="311" name="Google Shape;311;g54dda1946d_6_33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54dda1946d_6_33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9" name="Shape 329"/>
        <p:cNvGrpSpPr/>
        <p:nvPr/>
      </p:nvGrpSpPr>
      <p:grpSpPr>
        <a:xfrm>
          <a:off x="0" y="0"/>
          <a:ext cx="0" cy="0"/>
          <a:chOff x="0" y="0"/>
          <a:chExt cx="0" cy="0"/>
        </a:xfrm>
      </p:grpSpPr>
      <p:sp>
        <p:nvSpPr>
          <p:cNvPr id="330" name="Google Shape;330;g54dda1946d_6_34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54dda1946d_6_34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9" name="Shape 329"/>
        <p:cNvGrpSpPr/>
        <p:nvPr/>
      </p:nvGrpSpPr>
      <p:grpSpPr>
        <a:xfrm>
          <a:off x="0" y="0"/>
          <a:ext cx="0" cy="0"/>
          <a:chOff x="0" y="0"/>
          <a:chExt cx="0" cy="0"/>
        </a:xfrm>
      </p:grpSpPr>
      <p:sp>
        <p:nvSpPr>
          <p:cNvPr id="330" name="Google Shape;330;g54dda1946d_6_34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54dda1946d_6_34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9" name="Shape 329"/>
        <p:cNvGrpSpPr/>
        <p:nvPr/>
      </p:nvGrpSpPr>
      <p:grpSpPr>
        <a:xfrm>
          <a:off x="0" y="0"/>
          <a:ext cx="0" cy="0"/>
          <a:chOff x="0" y="0"/>
          <a:chExt cx="0" cy="0"/>
        </a:xfrm>
      </p:grpSpPr>
      <p:sp>
        <p:nvSpPr>
          <p:cNvPr id="330" name="Google Shape;330;g54dda1946d_6_34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54dda1946d_6_34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9" name="Shape 329"/>
        <p:cNvGrpSpPr/>
        <p:nvPr/>
      </p:nvGrpSpPr>
      <p:grpSpPr>
        <a:xfrm>
          <a:off x="0" y="0"/>
          <a:ext cx="0" cy="0"/>
          <a:chOff x="0" y="0"/>
          <a:chExt cx="0" cy="0"/>
        </a:xfrm>
      </p:grpSpPr>
      <p:sp>
        <p:nvSpPr>
          <p:cNvPr id="330" name="Google Shape;330;g54dda1946d_6_34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54dda1946d_6_34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9" name="Shape 329"/>
        <p:cNvGrpSpPr/>
        <p:nvPr/>
      </p:nvGrpSpPr>
      <p:grpSpPr>
        <a:xfrm>
          <a:off x="0" y="0"/>
          <a:ext cx="0" cy="0"/>
          <a:chOff x="0" y="0"/>
          <a:chExt cx="0" cy="0"/>
        </a:xfrm>
      </p:grpSpPr>
      <p:sp>
        <p:nvSpPr>
          <p:cNvPr id="330" name="Google Shape;330;g54dda1946d_6_34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54dda1946d_6_34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9" name="Shape 329"/>
        <p:cNvGrpSpPr/>
        <p:nvPr/>
      </p:nvGrpSpPr>
      <p:grpSpPr>
        <a:xfrm>
          <a:off x="0" y="0"/>
          <a:ext cx="0" cy="0"/>
          <a:chOff x="0" y="0"/>
          <a:chExt cx="0" cy="0"/>
        </a:xfrm>
      </p:grpSpPr>
      <p:sp>
        <p:nvSpPr>
          <p:cNvPr id="330" name="Google Shape;330;g54dda1946d_6_34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54dda1946d_6_34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2" name="Shape 282"/>
        <p:cNvGrpSpPr/>
        <p:nvPr/>
      </p:nvGrpSpPr>
      <p:grpSpPr>
        <a:xfrm>
          <a:off x="0" y="0"/>
          <a:ext cx="0" cy="0"/>
          <a:chOff x="0" y="0"/>
          <a:chExt cx="0" cy="0"/>
        </a:xfrm>
      </p:grpSpPr>
      <p:sp>
        <p:nvSpPr>
          <p:cNvPr id="283" name="Google Shape;283;g54dda1946d_6_30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54dda1946d_6_30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9" name="Shape 329"/>
        <p:cNvGrpSpPr/>
        <p:nvPr/>
      </p:nvGrpSpPr>
      <p:grpSpPr>
        <a:xfrm>
          <a:off x="0" y="0"/>
          <a:ext cx="0" cy="0"/>
          <a:chOff x="0" y="0"/>
          <a:chExt cx="0" cy="0"/>
        </a:xfrm>
      </p:grpSpPr>
      <p:sp>
        <p:nvSpPr>
          <p:cNvPr id="330" name="Google Shape;330;g54dda1946d_6_34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54dda1946d_6_34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9" name="Shape 329"/>
        <p:cNvGrpSpPr/>
        <p:nvPr/>
      </p:nvGrpSpPr>
      <p:grpSpPr>
        <a:xfrm>
          <a:off x="0" y="0"/>
          <a:ext cx="0" cy="0"/>
          <a:chOff x="0" y="0"/>
          <a:chExt cx="0" cy="0"/>
        </a:xfrm>
      </p:grpSpPr>
      <p:sp>
        <p:nvSpPr>
          <p:cNvPr id="330" name="Google Shape;330;g54dda1946d_6_34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54dda1946d_6_34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9" name="Shape 329"/>
        <p:cNvGrpSpPr/>
        <p:nvPr/>
      </p:nvGrpSpPr>
      <p:grpSpPr>
        <a:xfrm>
          <a:off x="0" y="0"/>
          <a:ext cx="0" cy="0"/>
          <a:chOff x="0" y="0"/>
          <a:chExt cx="0" cy="0"/>
        </a:xfrm>
      </p:grpSpPr>
      <p:sp>
        <p:nvSpPr>
          <p:cNvPr id="330" name="Google Shape;330;g54dda1946d_6_34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54dda1946d_6_34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9" name="Shape 329"/>
        <p:cNvGrpSpPr/>
        <p:nvPr/>
      </p:nvGrpSpPr>
      <p:grpSpPr>
        <a:xfrm>
          <a:off x="0" y="0"/>
          <a:ext cx="0" cy="0"/>
          <a:chOff x="0" y="0"/>
          <a:chExt cx="0" cy="0"/>
        </a:xfrm>
      </p:grpSpPr>
      <p:sp>
        <p:nvSpPr>
          <p:cNvPr id="330" name="Google Shape;330;g54dda1946d_6_34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54dda1946d_6_34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9" name="Shape 329"/>
        <p:cNvGrpSpPr/>
        <p:nvPr/>
      </p:nvGrpSpPr>
      <p:grpSpPr>
        <a:xfrm>
          <a:off x="0" y="0"/>
          <a:ext cx="0" cy="0"/>
          <a:chOff x="0" y="0"/>
          <a:chExt cx="0" cy="0"/>
        </a:xfrm>
      </p:grpSpPr>
      <p:sp>
        <p:nvSpPr>
          <p:cNvPr id="330" name="Google Shape;330;g54dda1946d_6_34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54dda1946d_6_34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9" name="Shape 329"/>
        <p:cNvGrpSpPr/>
        <p:nvPr/>
      </p:nvGrpSpPr>
      <p:grpSpPr>
        <a:xfrm>
          <a:off x="0" y="0"/>
          <a:ext cx="0" cy="0"/>
          <a:chOff x="0" y="0"/>
          <a:chExt cx="0" cy="0"/>
        </a:xfrm>
      </p:grpSpPr>
      <p:sp>
        <p:nvSpPr>
          <p:cNvPr id="330" name="Google Shape;330;g54dda1946d_6_34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54dda1946d_6_34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9" name="Shape 329"/>
        <p:cNvGrpSpPr/>
        <p:nvPr/>
      </p:nvGrpSpPr>
      <p:grpSpPr>
        <a:xfrm>
          <a:off x="0" y="0"/>
          <a:ext cx="0" cy="0"/>
          <a:chOff x="0" y="0"/>
          <a:chExt cx="0" cy="0"/>
        </a:xfrm>
      </p:grpSpPr>
      <p:sp>
        <p:nvSpPr>
          <p:cNvPr id="330" name="Google Shape;330;g54dda1946d_6_34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54dda1946d_6_34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9" name="Shape 329"/>
        <p:cNvGrpSpPr/>
        <p:nvPr/>
      </p:nvGrpSpPr>
      <p:grpSpPr>
        <a:xfrm>
          <a:off x="0" y="0"/>
          <a:ext cx="0" cy="0"/>
          <a:chOff x="0" y="0"/>
          <a:chExt cx="0" cy="0"/>
        </a:xfrm>
      </p:grpSpPr>
      <p:sp>
        <p:nvSpPr>
          <p:cNvPr id="330" name="Google Shape;330;g54dda1946d_6_34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54dda1946d_6_34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9" name="Shape 329"/>
        <p:cNvGrpSpPr/>
        <p:nvPr/>
      </p:nvGrpSpPr>
      <p:grpSpPr>
        <a:xfrm>
          <a:off x="0" y="0"/>
          <a:ext cx="0" cy="0"/>
          <a:chOff x="0" y="0"/>
          <a:chExt cx="0" cy="0"/>
        </a:xfrm>
      </p:grpSpPr>
      <p:sp>
        <p:nvSpPr>
          <p:cNvPr id="330" name="Google Shape;330;g54dda1946d_6_34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54dda1946d_6_34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9" name="Shape 329"/>
        <p:cNvGrpSpPr/>
        <p:nvPr/>
      </p:nvGrpSpPr>
      <p:grpSpPr>
        <a:xfrm>
          <a:off x="0" y="0"/>
          <a:ext cx="0" cy="0"/>
          <a:chOff x="0" y="0"/>
          <a:chExt cx="0" cy="0"/>
        </a:xfrm>
      </p:grpSpPr>
      <p:sp>
        <p:nvSpPr>
          <p:cNvPr id="330" name="Google Shape;330;g54dda1946d_6_34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54dda1946d_6_34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0" name="Shape 300"/>
        <p:cNvGrpSpPr/>
        <p:nvPr/>
      </p:nvGrpSpPr>
      <p:grpSpPr>
        <a:xfrm>
          <a:off x="0" y="0"/>
          <a:ext cx="0" cy="0"/>
          <a:chOff x="0" y="0"/>
          <a:chExt cx="0" cy="0"/>
        </a:xfrm>
      </p:grpSpPr>
      <p:sp>
        <p:nvSpPr>
          <p:cNvPr id="301" name="Google Shape;301;g54dda1946d_6_32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54dda1946d_6_32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9" name="Shape 329"/>
        <p:cNvGrpSpPr/>
        <p:nvPr/>
      </p:nvGrpSpPr>
      <p:grpSpPr>
        <a:xfrm>
          <a:off x="0" y="0"/>
          <a:ext cx="0" cy="0"/>
          <a:chOff x="0" y="0"/>
          <a:chExt cx="0" cy="0"/>
        </a:xfrm>
      </p:grpSpPr>
      <p:sp>
        <p:nvSpPr>
          <p:cNvPr id="330" name="Google Shape;330;g54dda1946d_6_34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54dda1946d_6_34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9" name="Shape 329"/>
        <p:cNvGrpSpPr/>
        <p:nvPr/>
      </p:nvGrpSpPr>
      <p:grpSpPr>
        <a:xfrm>
          <a:off x="0" y="0"/>
          <a:ext cx="0" cy="0"/>
          <a:chOff x="0" y="0"/>
          <a:chExt cx="0" cy="0"/>
        </a:xfrm>
      </p:grpSpPr>
      <p:sp>
        <p:nvSpPr>
          <p:cNvPr id="330" name="Google Shape;330;g54dda1946d_6_34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54dda1946d_6_34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9" name="Shape 329"/>
        <p:cNvGrpSpPr/>
        <p:nvPr/>
      </p:nvGrpSpPr>
      <p:grpSpPr>
        <a:xfrm>
          <a:off x="0" y="0"/>
          <a:ext cx="0" cy="0"/>
          <a:chOff x="0" y="0"/>
          <a:chExt cx="0" cy="0"/>
        </a:xfrm>
      </p:grpSpPr>
      <p:sp>
        <p:nvSpPr>
          <p:cNvPr id="330" name="Google Shape;330;g54dda1946d_6_34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54dda1946d_6_34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9" name="Shape 329"/>
        <p:cNvGrpSpPr/>
        <p:nvPr/>
      </p:nvGrpSpPr>
      <p:grpSpPr>
        <a:xfrm>
          <a:off x="0" y="0"/>
          <a:ext cx="0" cy="0"/>
          <a:chOff x="0" y="0"/>
          <a:chExt cx="0" cy="0"/>
        </a:xfrm>
      </p:grpSpPr>
      <p:sp>
        <p:nvSpPr>
          <p:cNvPr id="330" name="Google Shape;330;g54dda1946d_6_34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54dda1946d_6_34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9" name="Shape 329"/>
        <p:cNvGrpSpPr/>
        <p:nvPr/>
      </p:nvGrpSpPr>
      <p:grpSpPr>
        <a:xfrm>
          <a:off x="0" y="0"/>
          <a:ext cx="0" cy="0"/>
          <a:chOff x="0" y="0"/>
          <a:chExt cx="0" cy="0"/>
        </a:xfrm>
      </p:grpSpPr>
      <p:sp>
        <p:nvSpPr>
          <p:cNvPr id="330" name="Google Shape;330;g54dda1946d_6_34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54dda1946d_6_34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9" name="Shape 329"/>
        <p:cNvGrpSpPr/>
        <p:nvPr/>
      </p:nvGrpSpPr>
      <p:grpSpPr>
        <a:xfrm>
          <a:off x="0" y="0"/>
          <a:ext cx="0" cy="0"/>
          <a:chOff x="0" y="0"/>
          <a:chExt cx="0" cy="0"/>
        </a:xfrm>
      </p:grpSpPr>
      <p:sp>
        <p:nvSpPr>
          <p:cNvPr id="330" name="Google Shape;330;g54dda1946d_6_34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54dda1946d_6_34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9" name="Shape 329"/>
        <p:cNvGrpSpPr/>
        <p:nvPr/>
      </p:nvGrpSpPr>
      <p:grpSpPr>
        <a:xfrm>
          <a:off x="0" y="0"/>
          <a:ext cx="0" cy="0"/>
          <a:chOff x="0" y="0"/>
          <a:chExt cx="0" cy="0"/>
        </a:xfrm>
      </p:grpSpPr>
      <p:sp>
        <p:nvSpPr>
          <p:cNvPr id="330" name="Google Shape;330;g54dda1946d_6_34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54dda1946d_6_34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9" name="Shape 329"/>
        <p:cNvGrpSpPr/>
        <p:nvPr/>
      </p:nvGrpSpPr>
      <p:grpSpPr>
        <a:xfrm>
          <a:off x="0" y="0"/>
          <a:ext cx="0" cy="0"/>
          <a:chOff x="0" y="0"/>
          <a:chExt cx="0" cy="0"/>
        </a:xfrm>
      </p:grpSpPr>
      <p:sp>
        <p:nvSpPr>
          <p:cNvPr id="330" name="Google Shape;330;g54dda1946d_6_34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54dda1946d_6_34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9" name="Shape 329"/>
        <p:cNvGrpSpPr/>
        <p:nvPr/>
      </p:nvGrpSpPr>
      <p:grpSpPr>
        <a:xfrm>
          <a:off x="0" y="0"/>
          <a:ext cx="0" cy="0"/>
          <a:chOff x="0" y="0"/>
          <a:chExt cx="0" cy="0"/>
        </a:xfrm>
      </p:grpSpPr>
      <p:sp>
        <p:nvSpPr>
          <p:cNvPr id="330" name="Google Shape;330;g54dda1946d_6_34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54dda1946d_6_34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9" name="Shape 329"/>
        <p:cNvGrpSpPr/>
        <p:nvPr/>
      </p:nvGrpSpPr>
      <p:grpSpPr>
        <a:xfrm>
          <a:off x="0" y="0"/>
          <a:ext cx="0" cy="0"/>
          <a:chOff x="0" y="0"/>
          <a:chExt cx="0" cy="0"/>
        </a:xfrm>
      </p:grpSpPr>
      <p:sp>
        <p:nvSpPr>
          <p:cNvPr id="330" name="Google Shape;330;g54dda1946d_6_34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54dda1946d_6_34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0" name="Shape 300"/>
        <p:cNvGrpSpPr/>
        <p:nvPr/>
      </p:nvGrpSpPr>
      <p:grpSpPr>
        <a:xfrm>
          <a:off x="0" y="0"/>
          <a:ext cx="0" cy="0"/>
          <a:chOff x="0" y="0"/>
          <a:chExt cx="0" cy="0"/>
        </a:xfrm>
      </p:grpSpPr>
      <p:sp>
        <p:nvSpPr>
          <p:cNvPr id="301" name="Google Shape;301;g54dda1946d_6_32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54dda1946d_6_32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9" name="Shape 329"/>
        <p:cNvGrpSpPr/>
        <p:nvPr/>
      </p:nvGrpSpPr>
      <p:grpSpPr>
        <a:xfrm>
          <a:off x="0" y="0"/>
          <a:ext cx="0" cy="0"/>
          <a:chOff x="0" y="0"/>
          <a:chExt cx="0" cy="0"/>
        </a:xfrm>
      </p:grpSpPr>
      <p:sp>
        <p:nvSpPr>
          <p:cNvPr id="330" name="Google Shape;330;g54dda1946d_6_34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54dda1946d_6_34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9" name="Shape 329"/>
        <p:cNvGrpSpPr/>
        <p:nvPr/>
      </p:nvGrpSpPr>
      <p:grpSpPr>
        <a:xfrm>
          <a:off x="0" y="0"/>
          <a:ext cx="0" cy="0"/>
          <a:chOff x="0" y="0"/>
          <a:chExt cx="0" cy="0"/>
        </a:xfrm>
      </p:grpSpPr>
      <p:sp>
        <p:nvSpPr>
          <p:cNvPr id="330" name="Google Shape;330;g54dda1946d_6_34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54dda1946d_6_34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2" name="Shape 282"/>
        <p:cNvGrpSpPr/>
        <p:nvPr/>
      </p:nvGrpSpPr>
      <p:grpSpPr>
        <a:xfrm>
          <a:off x="0" y="0"/>
          <a:ext cx="0" cy="0"/>
          <a:chOff x="0" y="0"/>
          <a:chExt cx="0" cy="0"/>
        </a:xfrm>
      </p:grpSpPr>
      <p:sp>
        <p:nvSpPr>
          <p:cNvPr id="283" name="Google Shape;283;g54dda1946d_6_30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54dda1946d_6_30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0" name="Shape 310"/>
        <p:cNvGrpSpPr/>
        <p:nvPr/>
      </p:nvGrpSpPr>
      <p:grpSpPr>
        <a:xfrm>
          <a:off x="0" y="0"/>
          <a:ext cx="0" cy="0"/>
          <a:chOff x="0" y="0"/>
          <a:chExt cx="0" cy="0"/>
        </a:xfrm>
      </p:grpSpPr>
      <p:sp>
        <p:nvSpPr>
          <p:cNvPr id="311" name="Google Shape;311;g54dda1946d_6_33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54dda1946d_6_33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0" name="Shape 310"/>
        <p:cNvGrpSpPr/>
        <p:nvPr/>
      </p:nvGrpSpPr>
      <p:grpSpPr>
        <a:xfrm>
          <a:off x="0" y="0"/>
          <a:ext cx="0" cy="0"/>
          <a:chOff x="0" y="0"/>
          <a:chExt cx="0" cy="0"/>
        </a:xfrm>
      </p:grpSpPr>
      <p:sp>
        <p:nvSpPr>
          <p:cNvPr id="311" name="Google Shape;311;g54dda1946d_6_33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54dda1946d_6_33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0" name="Shape 310"/>
        <p:cNvGrpSpPr/>
        <p:nvPr/>
      </p:nvGrpSpPr>
      <p:grpSpPr>
        <a:xfrm>
          <a:off x="0" y="0"/>
          <a:ext cx="0" cy="0"/>
          <a:chOff x="0" y="0"/>
          <a:chExt cx="0" cy="0"/>
        </a:xfrm>
      </p:grpSpPr>
      <p:sp>
        <p:nvSpPr>
          <p:cNvPr id="311" name="Google Shape;311;g54dda1946d_6_33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54dda1946d_6_33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0" name="Shape 310"/>
        <p:cNvGrpSpPr/>
        <p:nvPr/>
      </p:nvGrpSpPr>
      <p:grpSpPr>
        <a:xfrm>
          <a:off x="0" y="0"/>
          <a:ext cx="0" cy="0"/>
          <a:chOff x="0" y="0"/>
          <a:chExt cx="0" cy="0"/>
        </a:xfrm>
      </p:grpSpPr>
      <p:sp>
        <p:nvSpPr>
          <p:cNvPr id="311" name="Google Shape;311;g54dda1946d_6_33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54dda1946d_6_33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0" name="Shape 310"/>
        <p:cNvGrpSpPr/>
        <p:nvPr/>
      </p:nvGrpSpPr>
      <p:grpSpPr>
        <a:xfrm>
          <a:off x="0" y="0"/>
          <a:ext cx="0" cy="0"/>
          <a:chOff x="0" y="0"/>
          <a:chExt cx="0" cy="0"/>
        </a:xfrm>
      </p:grpSpPr>
      <p:sp>
        <p:nvSpPr>
          <p:cNvPr id="311" name="Google Shape;311;g54dda1946d_6_33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54dda1946d_6_33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4" Type="http://schemas.openxmlformats.org/officeDocument/2006/relationships/image" Target="../media/image14.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5" Type="http://schemas.openxmlformats.org/officeDocument/2006/relationships/image" Target="../media/image8.png"/><Relationship Id="rId4" Type="http://schemas.openxmlformats.org/officeDocument/2006/relationships/image" Target="../media/image14.png"/><Relationship Id="rId3" Type="http://schemas.openxmlformats.org/officeDocument/2006/relationships/image" Target="../media/image15.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6" Type="http://schemas.openxmlformats.org/officeDocument/2006/relationships/image" Target="../media/image13.png"/><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4" Type="http://schemas.openxmlformats.org/officeDocument/2006/relationships/image" Target="../media/image27.png"/><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5" Type="http://schemas.openxmlformats.org/officeDocument/2006/relationships/image" Target="../media/image8.png"/><Relationship Id="rId4" Type="http://schemas.openxmlformats.org/officeDocument/2006/relationships/image" Target="../media/image30.png"/><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6" Type="http://schemas.openxmlformats.org/officeDocument/2006/relationships/image" Target="../media/image3.png"/><Relationship Id="rId5" Type="http://schemas.openxmlformats.org/officeDocument/2006/relationships/image" Target="../media/image31.png"/><Relationship Id="rId4" Type="http://schemas.openxmlformats.org/officeDocument/2006/relationships/image" Target="../media/image28.png"/><Relationship Id="rId3" Type="http://schemas.openxmlformats.org/officeDocument/2006/relationships/image" Target="../media/image5.pn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5" Type="http://schemas.openxmlformats.org/officeDocument/2006/relationships/image" Target="../media/image2.png"/><Relationship Id="rId4" Type="http://schemas.openxmlformats.org/officeDocument/2006/relationships/image" Target="../media/image12.png"/><Relationship Id="rId3" Type="http://schemas.openxmlformats.org/officeDocument/2006/relationships/image" Target="../media/image3.png"/><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6" Type="http://schemas.openxmlformats.org/officeDocument/2006/relationships/image" Target="../media/image13.png"/><Relationship Id="rId5" Type="http://schemas.openxmlformats.org/officeDocument/2006/relationships/image" Target="../media/image16.png"/><Relationship Id="rId4" Type="http://schemas.openxmlformats.org/officeDocument/2006/relationships/image" Target="../media/image32.png"/><Relationship Id="rId3" Type="http://schemas.openxmlformats.org/officeDocument/2006/relationships/image" Target="../media/image18.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6" Type="http://schemas.openxmlformats.org/officeDocument/2006/relationships/image" Target="../media/image15.png"/><Relationship Id="rId5" Type="http://schemas.openxmlformats.org/officeDocument/2006/relationships/image" Target="../media/image33.png"/><Relationship Id="rId4" Type="http://schemas.openxmlformats.org/officeDocument/2006/relationships/image" Target="../media/image12.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5" Type="http://schemas.openxmlformats.org/officeDocument/2006/relationships/image" Target="../media/image21.png"/><Relationship Id="rId4" Type="http://schemas.openxmlformats.org/officeDocument/2006/relationships/image" Target="../media/image34.png"/><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5" Type="http://schemas.openxmlformats.org/officeDocument/2006/relationships/image" Target="../media/image15.png"/><Relationship Id="rId4" Type="http://schemas.openxmlformats.org/officeDocument/2006/relationships/hyperlink" Target="http://bit.ly/2TtBDfr" TargetMode="External"/><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7" Type="http://schemas.openxmlformats.org/officeDocument/2006/relationships/image" Target="../media/image38.png"/><Relationship Id="rId6" Type="http://schemas.openxmlformats.org/officeDocument/2006/relationships/image" Target="../media/image37.png"/><Relationship Id="rId5" Type="http://schemas.openxmlformats.org/officeDocument/2006/relationships/image" Target="../media/image18.png"/><Relationship Id="rId4" Type="http://schemas.openxmlformats.org/officeDocument/2006/relationships/image" Target="../media/image36.png"/><Relationship Id="rId3" Type="http://schemas.openxmlformats.org/officeDocument/2006/relationships/image" Target="../media/image29.png"/><Relationship Id="rId2" Type="http://schemas.openxmlformats.org/officeDocument/2006/relationships/image" Target="../media/image3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8" Type="http://schemas.openxmlformats.org/officeDocument/2006/relationships/image" Target="../media/image26.png"/><Relationship Id="rId7" Type="http://schemas.openxmlformats.org/officeDocument/2006/relationships/image" Target="../media/image30.png"/><Relationship Id="rId6" Type="http://schemas.openxmlformats.org/officeDocument/2006/relationships/image" Target="../media/image41.png"/><Relationship Id="rId5" Type="http://schemas.openxmlformats.org/officeDocument/2006/relationships/image" Target="../media/image15.png"/><Relationship Id="rId4" Type="http://schemas.openxmlformats.org/officeDocument/2006/relationships/image" Target="../media/image40.png"/><Relationship Id="rId3" Type="http://schemas.openxmlformats.org/officeDocument/2006/relationships/image" Target="../media/image39.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079688" y="786450"/>
            <a:ext cx="6984600" cy="1610100"/>
          </a:xfrm>
          <a:prstGeom prst="rect">
            <a:avLst/>
          </a:prstGeom>
        </p:spPr>
        <p:txBody>
          <a:bodyPr spcFirstLastPara="1" wrap="square" lIns="91425" tIns="91425" rIns="91425" bIns="91425" anchor="b" anchorCtr="0">
            <a:noAutofit/>
          </a:bodyPr>
          <a:lstStyle>
            <a:lvl1pPr lvl="0" algn="l">
              <a:spcBef>
                <a:spcPts val="0"/>
              </a:spcBef>
              <a:spcAft>
                <a:spcPts val="0"/>
              </a:spcAft>
              <a:buClr>
                <a:srgbClr val="191919"/>
              </a:buClr>
              <a:buSzPts val="5200"/>
              <a:buNone/>
              <a:defRPr sz="4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type="subTitle" idx="1"/>
          </p:nvPr>
        </p:nvSpPr>
        <p:spPr>
          <a:xfrm>
            <a:off x="1079712" y="2589603"/>
            <a:ext cx="6984600" cy="4758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11" name="Google Shape;11;p2"/>
          <p:cNvGrpSpPr/>
          <p:nvPr/>
        </p:nvGrpSpPr>
        <p:grpSpPr>
          <a:xfrm>
            <a:off x="-309396" y="-67899"/>
            <a:ext cx="9762808" cy="2072599"/>
            <a:chOff x="-309396" y="-67899"/>
            <a:chExt cx="9762808" cy="2072599"/>
          </a:xfrm>
        </p:grpSpPr>
        <p:pic>
          <p:nvPicPr>
            <p:cNvPr id="12" name="Google Shape;12;p2"/>
            <p:cNvPicPr preferRelativeResize="0"/>
            <p:nvPr/>
          </p:nvPicPr>
          <p:blipFill>
            <a:blip r:embed="rId2"/>
            <a:stretch>
              <a:fillRect/>
            </a:stretch>
          </p:blipFill>
          <p:spPr>
            <a:xfrm>
              <a:off x="-309396" y="108370"/>
              <a:ext cx="1022625" cy="1436154"/>
            </a:xfrm>
            <a:prstGeom prst="rect">
              <a:avLst/>
            </a:prstGeom>
            <a:noFill/>
            <a:ln>
              <a:noFill/>
            </a:ln>
          </p:spPr>
        </p:pic>
        <p:pic>
          <p:nvPicPr>
            <p:cNvPr id="13" name="Google Shape;13;p2"/>
            <p:cNvPicPr preferRelativeResize="0"/>
            <p:nvPr/>
          </p:nvPicPr>
          <p:blipFill>
            <a:blip r:embed="rId3"/>
            <a:stretch>
              <a:fillRect/>
            </a:stretch>
          </p:blipFill>
          <p:spPr>
            <a:xfrm>
              <a:off x="3561661" y="-67899"/>
              <a:ext cx="2020675" cy="409000"/>
            </a:xfrm>
            <a:prstGeom prst="rect">
              <a:avLst/>
            </a:prstGeom>
            <a:noFill/>
            <a:ln>
              <a:noFill/>
            </a:ln>
          </p:spPr>
        </p:pic>
        <p:pic>
          <p:nvPicPr>
            <p:cNvPr id="14" name="Google Shape;14;p2"/>
            <p:cNvPicPr preferRelativeResize="0"/>
            <p:nvPr/>
          </p:nvPicPr>
          <p:blipFill>
            <a:blip r:embed="rId4"/>
            <a:stretch>
              <a:fillRect/>
            </a:stretch>
          </p:blipFill>
          <p:spPr>
            <a:xfrm rot="5400000">
              <a:off x="7939750" y="491037"/>
              <a:ext cx="2004699" cy="1022625"/>
            </a:xfrm>
            <a:prstGeom prst="rect">
              <a:avLst/>
            </a:prstGeom>
            <a:noFill/>
            <a:ln>
              <a:noFill/>
            </a:ln>
          </p:spPr>
        </p:pic>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54" name="Shape 54"/>
        <p:cNvGrpSpPr/>
        <p:nvPr/>
      </p:nvGrpSpPr>
      <p:grpSpPr>
        <a:xfrm>
          <a:off x="0" y="0"/>
          <a:ext cx="0" cy="0"/>
          <a:chOff x="0" y="0"/>
          <a:chExt cx="0" cy="0"/>
        </a:xfrm>
      </p:grpSpPr>
      <p:sp>
        <p:nvSpPr>
          <p:cNvPr id="55" name="Google Shape;55;p11"/>
          <p:cNvSpPr txBox="1"/>
          <p:nvPr>
            <p:ph type="title" hasCustomPrompt="1"/>
          </p:nvPr>
        </p:nvSpPr>
        <p:spPr>
          <a:xfrm>
            <a:off x="713225" y="2755550"/>
            <a:ext cx="4563300" cy="1163100"/>
          </a:xfrm>
          <a:prstGeom prst="rect">
            <a:avLst/>
          </a:prstGeom>
        </p:spPr>
        <p:txBody>
          <a:bodyPr spcFirstLastPara="1" wrap="square" lIns="91425" tIns="91425" rIns="91425" bIns="91425" anchor="b" anchorCtr="0">
            <a:noAutofit/>
          </a:bodyPr>
          <a:lstStyle>
            <a:lvl1pPr lvl="0" algn="l">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6" name="Google Shape;56;p11"/>
          <p:cNvSpPr txBox="1"/>
          <p:nvPr>
            <p:ph type="subTitle" idx="1"/>
          </p:nvPr>
        </p:nvSpPr>
        <p:spPr>
          <a:xfrm>
            <a:off x="713225" y="4106900"/>
            <a:ext cx="4563300" cy="4971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bg>
      <p:bgPr>
        <a:noFill/>
        <a:effectLst/>
      </p:bgPr>
    </p:bg>
    <p:spTree>
      <p:nvGrpSpPr>
        <p:cNvPr id="57" name="Shape 5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58" name="Shape 58"/>
        <p:cNvGrpSpPr/>
        <p:nvPr/>
      </p:nvGrpSpPr>
      <p:grpSpPr>
        <a:xfrm>
          <a:off x="0" y="0"/>
          <a:ext cx="0" cy="0"/>
          <a:chOff x="0" y="0"/>
          <a:chExt cx="0" cy="0"/>
        </a:xfrm>
      </p:grpSpPr>
      <p:sp>
        <p:nvSpPr>
          <p:cNvPr id="59" name="Google Shape;59;p13"/>
          <p:cNvSpPr txBox="1"/>
          <p:nvPr>
            <p:ph type="title"/>
          </p:nvPr>
        </p:nvSpPr>
        <p:spPr>
          <a:xfrm>
            <a:off x="3784375" y="445025"/>
            <a:ext cx="4646400" cy="572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0" name="Google Shape;60;p13"/>
          <p:cNvSpPr txBox="1"/>
          <p:nvPr>
            <p:ph type="subTitle" idx="1"/>
          </p:nvPr>
        </p:nvSpPr>
        <p:spPr>
          <a:xfrm>
            <a:off x="4577199" y="1578227"/>
            <a:ext cx="3853500" cy="403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61" name="Google Shape;61;p13"/>
          <p:cNvSpPr txBox="1"/>
          <p:nvPr>
            <p:ph type="subTitle" idx="2"/>
          </p:nvPr>
        </p:nvSpPr>
        <p:spPr>
          <a:xfrm>
            <a:off x="4577199" y="2426822"/>
            <a:ext cx="3853500" cy="403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62" name="Google Shape;62;p13"/>
          <p:cNvSpPr txBox="1"/>
          <p:nvPr>
            <p:ph type="subTitle" idx="3"/>
          </p:nvPr>
        </p:nvSpPr>
        <p:spPr>
          <a:xfrm>
            <a:off x="4577199" y="3275417"/>
            <a:ext cx="3853500" cy="403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63" name="Google Shape;63;p13"/>
          <p:cNvSpPr txBox="1"/>
          <p:nvPr>
            <p:ph type="subTitle" idx="4"/>
          </p:nvPr>
        </p:nvSpPr>
        <p:spPr>
          <a:xfrm>
            <a:off x="4577199" y="4124012"/>
            <a:ext cx="3853500" cy="403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64" name="Google Shape;64;p13"/>
          <p:cNvSpPr txBox="1"/>
          <p:nvPr>
            <p:ph type="title" idx="5" hasCustomPrompt="1"/>
          </p:nvPr>
        </p:nvSpPr>
        <p:spPr>
          <a:xfrm>
            <a:off x="3784375" y="1246280"/>
            <a:ext cx="734700" cy="7356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3000"/>
              <a:buNone/>
              <a:defRPr sz="30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5" name="Google Shape;65;p13"/>
          <p:cNvSpPr txBox="1"/>
          <p:nvPr>
            <p:ph type="title" idx="6" hasCustomPrompt="1"/>
          </p:nvPr>
        </p:nvSpPr>
        <p:spPr>
          <a:xfrm>
            <a:off x="3784375" y="2943342"/>
            <a:ext cx="734700" cy="7356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3000"/>
              <a:buNone/>
              <a:defRPr sz="30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6" name="Google Shape;66;p13"/>
          <p:cNvSpPr txBox="1"/>
          <p:nvPr>
            <p:ph type="title" idx="7" hasCustomPrompt="1"/>
          </p:nvPr>
        </p:nvSpPr>
        <p:spPr>
          <a:xfrm>
            <a:off x="3784375" y="2094811"/>
            <a:ext cx="734700" cy="7356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3000"/>
              <a:buNone/>
              <a:defRPr sz="30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7" name="Google Shape;67;p13"/>
          <p:cNvSpPr txBox="1"/>
          <p:nvPr>
            <p:ph type="title" idx="8" hasCustomPrompt="1"/>
          </p:nvPr>
        </p:nvSpPr>
        <p:spPr>
          <a:xfrm>
            <a:off x="3784375" y="3791872"/>
            <a:ext cx="734700" cy="7356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3000"/>
              <a:buNone/>
              <a:defRPr sz="30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8" name="Google Shape;68;p13"/>
          <p:cNvSpPr txBox="1"/>
          <p:nvPr>
            <p:ph type="subTitle" idx="9"/>
          </p:nvPr>
        </p:nvSpPr>
        <p:spPr>
          <a:xfrm>
            <a:off x="4577199" y="1246275"/>
            <a:ext cx="3853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400" b="1">
                <a:solidFill>
                  <a:schemeClr val="dk1"/>
                </a:solidFill>
                <a:latin typeface="Archivo Narrow"/>
                <a:ea typeface="Archivo Narrow"/>
                <a:cs typeface="Archivo Narrow"/>
                <a:sym typeface="Archivo Narrow"/>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sp>
        <p:nvSpPr>
          <p:cNvPr id="69" name="Google Shape;69;p13"/>
          <p:cNvSpPr txBox="1"/>
          <p:nvPr>
            <p:ph type="subTitle" idx="13"/>
          </p:nvPr>
        </p:nvSpPr>
        <p:spPr>
          <a:xfrm>
            <a:off x="4577199" y="2094695"/>
            <a:ext cx="3853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400" b="1">
                <a:solidFill>
                  <a:schemeClr val="dk1"/>
                </a:solidFill>
                <a:latin typeface="Archivo Narrow"/>
                <a:ea typeface="Archivo Narrow"/>
                <a:cs typeface="Archivo Narrow"/>
                <a:sym typeface="Archivo Narrow"/>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sp>
        <p:nvSpPr>
          <p:cNvPr id="70" name="Google Shape;70;p13"/>
          <p:cNvSpPr txBox="1"/>
          <p:nvPr>
            <p:ph type="subTitle" idx="14"/>
          </p:nvPr>
        </p:nvSpPr>
        <p:spPr>
          <a:xfrm>
            <a:off x="4577199" y="2943115"/>
            <a:ext cx="3853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400" b="1">
                <a:solidFill>
                  <a:schemeClr val="dk1"/>
                </a:solidFill>
                <a:latin typeface="Archivo Narrow"/>
                <a:ea typeface="Archivo Narrow"/>
                <a:cs typeface="Archivo Narrow"/>
                <a:sym typeface="Archivo Narrow"/>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sp>
        <p:nvSpPr>
          <p:cNvPr id="71" name="Google Shape;71;p13"/>
          <p:cNvSpPr txBox="1"/>
          <p:nvPr>
            <p:ph type="subTitle" idx="15"/>
          </p:nvPr>
        </p:nvSpPr>
        <p:spPr>
          <a:xfrm>
            <a:off x="4577199" y="3791535"/>
            <a:ext cx="3853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400" b="1">
                <a:solidFill>
                  <a:schemeClr val="dk1"/>
                </a:solidFill>
                <a:latin typeface="Archivo Narrow"/>
                <a:ea typeface="Archivo Narrow"/>
                <a:cs typeface="Archivo Narrow"/>
                <a:sym typeface="Archivo Narrow"/>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grpSp>
        <p:nvGrpSpPr>
          <p:cNvPr id="72" name="Google Shape;72;p13"/>
          <p:cNvGrpSpPr/>
          <p:nvPr/>
        </p:nvGrpSpPr>
        <p:grpSpPr>
          <a:xfrm>
            <a:off x="152396" y="223425"/>
            <a:ext cx="8991612" cy="5145625"/>
            <a:chOff x="152396" y="223425"/>
            <a:chExt cx="8991612" cy="5145625"/>
          </a:xfrm>
        </p:grpSpPr>
        <p:pic>
          <p:nvPicPr>
            <p:cNvPr id="73" name="Google Shape;73;p13"/>
            <p:cNvPicPr preferRelativeResize="0"/>
            <p:nvPr/>
          </p:nvPicPr>
          <p:blipFill>
            <a:blip r:embed="rId2"/>
            <a:stretch>
              <a:fillRect/>
            </a:stretch>
          </p:blipFill>
          <p:spPr>
            <a:xfrm>
              <a:off x="6056835" y="4715424"/>
              <a:ext cx="3087173" cy="653625"/>
            </a:xfrm>
            <a:prstGeom prst="rect">
              <a:avLst/>
            </a:prstGeom>
            <a:noFill/>
            <a:ln>
              <a:noFill/>
            </a:ln>
          </p:spPr>
        </p:pic>
        <p:pic>
          <p:nvPicPr>
            <p:cNvPr id="74" name="Google Shape;74;p13"/>
            <p:cNvPicPr preferRelativeResize="0"/>
            <p:nvPr/>
          </p:nvPicPr>
          <p:blipFill>
            <a:blip r:embed="rId3"/>
            <a:stretch>
              <a:fillRect/>
            </a:stretch>
          </p:blipFill>
          <p:spPr>
            <a:xfrm>
              <a:off x="8226566" y="223425"/>
              <a:ext cx="408425" cy="102100"/>
            </a:xfrm>
            <a:prstGeom prst="rect">
              <a:avLst/>
            </a:prstGeom>
            <a:noFill/>
            <a:ln>
              <a:noFill/>
            </a:ln>
          </p:spPr>
        </p:pic>
        <p:pic>
          <p:nvPicPr>
            <p:cNvPr id="75" name="Google Shape;75;p13"/>
            <p:cNvPicPr preferRelativeResize="0"/>
            <p:nvPr/>
          </p:nvPicPr>
          <p:blipFill>
            <a:blip r:embed="rId4"/>
            <a:stretch>
              <a:fillRect/>
            </a:stretch>
          </p:blipFill>
          <p:spPr>
            <a:xfrm>
              <a:off x="152396" y="3935876"/>
              <a:ext cx="818050" cy="1146325"/>
            </a:xfrm>
            <a:prstGeom prst="rect">
              <a:avLst/>
            </a:prstGeom>
            <a:noFill/>
            <a:ln>
              <a:noFill/>
            </a:ln>
          </p:spPr>
        </p:pic>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76" name="Shape 76"/>
        <p:cNvGrpSpPr/>
        <p:nvPr/>
      </p:nvGrpSpPr>
      <p:grpSpPr>
        <a:xfrm>
          <a:off x="0" y="0"/>
          <a:ext cx="0" cy="0"/>
          <a:chOff x="0" y="0"/>
          <a:chExt cx="0" cy="0"/>
        </a:xfrm>
      </p:grpSpPr>
      <p:sp>
        <p:nvSpPr>
          <p:cNvPr id="77" name="Google Shape;77;p14"/>
          <p:cNvSpPr txBox="1"/>
          <p:nvPr>
            <p:ph type="title"/>
          </p:nvPr>
        </p:nvSpPr>
        <p:spPr>
          <a:xfrm>
            <a:off x="2592124" y="3548813"/>
            <a:ext cx="5838600" cy="661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24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p:txBody>
      </p:sp>
      <p:sp>
        <p:nvSpPr>
          <p:cNvPr id="78" name="Google Shape;78;p14"/>
          <p:cNvSpPr txBox="1"/>
          <p:nvPr>
            <p:ph type="subTitle" idx="1"/>
          </p:nvPr>
        </p:nvSpPr>
        <p:spPr>
          <a:xfrm>
            <a:off x="2592250" y="932888"/>
            <a:ext cx="5838600" cy="2531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sz="35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1">
  <p:cSld name="BLANK_1_1_1">
    <p:spTree>
      <p:nvGrpSpPr>
        <p:cNvPr id="79" name="Shape 79"/>
        <p:cNvGrpSpPr/>
        <p:nvPr/>
      </p:nvGrpSpPr>
      <p:grpSpPr>
        <a:xfrm>
          <a:off x="0" y="0"/>
          <a:ext cx="0" cy="0"/>
          <a:chOff x="0" y="0"/>
          <a:chExt cx="0" cy="0"/>
        </a:xfrm>
      </p:grpSpPr>
      <p:sp>
        <p:nvSpPr>
          <p:cNvPr id="80" name="Google Shape;80;p15"/>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pic>
        <p:nvPicPr>
          <p:cNvPr id="81" name="Google Shape;81;p15"/>
          <p:cNvPicPr preferRelativeResize="0"/>
          <p:nvPr/>
        </p:nvPicPr>
        <p:blipFill>
          <a:blip r:embed="rId2"/>
          <a:stretch>
            <a:fillRect/>
          </a:stretch>
        </p:blipFill>
        <p:spPr>
          <a:xfrm>
            <a:off x="142479" y="680325"/>
            <a:ext cx="408425" cy="102100"/>
          </a:xfrm>
          <a:prstGeom prst="rect">
            <a:avLst/>
          </a:prstGeom>
          <a:noFill/>
          <a:ln>
            <a:noFill/>
          </a:ln>
        </p:spPr>
      </p:pic>
      <p:pic>
        <p:nvPicPr>
          <p:cNvPr id="82" name="Google Shape;82;p15"/>
          <p:cNvPicPr preferRelativeResize="0"/>
          <p:nvPr/>
        </p:nvPicPr>
        <p:blipFill>
          <a:blip r:embed="rId3"/>
          <a:stretch>
            <a:fillRect/>
          </a:stretch>
        </p:blipFill>
        <p:spPr>
          <a:xfrm>
            <a:off x="142471" y="221554"/>
            <a:ext cx="1387211" cy="169234"/>
          </a:xfrm>
          <a:prstGeom prst="rect">
            <a:avLst/>
          </a:prstGeom>
          <a:noFill/>
          <a:ln>
            <a:noFill/>
          </a:ln>
        </p:spPr>
      </p:pic>
      <p:pic>
        <p:nvPicPr>
          <p:cNvPr id="83" name="Google Shape;83;p15"/>
          <p:cNvPicPr preferRelativeResize="0"/>
          <p:nvPr/>
        </p:nvPicPr>
        <p:blipFill>
          <a:blip r:embed="rId4"/>
          <a:stretch>
            <a:fillRect/>
          </a:stretch>
        </p:blipFill>
        <p:spPr>
          <a:xfrm>
            <a:off x="8325946" y="1"/>
            <a:ext cx="818050" cy="1146325"/>
          </a:xfrm>
          <a:prstGeom prst="rect">
            <a:avLst/>
          </a:prstGeom>
          <a:noFill/>
          <a:ln>
            <a:noFill/>
          </a:ln>
        </p:spPr>
      </p:pic>
      <p:pic>
        <p:nvPicPr>
          <p:cNvPr id="84" name="Google Shape;84;p15"/>
          <p:cNvPicPr preferRelativeResize="0"/>
          <p:nvPr/>
        </p:nvPicPr>
        <p:blipFill>
          <a:blip r:embed="rId5"/>
          <a:stretch>
            <a:fillRect/>
          </a:stretch>
        </p:blipFill>
        <p:spPr>
          <a:xfrm>
            <a:off x="3028423" y="4725049"/>
            <a:ext cx="3087173" cy="653625"/>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2">
  <p:cSld name="BLANK_1_1_1_1">
    <p:spTree>
      <p:nvGrpSpPr>
        <p:cNvPr id="85" name="Shape 85"/>
        <p:cNvGrpSpPr/>
        <p:nvPr/>
      </p:nvGrpSpPr>
      <p:grpSpPr>
        <a:xfrm>
          <a:off x="0" y="0"/>
          <a:ext cx="0" cy="0"/>
          <a:chOff x="0" y="0"/>
          <a:chExt cx="0" cy="0"/>
        </a:xfrm>
      </p:grpSpPr>
      <p:sp>
        <p:nvSpPr>
          <p:cNvPr id="86" name="Google Shape;86;p16"/>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pic>
        <p:nvPicPr>
          <p:cNvPr id="87" name="Google Shape;87;p16"/>
          <p:cNvPicPr preferRelativeResize="0"/>
          <p:nvPr/>
        </p:nvPicPr>
        <p:blipFill>
          <a:blip r:embed="rId2"/>
          <a:stretch>
            <a:fillRect/>
          </a:stretch>
        </p:blipFill>
        <p:spPr>
          <a:xfrm rot="-5400000">
            <a:off x="-1017339" y="1017328"/>
            <a:ext cx="2577252" cy="542575"/>
          </a:xfrm>
          <a:prstGeom prst="rect">
            <a:avLst/>
          </a:prstGeom>
          <a:noFill/>
          <a:ln>
            <a:noFill/>
          </a:ln>
        </p:spPr>
      </p:pic>
      <p:pic>
        <p:nvPicPr>
          <p:cNvPr id="88" name="Google Shape;88;p16"/>
          <p:cNvPicPr preferRelativeResize="0"/>
          <p:nvPr/>
        </p:nvPicPr>
        <p:blipFill>
          <a:blip r:embed="rId3"/>
          <a:stretch>
            <a:fillRect/>
          </a:stretch>
        </p:blipFill>
        <p:spPr>
          <a:xfrm>
            <a:off x="1235158" y="169636"/>
            <a:ext cx="275389" cy="275391"/>
          </a:xfrm>
          <a:prstGeom prst="rect">
            <a:avLst/>
          </a:prstGeom>
          <a:noFill/>
          <a:ln>
            <a:noFill/>
          </a:ln>
        </p:spPr>
      </p:pic>
      <p:pic>
        <p:nvPicPr>
          <p:cNvPr id="89" name="Google Shape;89;p16"/>
          <p:cNvPicPr preferRelativeResize="0"/>
          <p:nvPr/>
        </p:nvPicPr>
        <p:blipFill>
          <a:blip r:embed="rId4"/>
          <a:stretch>
            <a:fillRect/>
          </a:stretch>
        </p:blipFill>
        <p:spPr>
          <a:xfrm>
            <a:off x="368385" y="-202450"/>
            <a:ext cx="689671" cy="689675"/>
          </a:xfrm>
          <a:prstGeom prst="rect">
            <a:avLst/>
          </a:prstGeom>
          <a:noFill/>
          <a:ln>
            <a:noFill/>
          </a:ln>
        </p:spPr>
      </p:pic>
      <p:pic>
        <p:nvPicPr>
          <p:cNvPr id="90" name="Google Shape;90;p16"/>
          <p:cNvPicPr preferRelativeResize="0"/>
          <p:nvPr/>
        </p:nvPicPr>
        <p:blipFill>
          <a:blip r:embed="rId5"/>
          <a:stretch>
            <a:fillRect/>
          </a:stretch>
        </p:blipFill>
        <p:spPr>
          <a:xfrm>
            <a:off x="7281997" y="4604000"/>
            <a:ext cx="1904675" cy="1904700"/>
          </a:xfrm>
          <a:prstGeom prst="rect">
            <a:avLst/>
          </a:prstGeom>
          <a:noFill/>
          <a:ln>
            <a:noFill/>
          </a:ln>
        </p:spPr>
      </p:pic>
      <p:pic>
        <p:nvPicPr>
          <p:cNvPr id="91" name="Google Shape;91;p16"/>
          <p:cNvPicPr preferRelativeResize="0"/>
          <p:nvPr/>
        </p:nvPicPr>
        <p:blipFill>
          <a:blip r:embed="rId6"/>
          <a:stretch>
            <a:fillRect/>
          </a:stretch>
        </p:blipFill>
        <p:spPr>
          <a:xfrm rot="-5400000">
            <a:off x="6366226" y="4250425"/>
            <a:ext cx="606386" cy="1563701"/>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3">
  <p:cSld name="BLANK_1_1_1_1_1">
    <p:spTree>
      <p:nvGrpSpPr>
        <p:cNvPr id="92" name="Shape 92"/>
        <p:cNvGrpSpPr/>
        <p:nvPr/>
      </p:nvGrpSpPr>
      <p:grpSpPr>
        <a:xfrm>
          <a:off x="0" y="0"/>
          <a:ext cx="0" cy="0"/>
          <a:chOff x="0" y="0"/>
          <a:chExt cx="0" cy="0"/>
        </a:xfrm>
      </p:grpSpPr>
      <p:sp>
        <p:nvSpPr>
          <p:cNvPr id="93" name="Google Shape;93;p17"/>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pic>
        <p:nvPicPr>
          <p:cNvPr id="94" name="Google Shape;94;p17"/>
          <p:cNvPicPr preferRelativeResize="0"/>
          <p:nvPr/>
        </p:nvPicPr>
        <p:blipFill>
          <a:blip r:embed="rId2"/>
          <a:stretch>
            <a:fillRect/>
          </a:stretch>
        </p:blipFill>
        <p:spPr>
          <a:xfrm>
            <a:off x="8387400" y="52447"/>
            <a:ext cx="756592" cy="487053"/>
          </a:xfrm>
          <a:prstGeom prst="rect">
            <a:avLst/>
          </a:prstGeom>
          <a:noFill/>
          <a:ln>
            <a:noFill/>
          </a:ln>
        </p:spPr>
      </p:pic>
      <p:pic>
        <p:nvPicPr>
          <p:cNvPr id="95" name="Google Shape;95;p17"/>
          <p:cNvPicPr preferRelativeResize="0"/>
          <p:nvPr/>
        </p:nvPicPr>
        <p:blipFill>
          <a:blip r:embed="rId3"/>
          <a:stretch>
            <a:fillRect/>
          </a:stretch>
        </p:blipFill>
        <p:spPr>
          <a:xfrm>
            <a:off x="7490167" y="4543703"/>
            <a:ext cx="2901066" cy="2901075"/>
          </a:xfrm>
          <a:prstGeom prst="rect">
            <a:avLst/>
          </a:prstGeom>
          <a:noFill/>
          <a:ln>
            <a:noFill/>
          </a:ln>
        </p:spPr>
      </p:pic>
      <p:pic>
        <p:nvPicPr>
          <p:cNvPr id="96" name="Google Shape;96;p17"/>
          <p:cNvPicPr preferRelativeResize="0"/>
          <p:nvPr/>
        </p:nvPicPr>
        <p:blipFill>
          <a:blip r:embed="rId4"/>
          <a:stretch>
            <a:fillRect/>
          </a:stretch>
        </p:blipFill>
        <p:spPr>
          <a:xfrm>
            <a:off x="8572353" y="3793638"/>
            <a:ext cx="938325" cy="938325"/>
          </a:xfrm>
          <a:prstGeom prst="rect">
            <a:avLst/>
          </a:prstGeom>
          <a:noFill/>
          <a:ln>
            <a:noFill/>
          </a:ln>
        </p:spPr>
      </p:pic>
      <p:pic>
        <p:nvPicPr>
          <p:cNvPr id="97" name="Google Shape;97;p17"/>
          <p:cNvPicPr preferRelativeResize="0"/>
          <p:nvPr/>
        </p:nvPicPr>
        <p:blipFill>
          <a:blip r:embed="rId5"/>
          <a:stretch>
            <a:fillRect/>
          </a:stretch>
        </p:blipFill>
        <p:spPr>
          <a:xfrm>
            <a:off x="-2" y="52443"/>
            <a:ext cx="754228" cy="487053"/>
          </a:xfrm>
          <a:prstGeom prst="rect">
            <a:avLst/>
          </a:prstGeom>
          <a:noFill/>
          <a:ln>
            <a:noFill/>
          </a:ln>
        </p:spPr>
      </p:pic>
      <p:pic>
        <p:nvPicPr>
          <p:cNvPr id="98" name="Google Shape;98;p17"/>
          <p:cNvPicPr preferRelativeResize="0"/>
          <p:nvPr/>
        </p:nvPicPr>
        <p:blipFill>
          <a:blip r:embed="rId6"/>
          <a:stretch>
            <a:fillRect/>
          </a:stretch>
        </p:blipFill>
        <p:spPr>
          <a:xfrm rot="5400000">
            <a:off x="-266964" y="4254103"/>
            <a:ext cx="1288150" cy="187850"/>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4">
  <p:cSld name="BLANK_1_1_1_1_1_2">
    <p:spTree>
      <p:nvGrpSpPr>
        <p:cNvPr id="99" name="Shape 99"/>
        <p:cNvGrpSpPr/>
        <p:nvPr/>
      </p:nvGrpSpPr>
      <p:grpSpPr>
        <a:xfrm>
          <a:off x="0" y="0"/>
          <a:ext cx="0" cy="0"/>
          <a:chOff x="0" y="0"/>
          <a:chExt cx="0" cy="0"/>
        </a:xfrm>
      </p:grpSpPr>
      <p:sp>
        <p:nvSpPr>
          <p:cNvPr id="100" name="Google Shape;100;p18"/>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pic>
        <p:nvPicPr>
          <p:cNvPr id="101" name="Google Shape;101;p18"/>
          <p:cNvPicPr preferRelativeResize="0"/>
          <p:nvPr/>
        </p:nvPicPr>
        <p:blipFill>
          <a:blip r:embed="rId2"/>
          <a:stretch>
            <a:fillRect/>
          </a:stretch>
        </p:blipFill>
        <p:spPr>
          <a:xfrm>
            <a:off x="8430775" y="0"/>
            <a:ext cx="902325" cy="1267200"/>
          </a:xfrm>
          <a:prstGeom prst="rect">
            <a:avLst/>
          </a:prstGeom>
          <a:noFill/>
          <a:ln>
            <a:noFill/>
          </a:ln>
        </p:spPr>
      </p:pic>
      <p:pic>
        <p:nvPicPr>
          <p:cNvPr id="102" name="Google Shape;102;p18"/>
          <p:cNvPicPr preferRelativeResize="0"/>
          <p:nvPr/>
        </p:nvPicPr>
        <p:blipFill>
          <a:blip r:embed="rId3"/>
          <a:stretch>
            <a:fillRect/>
          </a:stretch>
        </p:blipFill>
        <p:spPr>
          <a:xfrm flipH="1">
            <a:off x="8753179" y="2358775"/>
            <a:ext cx="80346" cy="2554399"/>
          </a:xfrm>
          <a:prstGeom prst="rect">
            <a:avLst/>
          </a:prstGeom>
          <a:noFill/>
          <a:ln>
            <a:noFill/>
          </a:ln>
        </p:spPr>
      </p:pic>
      <p:pic>
        <p:nvPicPr>
          <p:cNvPr id="103" name="Google Shape;103;p18"/>
          <p:cNvPicPr preferRelativeResize="0"/>
          <p:nvPr/>
        </p:nvPicPr>
        <p:blipFill>
          <a:blip r:embed="rId4"/>
          <a:stretch>
            <a:fillRect/>
          </a:stretch>
        </p:blipFill>
        <p:spPr>
          <a:xfrm>
            <a:off x="67925" y="2102885"/>
            <a:ext cx="562500" cy="1242493"/>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04" name="Shape 104"/>
        <p:cNvGrpSpPr/>
        <p:nvPr/>
      </p:nvGrpSpPr>
      <p:grpSpPr>
        <a:xfrm>
          <a:off x="0" y="0"/>
          <a:ext cx="0" cy="0"/>
          <a:chOff x="0" y="0"/>
          <a:chExt cx="0" cy="0"/>
        </a:xfrm>
      </p:grpSpPr>
      <p:sp>
        <p:nvSpPr>
          <p:cNvPr id="105" name="Google Shape;105;p19"/>
          <p:cNvSpPr txBox="1"/>
          <p:nvPr>
            <p:ph type="title"/>
          </p:nvPr>
        </p:nvSpPr>
        <p:spPr>
          <a:xfrm>
            <a:off x="713225" y="1166423"/>
            <a:ext cx="3519600" cy="1847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6" name="Google Shape;106;p19"/>
          <p:cNvSpPr txBox="1"/>
          <p:nvPr>
            <p:ph type="subTitle" idx="1"/>
          </p:nvPr>
        </p:nvSpPr>
        <p:spPr>
          <a:xfrm>
            <a:off x="713225" y="3014063"/>
            <a:ext cx="3519600" cy="963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07" name="Google Shape;107;p19"/>
          <p:cNvSpPr/>
          <p:nvPr>
            <p:ph type="pic" idx="2"/>
          </p:nvPr>
        </p:nvSpPr>
        <p:spPr>
          <a:xfrm>
            <a:off x="5079825" y="1166425"/>
            <a:ext cx="3351000" cy="2810700"/>
          </a:xfrm>
          <a:prstGeom prst="rect">
            <a:avLst/>
          </a:prstGeom>
          <a:noFill/>
          <a:ln>
            <a:noFill/>
          </a:ln>
        </p:spPr>
      </p:sp>
      <p:pic>
        <p:nvPicPr>
          <p:cNvPr id="108" name="Google Shape;108;p19"/>
          <p:cNvPicPr preferRelativeResize="0"/>
          <p:nvPr/>
        </p:nvPicPr>
        <p:blipFill>
          <a:blip r:embed="rId2"/>
          <a:stretch>
            <a:fillRect/>
          </a:stretch>
        </p:blipFill>
        <p:spPr>
          <a:xfrm rot="-5400000">
            <a:off x="650099" y="-242339"/>
            <a:ext cx="707900" cy="1563689"/>
          </a:xfrm>
          <a:prstGeom prst="rect">
            <a:avLst/>
          </a:prstGeom>
          <a:noFill/>
          <a:ln>
            <a:noFill/>
          </a:ln>
        </p:spPr>
      </p:pic>
      <p:pic>
        <p:nvPicPr>
          <p:cNvPr id="109" name="Google Shape;109;p19"/>
          <p:cNvPicPr preferRelativeResize="0"/>
          <p:nvPr/>
        </p:nvPicPr>
        <p:blipFill>
          <a:blip r:embed="rId3"/>
          <a:stretch>
            <a:fillRect/>
          </a:stretch>
        </p:blipFill>
        <p:spPr>
          <a:xfrm>
            <a:off x="7478435" y="-127000"/>
            <a:ext cx="1904675" cy="190470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10" name="Shape 110"/>
        <p:cNvGrpSpPr/>
        <p:nvPr/>
      </p:nvGrpSpPr>
      <p:grpSpPr>
        <a:xfrm>
          <a:off x="0" y="0"/>
          <a:ext cx="0" cy="0"/>
          <a:chOff x="0" y="0"/>
          <a:chExt cx="0" cy="0"/>
        </a:xfrm>
      </p:grpSpPr>
      <p:sp>
        <p:nvSpPr>
          <p:cNvPr id="111" name="Google Shape;111;p20"/>
          <p:cNvSpPr txBox="1"/>
          <p:nvPr>
            <p:ph type="title"/>
          </p:nvPr>
        </p:nvSpPr>
        <p:spPr>
          <a:xfrm>
            <a:off x="720000" y="1349825"/>
            <a:ext cx="2705100" cy="12219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2" name="Google Shape;112;p20"/>
          <p:cNvSpPr txBox="1"/>
          <p:nvPr>
            <p:ph type="subTitle" idx="1"/>
          </p:nvPr>
        </p:nvSpPr>
        <p:spPr>
          <a:xfrm>
            <a:off x="720000" y="2571775"/>
            <a:ext cx="2705100" cy="1221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pic>
        <p:nvPicPr>
          <p:cNvPr id="113" name="Google Shape;113;p20"/>
          <p:cNvPicPr preferRelativeResize="0"/>
          <p:nvPr/>
        </p:nvPicPr>
        <p:blipFill>
          <a:blip r:embed="rId2"/>
          <a:stretch>
            <a:fillRect/>
          </a:stretch>
        </p:blipFill>
        <p:spPr>
          <a:xfrm rot="5400000" flipH="1">
            <a:off x="-719490" y="2538410"/>
            <a:ext cx="2121574" cy="667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941825" y="1455400"/>
            <a:ext cx="5067600" cy="915900"/>
          </a:xfrm>
          <a:prstGeom prst="rect">
            <a:avLst/>
          </a:prstGeom>
        </p:spPr>
        <p:txBody>
          <a:bodyPr spcFirstLastPara="1" wrap="square" lIns="91425" tIns="91425" rIns="91425" bIns="91425" anchor="b" anchorCtr="0">
            <a:noAutofit/>
          </a:bodyPr>
          <a:lstStyle>
            <a:lvl1pPr lvl="0" algn="l">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7" name="Google Shape;17;p3"/>
          <p:cNvSpPr txBox="1"/>
          <p:nvPr>
            <p:ph type="title" idx="2" hasCustomPrompt="1"/>
          </p:nvPr>
        </p:nvSpPr>
        <p:spPr>
          <a:xfrm>
            <a:off x="941825" y="691900"/>
            <a:ext cx="1652100" cy="7635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Clr>
                <a:schemeClr val="lt1"/>
              </a:buClr>
              <a:buSzPts val="6000"/>
              <a:buNone/>
              <a:defRPr sz="4500">
                <a:solidFill>
                  <a:schemeClr val="accent3"/>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8" name="Google Shape;18;p3"/>
          <p:cNvSpPr txBox="1"/>
          <p:nvPr>
            <p:ph type="subTitle" idx="1"/>
          </p:nvPr>
        </p:nvSpPr>
        <p:spPr>
          <a:xfrm>
            <a:off x="941825" y="2445850"/>
            <a:ext cx="5067600" cy="375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pic>
        <p:nvPicPr>
          <p:cNvPr id="19" name="Google Shape;19;p3"/>
          <p:cNvPicPr preferRelativeResize="0"/>
          <p:nvPr/>
        </p:nvPicPr>
        <p:blipFill>
          <a:blip r:embed="rId2"/>
          <a:stretch>
            <a:fillRect/>
          </a:stretch>
        </p:blipFill>
        <p:spPr>
          <a:xfrm rot="5400000" flipH="1">
            <a:off x="-719490" y="1588673"/>
            <a:ext cx="2121574" cy="6670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2">
  <p:cSld name="CUSTOM_4_1">
    <p:spTree>
      <p:nvGrpSpPr>
        <p:cNvPr id="114" name="Shape 114"/>
        <p:cNvGrpSpPr/>
        <p:nvPr/>
      </p:nvGrpSpPr>
      <p:grpSpPr>
        <a:xfrm>
          <a:off x="0" y="0"/>
          <a:ext cx="0" cy="0"/>
          <a:chOff x="0" y="0"/>
          <a:chExt cx="0" cy="0"/>
        </a:xfrm>
      </p:grpSpPr>
      <p:sp>
        <p:nvSpPr>
          <p:cNvPr id="115" name="Google Shape;115;p21"/>
          <p:cNvSpPr txBox="1"/>
          <p:nvPr>
            <p:ph type="title"/>
          </p:nvPr>
        </p:nvSpPr>
        <p:spPr>
          <a:xfrm>
            <a:off x="4837200" y="1753341"/>
            <a:ext cx="3593400" cy="6510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6" name="Google Shape;116;p21"/>
          <p:cNvSpPr txBox="1"/>
          <p:nvPr>
            <p:ph type="subTitle" idx="1"/>
          </p:nvPr>
        </p:nvSpPr>
        <p:spPr>
          <a:xfrm>
            <a:off x="4837375" y="2404362"/>
            <a:ext cx="3593400" cy="985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pic>
        <p:nvPicPr>
          <p:cNvPr id="117" name="Google Shape;117;p21"/>
          <p:cNvPicPr preferRelativeResize="0"/>
          <p:nvPr/>
        </p:nvPicPr>
        <p:blipFill>
          <a:blip r:embed="rId2"/>
          <a:stretch>
            <a:fillRect/>
          </a:stretch>
        </p:blipFill>
        <p:spPr>
          <a:xfrm>
            <a:off x="7517949" y="4796653"/>
            <a:ext cx="1288150" cy="187850"/>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3">
  <p:cSld name="CUSTOM_4_1_1">
    <p:spTree>
      <p:nvGrpSpPr>
        <p:cNvPr id="118" name="Shape 118"/>
        <p:cNvGrpSpPr/>
        <p:nvPr/>
      </p:nvGrpSpPr>
      <p:grpSpPr>
        <a:xfrm>
          <a:off x="0" y="0"/>
          <a:ext cx="0" cy="0"/>
          <a:chOff x="0" y="0"/>
          <a:chExt cx="0" cy="0"/>
        </a:xfrm>
      </p:grpSpPr>
      <p:sp>
        <p:nvSpPr>
          <p:cNvPr id="119" name="Google Shape;119;p22"/>
          <p:cNvSpPr txBox="1"/>
          <p:nvPr>
            <p:ph type="title"/>
          </p:nvPr>
        </p:nvSpPr>
        <p:spPr>
          <a:xfrm>
            <a:off x="3954275" y="1316525"/>
            <a:ext cx="4476300" cy="723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0" name="Google Shape;120;p22"/>
          <p:cNvSpPr txBox="1"/>
          <p:nvPr>
            <p:ph type="subTitle" idx="1"/>
          </p:nvPr>
        </p:nvSpPr>
        <p:spPr>
          <a:xfrm>
            <a:off x="3954475" y="2116075"/>
            <a:ext cx="4476300" cy="1710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pic>
        <p:nvPicPr>
          <p:cNvPr id="121" name="Google Shape;121;p22"/>
          <p:cNvPicPr preferRelativeResize="0"/>
          <p:nvPr/>
        </p:nvPicPr>
        <p:blipFill>
          <a:blip r:embed="rId2"/>
          <a:stretch>
            <a:fillRect/>
          </a:stretch>
        </p:blipFill>
        <p:spPr>
          <a:xfrm>
            <a:off x="-450225" y="1584425"/>
            <a:ext cx="2326900" cy="2326900"/>
          </a:xfrm>
          <a:prstGeom prst="rect">
            <a:avLst/>
          </a:prstGeom>
          <a:noFill/>
          <a:ln>
            <a:noFill/>
          </a:ln>
        </p:spPr>
      </p:pic>
      <p:pic>
        <p:nvPicPr>
          <p:cNvPr id="122" name="Google Shape;122;p22"/>
          <p:cNvPicPr preferRelativeResize="0"/>
          <p:nvPr/>
        </p:nvPicPr>
        <p:blipFill>
          <a:blip r:embed="rId3"/>
          <a:stretch>
            <a:fillRect/>
          </a:stretch>
        </p:blipFill>
        <p:spPr>
          <a:xfrm>
            <a:off x="888499" y="3027028"/>
            <a:ext cx="2120175" cy="2116475"/>
          </a:xfrm>
          <a:prstGeom prst="rect">
            <a:avLst/>
          </a:prstGeom>
          <a:noFill/>
          <a:ln>
            <a:noFill/>
          </a:ln>
        </p:spPr>
      </p:pic>
      <p:pic>
        <p:nvPicPr>
          <p:cNvPr id="123" name="Google Shape;123;p22"/>
          <p:cNvPicPr preferRelativeResize="0"/>
          <p:nvPr/>
        </p:nvPicPr>
        <p:blipFill>
          <a:blip r:embed="rId4"/>
          <a:stretch>
            <a:fillRect/>
          </a:stretch>
        </p:blipFill>
        <p:spPr>
          <a:xfrm rot="5400000">
            <a:off x="501555" y="759363"/>
            <a:ext cx="2480700" cy="961975"/>
          </a:xfrm>
          <a:prstGeom prst="rect">
            <a:avLst/>
          </a:prstGeom>
          <a:noFill/>
          <a:ln>
            <a:noFill/>
          </a:ln>
        </p:spPr>
      </p:pic>
      <p:pic>
        <p:nvPicPr>
          <p:cNvPr id="124" name="Google Shape;124;p22"/>
          <p:cNvPicPr preferRelativeResize="0"/>
          <p:nvPr/>
        </p:nvPicPr>
        <p:blipFill>
          <a:blip r:embed="rId5"/>
          <a:stretch>
            <a:fillRect/>
          </a:stretch>
        </p:blipFill>
        <p:spPr>
          <a:xfrm rot="5400000">
            <a:off x="7591663" y="2282513"/>
            <a:ext cx="2732101" cy="578475"/>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25" name="Shape 125"/>
        <p:cNvGrpSpPr/>
        <p:nvPr/>
      </p:nvGrpSpPr>
      <p:grpSpPr>
        <a:xfrm>
          <a:off x="0" y="0"/>
          <a:ext cx="0" cy="0"/>
          <a:chOff x="0" y="0"/>
          <a:chExt cx="0" cy="0"/>
        </a:xfrm>
      </p:grpSpPr>
      <p:grpSp>
        <p:nvGrpSpPr>
          <p:cNvPr id="126" name="Google Shape;126;p23"/>
          <p:cNvGrpSpPr/>
          <p:nvPr/>
        </p:nvGrpSpPr>
        <p:grpSpPr>
          <a:xfrm>
            <a:off x="-1184678" y="0"/>
            <a:ext cx="11391750" cy="5708650"/>
            <a:chOff x="-1184678" y="0"/>
            <a:chExt cx="11391750" cy="5708650"/>
          </a:xfrm>
        </p:grpSpPr>
        <p:pic>
          <p:nvPicPr>
            <p:cNvPr id="127" name="Google Shape;127;p23"/>
            <p:cNvPicPr preferRelativeResize="0"/>
            <p:nvPr/>
          </p:nvPicPr>
          <p:blipFill>
            <a:blip r:embed="rId2"/>
            <a:stretch>
              <a:fillRect/>
            </a:stretch>
          </p:blipFill>
          <p:spPr>
            <a:xfrm>
              <a:off x="-1184678" y="3803950"/>
              <a:ext cx="1904675" cy="1904700"/>
            </a:xfrm>
            <a:prstGeom prst="rect">
              <a:avLst/>
            </a:prstGeom>
            <a:noFill/>
            <a:ln>
              <a:noFill/>
            </a:ln>
          </p:spPr>
        </p:pic>
        <p:pic>
          <p:nvPicPr>
            <p:cNvPr id="128" name="Google Shape;128;p23"/>
            <p:cNvPicPr preferRelativeResize="0"/>
            <p:nvPr/>
          </p:nvPicPr>
          <p:blipFill>
            <a:blip r:embed="rId3"/>
            <a:stretch>
              <a:fillRect/>
            </a:stretch>
          </p:blipFill>
          <p:spPr>
            <a:xfrm>
              <a:off x="223276" y="1831550"/>
              <a:ext cx="247725" cy="1434850"/>
            </a:xfrm>
            <a:prstGeom prst="rect">
              <a:avLst/>
            </a:prstGeom>
            <a:noFill/>
            <a:ln>
              <a:noFill/>
            </a:ln>
          </p:spPr>
        </p:pic>
        <p:pic>
          <p:nvPicPr>
            <p:cNvPr id="129" name="Google Shape;129;p23"/>
            <p:cNvPicPr preferRelativeResize="0"/>
            <p:nvPr/>
          </p:nvPicPr>
          <p:blipFill>
            <a:blip r:embed="rId4"/>
            <a:stretch>
              <a:fillRect/>
            </a:stretch>
          </p:blipFill>
          <p:spPr>
            <a:xfrm>
              <a:off x="8423997" y="0"/>
              <a:ext cx="1783076" cy="1783100"/>
            </a:xfrm>
            <a:prstGeom prst="rect">
              <a:avLst/>
            </a:prstGeom>
            <a:noFill/>
            <a:ln>
              <a:noFill/>
            </a:ln>
          </p:spPr>
        </p:pic>
        <p:pic>
          <p:nvPicPr>
            <p:cNvPr id="130" name="Google Shape;130;p23"/>
            <p:cNvPicPr preferRelativeResize="0"/>
            <p:nvPr/>
          </p:nvPicPr>
          <p:blipFill>
            <a:blip r:embed="rId5"/>
            <a:stretch>
              <a:fillRect/>
            </a:stretch>
          </p:blipFill>
          <p:spPr>
            <a:xfrm>
              <a:off x="6857917" y="166637"/>
              <a:ext cx="1389888" cy="166787"/>
            </a:xfrm>
            <a:prstGeom prst="rect">
              <a:avLst/>
            </a:prstGeom>
            <a:noFill/>
            <a:ln>
              <a:noFill/>
            </a:ln>
          </p:spPr>
        </p:pic>
        <p:pic>
          <p:nvPicPr>
            <p:cNvPr id="131" name="Google Shape;131;p23"/>
            <p:cNvPicPr preferRelativeResize="0"/>
            <p:nvPr/>
          </p:nvPicPr>
          <p:blipFill>
            <a:blip r:embed="rId6"/>
            <a:stretch>
              <a:fillRect/>
            </a:stretch>
          </p:blipFill>
          <p:spPr>
            <a:xfrm rot="5400000">
              <a:off x="7939750" y="2564162"/>
              <a:ext cx="2004699" cy="1022625"/>
            </a:xfrm>
            <a:prstGeom prst="rect">
              <a:avLst/>
            </a:prstGeom>
            <a:noFill/>
            <a:ln>
              <a:noFill/>
            </a:ln>
          </p:spPr>
        </p:pic>
      </p:grpSp>
      <p:sp>
        <p:nvSpPr>
          <p:cNvPr id="132" name="Google Shape;132;p23"/>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33" name="Google Shape;133;p23"/>
          <p:cNvSpPr txBox="1"/>
          <p:nvPr>
            <p:ph type="subTitle" idx="1"/>
          </p:nvPr>
        </p:nvSpPr>
        <p:spPr>
          <a:xfrm>
            <a:off x="5194151" y="2828425"/>
            <a:ext cx="2640000" cy="1177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34" name="Google Shape;134;p23"/>
          <p:cNvSpPr txBox="1"/>
          <p:nvPr>
            <p:ph type="subTitle" idx="2"/>
          </p:nvPr>
        </p:nvSpPr>
        <p:spPr>
          <a:xfrm>
            <a:off x="1309849" y="2828425"/>
            <a:ext cx="2640000" cy="1177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35" name="Google Shape;135;p23"/>
          <p:cNvSpPr txBox="1"/>
          <p:nvPr>
            <p:ph type="subTitle" idx="3"/>
          </p:nvPr>
        </p:nvSpPr>
        <p:spPr>
          <a:xfrm>
            <a:off x="1309849" y="2269525"/>
            <a:ext cx="2640000" cy="55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Archivo Narrow"/>
                <a:ea typeface="Archivo Narrow"/>
                <a:cs typeface="Archivo Narrow"/>
                <a:sym typeface="Archivo Narrow"/>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sp>
        <p:nvSpPr>
          <p:cNvPr id="136" name="Google Shape;136;p23"/>
          <p:cNvSpPr txBox="1"/>
          <p:nvPr>
            <p:ph type="subTitle" idx="4"/>
          </p:nvPr>
        </p:nvSpPr>
        <p:spPr>
          <a:xfrm>
            <a:off x="5194151" y="2269525"/>
            <a:ext cx="2640000" cy="55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Archivo Narrow"/>
                <a:ea typeface="Archivo Narrow"/>
                <a:cs typeface="Archivo Narrow"/>
                <a:sym typeface="Archivo Narrow"/>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37" name="Shape 137"/>
        <p:cNvGrpSpPr/>
        <p:nvPr/>
      </p:nvGrpSpPr>
      <p:grpSpPr>
        <a:xfrm>
          <a:off x="0" y="0"/>
          <a:ext cx="0" cy="0"/>
          <a:chOff x="0" y="0"/>
          <a:chExt cx="0" cy="0"/>
        </a:xfrm>
      </p:grpSpPr>
      <p:sp>
        <p:nvSpPr>
          <p:cNvPr id="138" name="Google Shape;138;p24"/>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39" name="Google Shape;139;p24"/>
          <p:cNvSpPr txBox="1"/>
          <p:nvPr>
            <p:ph type="subTitle" idx="1"/>
          </p:nvPr>
        </p:nvSpPr>
        <p:spPr>
          <a:xfrm>
            <a:off x="4759165" y="1815475"/>
            <a:ext cx="3664800" cy="1782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40" name="Google Shape;140;p24"/>
          <p:cNvSpPr txBox="1"/>
          <p:nvPr>
            <p:ph type="subTitle" idx="2"/>
          </p:nvPr>
        </p:nvSpPr>
        <p:spPr>
          <a:xfrm>
            <a:off x="720035" y="1815475"/>
            <a:ext cx="3664800" cy="1782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grpSp>
        <p:nvGrpSpPr>
          <p:cNvPr id="141" name="Google Shape;141;p24"/>
          <p:cNvGrpSpPr/>
          <p:nvPr/>
        </p:nvGrpSpPr>
        <p:grpSpPr>
          <a:xfrm>
            <a:off x="0" y="96561"/>
            <a:ext cx="9138673" cy="5018752"/>
            <a:chOff x="0" y="96561"/>
            <a:chExt cx="9138673" cy="5018752"/>
          </a:xfrm>
        </p:grpSpPr>
        <p:pic>
          <p:nvPicPr>
            <p:cNvPr id="142" name="Google Shape;142;p24"/>
            <p:cNvPicPr preferRelativeResize="0"/>
            <p:nvPr/>
          </p:nvPicPr>
          <p:blipFill>
            <a:blip r:embed="rId2"/>
            <a:stretch>
              <a:fillRect/>
            </a:stretch>
          </p:blipFill>
          <p:spPr>
            <a:xfrm>
              <a:off x="8430774" y="96561"/>
              <a:ext cx="707900" cy="1563689"/>
            </a:xfrm>
            <a:prstGeom prst="rect">
              <a:avLst/>
            </a:prstGeom>
            <a:noFill/>
            <a:ln>
              <a:noFill/>
            </a:ln>
          </p:spPr>
        </p:pic>
        <p:pic>
          <p:nvPicPr>
            <p:cNvPr id="143" name="Google Shape;143;p24"/>
            <p:cNvPicPr preferRelativeResize="0"/>
            <p:nvPr/>
          </p:nvPicPr>
          <p:blipFill>
            <a:blip r:embed="rId3"/>
            <a:stretch>
              <a:fillRect/>
            </a:stretch>
          </p:blipFill>
          <p:spPr>
            <a:xfrm rot="10800000">
              <a:off x="0" y="4092687"/>
              <a:ext cx="2004699" cy="1022625"/>
            </a:xfrm>
            <a:prstGeom prst="rect">
              <a:avLst/>
            </a:prstGeom>
            <a:noFill/>
            <a:ln>
              <a:noFill/>
            </a:ln>
          </p:spPr>
        </p:pic>
        <p:pic>
          <p:nvPicPr>
            <p:cNvPr id="144" name="Google Shape;144;p24"/>
            <p:cNvPicPr preferRelativeResize="0"/>
            <p:nvPr/>
          </p:nvPicPr>
          <p:blipFill>
            <a:blip r:embed="rId4"/>
            <a:stretch>
              <a:fillRect/>
            </a:stretch>
          </p:blipFill>
          <p:spPr>
            <a:xfrm>
              <a:off x="113916" y="174958"/>
              <a:ext cx="1384646" cy="169234"/>
            </a:xfrm>
            <a:prstGeom prst="rect">
              <a:avLst/>
            </a:prstGeom>
            <a:noFill/>
            <a:ln>
              <a:noFill/>
            </a:ln>
          </p:spPr>
        </p:pic>
        <p:pic>
          <p:nvPicPr>
            <p:cNvPr id="145" name="Google Shape;145;p24"/>
            <p:cNvPicPr preferRelativeResize="0"/>
            <p:nvPr/>
          </p:nvPicPr>
          <p:blipFill>
            <a:blip r:embed="rId5"/>
            <a:stretch>
              <a:fillRect/>
            </a:stretch>
          </p:blipFill>
          <p:spPr>
            <a:xfrm>
              <a:off x="6410111" y="4604001"/>
              <a:ext cx="2020675" cy="409000"/>
            </a:xfrm>
            <a:prstGeom prst="rect">
              <a:avLst/>
            </a:prstGeom>
            <a:noFill/>
            <a:ln>
              <a:noFill/>
            </a:ln>
          </p:spPr>
        </p:pic>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46" name="Shape 146"/>
        <p:cNvGrpSpPr/>
        <p:nvPr/>
      </p:nvGrpSpPr>
      <p:grpSpPr>
        <a:xfrm>
          <a:off x="0" y="0"/>
          <a:ext cx="0" cy="0"/>
          <a:chOff x="0" y="0"/>
          <a:chExt cx="0" cy="0"/>
        </a:xfrm>
      </p:grpSpPr>
      <p:sp>
        <p:nvSpPr>
          <p:cNvPr id="147" name="Google Shape;147;p25"/>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48" name="Google Shape;148;p25"/>
          <p:cNvSpPr txBox="1"/>
          <p:nvPr>
            <p:ph type="subTitle" idx="1"/>
          </p:nvPr>
        </p:nvSpPr>
        <p:spPr>
          <a:xfrm>
            <a:off x="2268100" y="1774384"/>
            <a:ext cx="5820600" cy="490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49" name="Google Shape;149;p25"/>
          <p:cNvSpPr txBox="1"/>
          <p:nvPr>
            <p:ph type="subTitle" idx="2"/>
          </p:nvPr>
        </p:nvSpPr>
        <p:spPr>
          <a:xfrm>
            <a:off x="2268100" y="2912535"/>
            <a:ext cx="5820600" cy="490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50" name="Google Shape;150;p25"/>
          <p:cNvSpPr txBox="1"/>
          <p:nvPr>
            <p:ph type="subTitle" idx="3"/>
          </p:nvPr>
        </p:nvSpPr>
        <p:spPr>
          <a:xfrm>
            <a:off x="2268100" y="4050700"/>
            <a:ext cx="5820600" cy="490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51" name="Google Shape;151;p25"/>
          <p:cNvSpPr txBox="1"/>
          <p:nvPr>
            <p:ph type="subTitle" idx="4"/>
          </p:nvPr>
        </p:nvSpPr>
        <p:spPr>
          <a:xfrm>
            <a:off x="2268100" y="1195063"/>
            <a:ext cx="5820600" cy="660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400" b="1">
                <a:solidFill>
                  <a:schemeClr val="dk1"/>
                </a:solidFill>
                <a:latin typeface="Archivo Narrow"/>
                <a:ea typeface="Archivo Narrow"/>
                <a:cs typeface="Archivo Narrow"/>
                <a:sym typeface="Archivo Narrow"/>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sp>
        <p:nvSpPr>
          <p:cNvPr id="152" name="Google Shape;152;p25"/>
          <p:cNvSpPr txBox="1"/>
          <p:nvPr>
            <p:ph type="subTitle" idx="5"/>
          </p:nvPr>
        </p:nvSpPr>
        <p:spPr>
          <a:xfrm>
            <a:off x="2268100" y="2333223"/>
            <a:ext cx="5820600" cy="660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400" b="1">
                <a:solidFill>
                  <a:schemeClr val="dk1"/>
                </a:solidFill>
                <a:latin typeface="Archivo Narrow"/>
                <a:ea typeface="Archivo Narrow"/>
                <a:cs typeface="Archivo Narrow"/>
                <a:sym typeface="Archivo Narrow"/>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sp>
        <p:nvSpPr>
          <p:cNvPr id="153" name="Google Shape;153;p25"/>
          <p:cNvSpPr txBox="1"/>
          <p:nvPr>
            <p:ph type="subTitle" idx="6"/>
          </p:nvPr>
        </p:nvSpPr>
        <p:spPr>
          <a:xfrm>
            <a:off x="2268100" y="3471383"/>
            <a:ext cx="5820600" cy="6600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400" b="1">
                <a:solidFill>
                  <a:schemeClr val="dk1"/>
                </a:solidFill>
                <a:latin typeface="Archivo Narrow"/>
                <a:ea typeface="Archivo Narrow"/>
                <a:cs typeface="Archivo Narrow"/>
                <a:sym typeface="Archivo Narrow"/>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grpSp>
        <p:nvGrpSpPr>
          <p:cNvPr id="154" name="Google Shape;154;p25"/>
          <p:cNvGrpSpPr/>
          <p:nvPr/>
        </p:nvGrpSpPr>
        <p:grpSpPr>
          <a:xfrm>
            <a:off x="-7" y="3"/>
            <a:ext cx="9421460" cy="5301526"/>
            <a:chOff x="-7" y="3"/>
            <a:chExt cx="9421460" cy="5301526"/>
          </a:xfrm>
        </p:grpSpPr>
        <p:pic>
          <p:nvPicPr>
            <p:cNvPr id="155" name="Google Shape;155;p25"/>
            <p:cNvPicPr preferRelativeResize="0"/>
            <p:nvPr/>
          </p:nvPicPr>
          <p:blipFill>
            <a:blip r:embed="rId2"/>
            <a:stretch>
              <a:fillRect/>
            </a:stretch>
          </p:blipFill>
          <p:spPr>
            <a:xfrm rot="10800000" flipH="1">
              <a:off x="6561623" y="4812098"/>
              <a:ext cx="2121574" cy="66700"/>
            </a:xfrm>
            <a:prstGeom prst="rect">
              <a:avLst/>
            </a:prstGeom>
            <a:noFill/>
            <a:ln>
              <a:noFill/>
            </a:ln>
          </p:spPr>
        </p:pic>
        <p:pic>
          <p:nvPicPr>
            <p:cNvPr id="156" name="Google Shape;156;p25"/>
            <p:cNvPicPr preferRelativeResize="0"/>
            <p:nvPr/>
          </p:nvPicPr>
          <p:blipFill>
            <a:blip r:embed="rId3"/>
            <a:stretch>
              <a:fillRect/>
            </a:stretch>
          </p:blipFill>
          <p:spPr>
            <a:xfrm>
              <a:off x="8430778" y="3"/>
              <a:ext cx="990675" cy="990675"/>
            </a:xfrm>
            <a:prstGeom prst="rect">
              <a:avLst/>
            </a:prstGeom>
            <a:noFill/>
            <a:ln>
              <a:noFill/>
            </a:ln>
          </p:spPr>
        </p:pic>
        <p:pic>
          <p:nvPicPr>
            <p:cNvPr id="157" name="Google Shape;157;p25"/>
            <p:cNvPicPr preferRelativeResize="0"/>
            <p:nvPr/>
          </p:nvPicPr>
          <p:blipFill>
            <a:blip r:embed="rId4"/>
            <a:stretch>
              <a:fillRect/>
            </a:stretch>
          </p:blipFill>
          <p:spPr>
            <a:xfrm>
              <a:off x="217803" y="108191"/>
              <a:ext cx="324775" cy="324775"/>
            </a:xfrm>
            <a:prstGeom prst="rect">
              <a:avLst/>
            </a:prstGeom>
            <a:noFill/>
            <a:ln>
              <a:noFill/>
            </a:ln>
          </p:spPr>
        </p:pic>
        <p:pic>
          <p:nvPicPr>
            <p:cNvPr id="158" name="Google Shape;158;p25"/>
            <p:cNvPicPr preferRelativeResize="0"/>
            <p:nvPr/>
          </p:nvPicPr>
          <p:blipFill>
            <a:blip r:embed="rId5"/>
            <a:stretch>
              <a:fillRect/>
            </a:stretch>
          </p:blipFill>
          <p:spPr>
            <a:xfrm rot="-5400000">
              <a:off x="-1017339" y="3741615"/>
              <a:ext cx="2577252" cy="542575"/>
            </a:xfrm>
            <a:prstGeom prst="rect">
              <a:avLst/>
            </a:prstGeom>
            <a:noFill/>
            <a:ln>
              <a:noFill/>
            </a:ln>
          </p:spPr>
        </p:pic>
        <p:pic>
          <p:nvPicPr>
            <p:cNvPr id="159" name="Google Shape;159;p25"/>
            <p:cNvPicPr preferRelativeResize="0"/>
            <p:nvPr/>
          </p:nvPicPr>
          <p:blipFill>
            <a:blip r:embed="rId6"/>
            <a:stretch>
              <a:fillRect/>
            </a:stretch>
          </p:blipFill>
          <p:spPr>
            <a:xfrm rot="-5400000">
              <a:off x="478651" y="4125350"/>
              <a:ext cx="606386" cy="1563701"/>
            </a:xfrm>
            <a:prstGeom prst="rect">
              <a:avLst/>
            </a:prstGeom>
            <a:noFill/>
            <a:ln>
              <a:noFill/>
            </a:ln>
          </p:spPr>
        </p:pic>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60" name="Shape 160"/>
        <p:cNvGrpSpPr/>
        <p:nvPr/>
      </p:nvGrpSpPr>
      <p:grpSpPr>
        <a:xfrm>
          <a:off x="0" y="0"/>
          <a:ext cx="0" cy="0"/>
          <a:chOff x="0" y="0"/>
          <a:chExt cx="0" cy="0"/>
        </a:xfrm>
      </p:grpSpPr>
      <p:sp>
        <p:nvSpPr>
          <p:cNvPr id="161" name="Google Shape;161;p26"/>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62" name="Google Shape;162;p26"/>
          <p:cNvSpPr txBox="1"/>
          <p:nvPr>
            <p:ph type="subTitle" idx="1"/>
          </p:nvPr>
        </p:nvSpPr>
        <p:spPr>
          <a:xfrm>
            <a:off x="2268961" y="1931352"/>
            <a:ext cx="19782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63" name="Google Shape;163;p26"/>
          <p:cNvSpPr txBox="1"/>
          <p:nvPr>
            <p:ph type="subTitle" idx="2"/>
          </p:nvPr>
        </p:nvSpPr>
        <p:spPr>
          <a:xfrm>
            <a:off x="5415514" y="1931352"/>
            <a:ext cx="19782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64" name="Google Shape;164;p26"/>
          <p:cNvSpPr txBox="1"/>
          <p:nvPr>
            <p:ph type="subTitle" idx="3"/>
          </p:nvPr>
        </p:nvSpPr>
        <p:spPr>
          <a:xfrm>
            <a:off x="2268961" y="3567689"/>
            <a:ext cx="19782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65" name="Google Shape;165;p26"/>
          <p:cNvSpPr txBox="1"/>
          <p:nvPr>
            <p:ph type="subTitle" idx="4"/>
          </p:nvPr>
        </p:nvSpPr>
        <p:spPr>
          <a:xfrm>
            <a:off x="5415514" y="3567689"/>
            <a:ext cx="19782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66" name="Google Shape;166;p26"/>
          <p:cNvSpPr txBox="1"/>
          <p:nvPr>
            <p:ph type="subTitle" idx="5"/>
          </p:nvPr>
        </p:nvSpPr>
        <p:spPr>
          <a:xfrm>
            <a:off x="2268961" y="1510913"/>
            <a:ext cx="1978200" cy="505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400" b="1">
                <a:solidFill>
                  <a:schemeClr val="dk1"/>
                </a:solidFill>
                <a:latin typeface="Archivo Narrow"/>
                <a:ea typeface="Archivo Narrow"/>
                <a:cs typeface="Archivo Narrow"/>
                <a:sym typeface="Archivo Narrow"/>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sp>
        <p:nvSpPr>
          <p:cNvPr id="167" name="Google Shape;167;p26"/>
          <p:cNvSpPr txBox="1"/>
          <p:nvPr>
            <p:ph type="subTitle" idx="6"/>
          </p:nvPr>
        </p:nvSpPr>
        <p:spPr>
          <a:xfrm>
            <a:off x="2268961" y="3147350"/>
            <a:ext cx="1978200" cy="505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400" b="1">
                <a:solidFill>
                  <a:schemeClr val="dk1"/>
                </a:solidFill>
                <a:latin typeface="Archivo Narrow"/>
                <a:ea typeface="Archivo Narrow"/>
                <a:cs typeface="Archivo Narrow"/>
                <a:sym typeface="Archivo Narrow"/>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sp>
        <p:nvSpPr>
          <p:cNvPr id="168" name="Google Shape;168;p26"/>
          <p:cNvSpPr txBox="1"/>
          <p:nvPr>
            <p:ph type="subTitle" idx="7"/>
          </p:nvPr>
        </p:nvSpPr>
        <p:spPr>
          <a:xfrm>
            <a:off x="5415511" y="1510913"/>
            <a:ext cx="1978200" cy="505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400" b="1">
                <a:solidFill>
                  <a:schemeClr val="dk1"/>
                </a:solidFill>
                <a:latin typeface="Archivo Narrow"/>
                <a:ea typeface="Archivo Narrow"/>
                <a:cs typeface="Archivo Narrow"/>
                <a:sym typeface="Archivo Narrow"/>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sp>
        <p:nvSpPr>
          <p:cNvPr id="169" name="Google Shape;169;p26"/>
          <p:cNvSpPr txBox="1"/>
          <p:nvPr>
            <p:ph type="subTitle" idx="8"/>
          </p:nvPr>
        </p:nvSpPr>
        <p:spPr>
          <a:xfrm>
            <a:off x="5415511" y="3147350"/>
            <a:ext cx="1978200" cy="505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400" b="1">
                <a:solidFill>
                  <a:schemeClr val="dk1"/>
                </a:solidFill>
                <a:latin typeface="Archivo Narrow"/>
                <a:ea typeface="Archivo Narrow"/>
                <a:cs typeface="Archivo Narrow"/>
                <a:sym typeface="Archivo Narrow"/>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grpSp>
        <p:nvGrpSpPr>
          <p:cNvPr id="170" name="Google Shape;170;p26"/>
          <p:cNvGrpSpPr/>
          <p:nvPr/>
        </p:nvGrpSpPr>
        <p:grpSpPr>
          <a:xfrm>
            <a:off x="-6" y="193533"/>
            <a:ext cx="10010231" cy="5872742"/>
            <a:chOff x="-6" y="193533"/>
            <a:chExt cx="10010231" cy="5872742"/>
          </a:xfrm>
        </p:grpSpPr>
        <p:pic>
          <p:nvPicPr>
            <p:cNvPr id="171" name="Google Shape;171;p26"/>
            <p:cNvPicPr preferRelativeResize="0"/>
            <p:nvPr/>
          </p:nvPicPr>
          <p:blipFill>
            <a:blip r:embed="rId2"/>
            <a:stretch>
              <a:fillRect/>
            </a:stretch>
          </p:blipFill>
          <p:spPr>
            <a:xfrm>
              <a:off x="509004" y="4832850"/>
              <a:ext cx="408425" cy="102100"/>
            </a:xfrm>
            <a:prstGeom prst="rect">
              <a:avLst/>
            </a:prstGeom>
            <a:noFill/>
            <a:ln>
              <a:noFill/>
            </a:ln>
          </p:spPr>
        </p:pic>
        <p:pic>
          <p:nvPicPr>
            <p:cNvPr id="172" name="Google Shape;172;p26"/>
            <p:cNvPicPr preferRelativeResize="0"/>
            <p:nvPr/>
          </p:nvPicPr>
          <p:blipFill>
            <a:blip r:embed="rId3"/>
            <a:stretch>
              <a:fillRect/>
            </a:stretch>
          </p:blipFill>
          <p:spPr>
            <a:xfrm>
              <a:off x="-6" y="1995620"/>
              <a:ext cx="634705" cy="1152260"/>
            </a:xfrm>
            <a:prstGeom prst="rect">
              <a:avLst/>
            </a:prstGeom>
            <a:noFill/>
            <a:ln>
              <a:noFill/>
            </a:ln>
          </p:spPr>
        </p:pic>
        <p:pic>
          <p:nvPicPr>
            <p:cNvPr id="173" name="Google Shape;173;p26"/>
            <p:cNvPicPr preferRelativeResize="0"/>
            <p:nvPr/>
          </p:nvPicPr>
          <p:blipFill>
            <a:blip r:embed="rId4"/>
            <a:stretch>
              <a:fillRect/>
            </a:stretch>
          </p:blipFill>
          <p:spPr>
            <a:xfrm>
              <a:off x="7644066" y="193533"/>
              <a:ext cx="1384646" cy="169234"/>
            </a:xfrm>
            <a:prstGeom prst="rect">
              <a:avLst/>
            </a:prstGeom>
            <a:noFill/>
            <a:ln>
              <a:noFill/>
            </a:ln>
          </p:spPr>
        </p:pic>
        <p:pic>
          <p:nvPicPr>
            <p:cNvPr id="174" name="Google Shape;174;p26"/>
            <p:cNvPicPr preferRelativeResize="0"/>
            <p:nvPr/>
          </p:nvPicPr>
          <p:blipFill>
            <a:blip r:embed="rId5"/>
            <a:stretch>
              <a:fillRect/>
            </a:stretch>
          </p:blipFill>
          <p:spPr>
            <a:xfrm>
              <a:off x="8202175" y="4294625"/>
              <a:ext cx="1808051" cy="1771649"/>
            </a:xfrm>
            <a:prstGeom prst="rect">
              <a:avLst/>
            </a:prstGeom>
            <a:noFill/>
            <a:ln>
              <a:noFill/>
            </a:ln>
          </p:spPr>
        </p:pic>
        <p:pic>
          <p:nvPicPr>
            <p:cNvPr id="175" name="Google Shape;175;p26"/>
            <p:cNvPicPr preferRelativeResize="0"/>
            <p:nvPr/>
          </p:nvPicPr>
          <p:blipFill>
            <a:blip r:embed="rId6"/>
            <a:stretch>
              <a:fillRect/>
            </a:stretch>
          </p:blipFill>
          <p:spPr>
            <a:xfrm>
              <a:off x="8482471" y="646754"/>
              <a:ext cx="1387211" cy="169234"/>
            </a:xfrm>
            <a:prstGeom prst="rect">
              <a:avLst/>
            </a:prstGeom>
            <a:noFill/>
            <a:ln>
              <a:noFill/>
            </a:ln>
          </p:spPr>
        </p:pic>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76" name="Shape 176"/>
        <p:cNvGrpSpPr/>
        <p:nvPr/>
      </p:nvGrpSpPr>
      <p:grpSpPr>
        <a:xfrm>
          <a:off x="0" y="0"/>
          <a:ext cx="0" cy="0"/>
          <a:chOff x="0" y="0"/>
          <a:chExt cx="0" cy="0"/>
        </a:xfrm>
      </p:grpSpPr>
      <p:sp>
        <p:nvSpPr>
          <p:cNvPr id="177" name="Google Shape;177;p27"/>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78" name="Google Shape;178;p27"/>
          <p:cNvSpPr txBox="1"/>
          <p:nvPr>
            <p:ph type="subTitle" idx="1"/>
          </p:nvPr>
        </p:nvSpPr>
        <p:spPr>
          <a:xfrm>
            <a:off x="1108627" y="1911709"/>
            <a:ext cx="19860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79" name="Google Shape;179;p27"/>
          <p:cNvSpPr txBox="1"/>
          <p:nvPr>
            <p:ph type="subTitle" idx="2"/>
          </p:nvPr>
        </p:nvSpPr>
        <p:spPr>
          <a:xfrm>
            <a:off x="3579000" y="1911709"/>
            <a:ext cx="19860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80" name="Google Shape;180;p27"/>
          <p:cNvSpPr txBox="1"/>
          <p:nvPr>
            <p:ph type="subTitle" idx="3"/>
          </p:nvPr>
        </p:nvSpPr>
        <p:spPr>
          <a:xfrm>
            <a:off x="1108627" y="3548023"/>
            <a:ext cx="19860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81" name="Google Shape;181;p27"/>
          <p:cNvSpPr txBox="1"/>
          <p:nvPr>
            <p:ph type="subTitle" idx="4"/>
          </p:nvPr>
        </p:nvSpPr>
        <p:spPr>
          <a:xfrm>
            <a:off x="3579000" y="3548023"/>
            <a:ext cx="19860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82" name="Google Shape;182;p27"/>
          <p:cNvSpPr txBox="1"/>
          <p:nvPr>
            <p:ph type="subTitle" idx="5"/>
          </p:nvPr>
        </p:nvSpPr>
        <p:spPr>
          <a:xfrm>
            <a:off x="6049373" y="1911709"/>
            <a:ext cx="19860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83" name="Google Shape;183;p27"/>
          <p:cNvSpPr txBox="1"/>
          <p:nvPr>
            <p:ph type="subTitle" idx="6"/>
          </p:nvPr>
        </p:nvSpPr>
        <p:spPr>
          <a:xfrm>
            <a:off x="6049373" y="3548023"/>
            <a:ext cx="19860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84" name="Google Shape;184;p27"/>
          <p:cNvSpPr txBox="1"/>
          <p:nvPr>
            <p:ph type="subTitle" idx="7"/>
          </p:nvPr>
        </p:nvSpPr>
        <p:spPr>
          <a:xfrm>
            <a:off x="1109527" y="1495308"/>
            <a:ext cx="1984200" cy="492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400" b="1">
                <a:solidFill>
                  <a:schemeClr val="dk1"/>
                </a:solidFill>
                <a:latin typeface="Archivo Narrow"/>
                <a:ea typeface="Archivo Narrow"/>
                <a:cs typeface="Archivo Narrow"/>
                <a:sym typeface="Archivo Narrow"/>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sp>
        <p:nvSpPr>
          <p:cNvPr id="185" name="Google Shape;185;p27"/>
          <p:cNvSpPr txBox="1"/>
          <p:nvPr>
            <p:ph type="subTitle" idx="8"/>
          </p:nvPr>
        </p:nvSpPr>
        <p:spPr>
          <a:xfrm>
            <a:off x="3579900" y="1495308"/>
            <a:ext cx="1984200" cy="492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400" b="1">
                <a:solidFill>
                  <a:schemeClr val="dk1"/>
                </a:solidFill>
                <a:latin typeface="Archivo Narrow"/>
                <a:ea typeface="Archivo Narrow"/>
                <a:cs typeface="Archivo Narrow"/>
                <a:sym typeface="Archivo Narrow"/>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sp>
        <p:nvSpPr>
          <p:cNvPr id="186" name="Google Shape;186;p27"/>
          <p:cNvSpPr txBox="1"/>
          <p:nvPr>
            <p:ph type="subTitle" idx="9"/>
          </p:nvPr>
        </p:nvSpPr>
        <p:spPr>
          <a:xfrm>
            <a:off x="6050273" y="1495308"/>
            <a:ext cx="1984200" cy="492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400" b="1">
                <a:solidFill>
                  <a:schemeClr val="dk1"/>
                </a:solidFill>
                <a:latin typeface="Archivo Narrow"/>
                <a:ea typeface="Archivo Narrow"/>
                <a:cs typeface="Archivo Narrow"/>
                <a:sym typeface="Archivo Narrow"/>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sp>
        <p:nvSpPr>
          <p:cNvPr id="187" name="Google Shape;187;p27"/>
          <p:cNvSpPr txBox="1"/>
          <p:nvPr>
            <p:ph type="subTitle" idx="13"/>
          </p:nvPr>
        </p:nvSpPr>
        <p:spPr>
          <a:xfrm>
            <a:off x="1109527" y="3131598"/>
            <a:ext cx="1984200" cy="492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400" b="1">
                <a:solidFill>
                  <a:schemeClr val="dk1"/>
                </a:solidFill>
                <a:latin typeface="Archivo Narrow"/>
                <a:ea typeface="Archivo Narrow"/>
                <a:cs typeface="Archivo Narrow"/>
                <a:sym typeface="Archivo Narrow"/>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sp>
        <p:nvSpPr>
          <p:cNvPr id="188" name="Google Shape;188;p27"/>
          <p:cNvSpPr txBox="1"/>
          <p:nvPr>
            <p:ph type="subTitle" idx="14"/>
          </p:nvPr>
        </p:nvSpPr>
        <p:spPr>
          <a:xfrm>
            <a:off x="3579900" y="3131598"/>
            <a:ext cx="1984200" cy="492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400" b="1">
                <a:solidFill>
                  <a:schemeClr val="dk1"/>
                </a:solidFill>
                <a:latin typeface="Archivo Narrow"/>
                <a:ea typeface="Archivo Narrow"/>
                <a:cs typeface="Archivo Narrow"/>
                <a:sym typeface="Archivo Narrow"/>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sp>
        <p:nvSpPr>
          <p:cNvPr id="189" name="Google Shape;189;p27"/>
          <p:cNvSpPr txBox="1"/>
          <p:nvPr>
            <p:ph type="subTitle" idx="15"/>
          </p:nvPr>
        </p:nvSpPr>
        <p:spPr>
          <a:xfrm>
            <a:off x="6050273" y="3131598"/>
            <a:ext cx="1984200" cy="492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400" b="1">
                <a:solidFill>
                  <a:schemeClr val="dk1"/>
                </a:solidFill>
                <a:latin typeface="Archivo Narrow"/>
                <a:ea typeface="Archivo Narrow"/>
                <a:cs typeface="Archivo Narrow"/>
                <a:sym typeface="Archivo Narrow"/>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grpSp>
        <p:nvGrpSpPr>
          <p:cNvPr id="190" name="Google Shape;190;p27"/>
          <p:cNvGrpSpPr/>
          <p:nvPr/>
        </p:nvGrpSpPr>
        <p:grpSpPr>
          <a:xfrm>
            <a:off x="-1305498" y="-261629"/>
            <a:ext cx="10589222" cy="3477179"/>
            <a:chOff x="-1305498" y="-261629"/>
            <a:chExt cx="10589222" cy="3477179"/>
          </a:xfrm>
        </p:grpSpPr>
        <p:pic>
          <p:nvPicPr>
            <p:cNvPr id="191" name="Google Shape;191;p27"/>
            <p:cNvPicPr preferRelativeResize="0"/>
            <p:nvPr/>
          </p:nvPicPr>
          <p:blipFill>
            <a:blip r:embed="rId2"/>
            <a:stretch>
              <a:fillRect/>
            </a:stretch>
          </p:blipFill>
          <p:spPr>
            <a:xfrm rot="5400000">
              <a:off x="7833637" y="1765462"/>
              <a:ext cx="2393424" cy="506750"/>
            </a:xfrm>
            <a:prstGeom prst="rect">
              <a:avLst/>
            </a:prstGeom>
            <a:noFill/>
            <a:ln>
              <a:noFill/>
            </a:ln>
          </p:spPr>
        </p:pic>
        <p:pic>
          <p:nvPicPr>
            <p:cNvPr id="192" name="Google Shape;192;p27"/>
            <p:cNvPicPr preferRelativeResize="0"/>
            <p:nvPr/>
          </p:nvPicPr>
          <p:blipFill>
            <a:blip r:embed="rId3"/>
            <a:stretch>
              <a:fillRect/>
            </a:stretch>
          </p:blipFill>
          <p:spPr>
            <a:xfrm>
              <a:off x="8216400" y="82411"/>
              <a:ext cx="838128" cy="445025"/>
            </a:xfrm>
            <a:prstGeom prst="rect">
              <a:avLst/>
            </a:prstGeom>
            <a:noFill/>
            <a:ln>
              <a:noFill/>
            </a:ln>
          </p:spPr>
        </p:pic>
        <p:pic>
          <p:nvPicPr>
            <p:cNvPr id="193" name="Google Shape;193;p27"/>
            <p:cNvPicPr preferRelativeResize="0"/>
            <p:nvPr/>
          </p:nvPicPr>
          <p:blipFill>
            <a:blip r:embed="rId4"/>
            <a:stretch>
              <a:fillRect/>
            </a:stretch>
          </p:blipFill>
          <p:spPr>
            <a:xfrm flipH="1">
              <a:off x="-1062597" y="1127525"/>
              <a:ext cx="1782599" cy="1782625"/>
            </a:xfrm>
            <a:prstGeom prst="rect">
              <a:avLst/>
            </a:prstGeom>
            <a:noFill/>
            <a:ln>
              <a:noFill/>
            </a:ln>
          </p:spPr>
        </p:pic>
        <p:pic>
          <p:nvPicPr>
            <p:cNvPr id="194" name="Google Shape;194;p27"/>
            <p:cNvPicPr preferRelativeResize="0"/>
            <p:nvPr/>
          </p:nvPicPr>
          <p:blipFill>
            <a:blip r:embed="rId5"/>
            <a:stretch>
              <a:fillRect/>
            </a:stretch>
          </p:blipFill>
          <p:spPr>
            <a:xfrm>
              <a:off x="-1305498" y="-261629"/>
              <a:ext cx="1985998" cy="1986017"/>
            </a:xfrm>
            <a:prstGeom prst="rect">
              <a:avLst/>
            </a:prstGeom>
            <a:noFill/>
            <a:ln>
              <a:noFill/>
            </a:ln>
          </p:spPr>
        </p:pic>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95" name="Shape 195"/>
        <p:cNvGrpSpPr/>
        <p:nvPr/>
      </p:nvGrpSpPr>
      <p:grpSpPr>
        <a:xfrm>
          <a:off x="0" y="0"/>
          <a:ext cx="0" cy="0"/>
          <a:chOff x="0" y="0"/>
          <a:chExt cx="0" cy="0"/>
        </a:xfrm>
      </p:grpSpPr>
      <p:sp>
        <p:nvSpPr>
          <p:cNvPr id="196" name="Google Shape;196;p28"/>
          <p:cNvSpPr txBox="1"/>
          <p:nvPr>
            <p:ph type="title" hasCustomPrompt="1"/>
          </p:nvPr>
        </p:nvSpPr>
        <p:spPr>
          <a:xfrm>
            <a:off x="4611300" y="575625"/>
            <a:ext cx="3819600" cy="768900"/>
          </a:xfrm>
          <a:prstGeom prst="rect">
            <a:avLst/>
          </a:prstGeom>
          <a:noFill/>
        </p:spPr>
        <p:txBody>
          <a:bodyPr spcFirstLastPara="1" wrap="square" lIns="91425" tIns="91425" rIns="91425" bIns="91425" anchor="b" anchorCtr="0">
            <a:noAutofit/>
          </a:bodyPr>
          <a:lstStyle>
            <a:lvl1pPr lvl="0" algn="r"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97" name="Google Shape;197;p28"/>
          <p:cNvSpPr txBox="1"/>
          <p:nvPr>
            <p:ph type="subTitle" idx="1"/>
          </p:nvPr>
        </p:nvSpPr>
        <p:spPr>
          <a:xfrm>
            <a:off x="4611300" y="1264549"/>
            <a:ext cx="3819600" cy="5988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dk1"/>
              </a:buClr>
              <a:buSzPts val="2400"/>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p:txBody>
      </p:sp>
      <p:sp>
        <p:nvSpPr>
          <p:cNvPr id="198" name="Google Shape;198;p28"/>
          <p:cNvSpPr txBox="1"/>
          <p:nvPr>
            <p:ph type="title" idx="2" hasCustomPrompt="1"/>
          </p:nvPr>
        </p:nvSpPr>
        <p:spPr>
          <a:xfrm>
            <a:off x="4611300" y="1927888"/>
            <a:ext cx="3819600" cy="768900"/>
          </a:xfrm>
          <a:prstGeom prst="rect">
            <a:avLst/>
          </a:prstGeom>
          <a:noFill/>
        </p:spPr>
        <p:txBody>
          <a:bodyPr spcFirstLastPara="1" wrap="square" lIns="91425" tIns="91425" rIns="91425" bIns="91425" anchor="b" anchorCtr="0">
            <a:noAutofit/>
          </a:bodyPr>
          <a:lstStyle>
            <a:lvl1pPr lvl="0" algn="r"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99" name="Google Shape;199;p28"/>
          <p:cNvSpPr txBox="1"/>
          <p:nvPr>
            <p:ph type="subTitle" idx="3"/>
          </p:nvPr>
        </p:nvSpPr>
        <p:spPr>
          <a:xfrm>
            <a:off x="4611300" y="2616812"/>
            <a:ext cx="3819600" cy="5988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dk1"/>
              </a:buClr>
              <a:buSzPts val="2400"/>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p:txBody>
      </p:sp>
      <p:sp>
        <p:nvSpPr>
          <p:cNvPr id="200" name="Google Shape;200;p28"/>
          <p:cNvSpPr txBox="1"/>
          <p:nvPr>
            <p:ph type="title" idx="4" hasCustomPrompt="1"/>
          </p:nvPr>
        </p:nvSpPr>
        <p:spPr>
          <a:xfrm>
            <a:off x="4611300" y="3280151"/>
            <a:ext cx="3819600" cy="768900"/>
          </a:xfrm>
          <a:prstGeom prst="rect">
            <a:avLst/>
          </a:prstGeom>
          <a:noFill/>
        </p:spPr>
        <p:txBody>
          <a:bodyPr spcFirstLastPara="1" wrap="square" lIns="91425" tIns="91425" rIns="91425" bIns="91425" anchor="b" anchorCtr="0">
            <a:noAutofit/>
          </a:bodyPr>
          <a:lstStyle>
            <a:lvl1pPr lvl="0" algn="r"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01" name="Google Shape;201;p28"/>
          <p:cNvSpPr txBox="1"/>
          <p:nvPr>
            <p:ph type="subTitle" idx="5"/>
          </p:nvPr>
        </p:nvSpPr>
        <p:spPr>
          <a:xfrm>
            <a:off x="4611300" y="3969075"/>
            <a:ext cx="3819600" cy="5988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dk1"/>
              </a:buClr>
              <a:buSzPts val="2400"/>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p:txBody>
      </p:sp>
      <p:pic>
        <p:nvPicPr>
          <p:cNvPr id="202" name="Google Shape;202;p28"/>
          <p:cNvPicPr preferRelativeResize="0"/>
          <p:nvPr/>
        </p:nvPicPr>
        <p:blipFill>
          <a:blip r:embed="rId2"/>
          <a:stretch>
            <a:fillRect/>
          </a:stretch>
        </p:blipFill>
        <p:spPr>
          <a:xfrm>
            <a:off x="304999" y="243153"/>
            <a:ext cx="1288150" cy="187850"/>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203" name="Shape 203"/>
        <p:cNvGrpSpPr/>
        <p:nvPr/>
      </p:nvGrpSpPr>
      <p:grpSpPr>
        <a:xfrm>
          <a:off x="0" y="0"/>
          <a:ext cx="0" cy="0"/>
          <a:chOff x="0" y="0"/>
          <a:chExt cx="0" cy="0"/>
        </a:xfrm>
      </p:grpSpPr>
      <p:sp>
        <p:nvSpPr>
          <p:cNvPr id="204" name="Google Shape;204;p29"/>
          <p:cNvSpPr txBox="1"/>
          <p:nvPr>
            <p:ph type="title"/>
          </p:nvPr>
        </p:nvSpPr>
        <p:spPr>
          <a:xfrm>
            <a:off x="713225" y="539500"/>
            <a:ext cx="3482700" cy="1058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500"/>
              <a:buNone/>
              <a:defRPr sz="6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05" name="Google Shape;205;p29"/>
          <p:cNvSpPr txBox="1"/>
          <p:nvPr>
            <p:ph type="subTitle" idx="1"/>
          </p:nvPr>
        </p:nvSpPr>
        <p:spPr>
          <a:xfrm>
            <a:off x="713225" y="1513050"/>
            <a:ext cx="3482700" cy="1107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06" name="Google Shape;206;p29"/>
          <p:cNvSpPr txBox="1"/>
          <p:nvPr/>
        </p:nvSpPr>
        <p:spPr>
          <a:xfrm>
            <a:off x="713225" y="3535750"/>
            <a:ext cx="3482700" cy="73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200" b="1">
                <a:solidFill>
                  <a:schemeClr val="dk1"/>
                </a:solidFill>
                <a:latin typeface="Barlow" panose="00000500000000000000"/>
                <a:ea typeface="Barlow" panose="00000500000000000000"/>
                <a:cs typeface="Barlow" panose="00000500000000000000"/>
                <a:sym typeface="Barlow" panose="00000500000000000000"/>
              </a:rPr>
              <a:t>CREDITS:</a:t>
            </a:r>
            <a:r>
              <a:rPr lang="en-GB" sz="1200">
                <a:solidFill>
                  <a:schemeClr val="dk1"/>
                </a:solidFill>
                <a:latin typeface="Barlow" panose="00000500000000000000"/>
                <a:ea typeface="Barlow" panose="00000500000000000000"/>
                <a:cs typeface="Barlow" panose="00000500000000000000"/>
                <a:sym typeface="Barlow" panose="00000500000000000000"/>
              </a:rPr>
              <a:t> This presentation template was created by </a:t>
            </a:r>
            <a:r>
              <a:rPr lang="en-GB" sz="1200" b="1" u="sng">
                <a:solidFill>
                  <a:schemeClr val="hlink"/>
                </a:solidFill>
                <a:latin typeface="Barlow" panose="00000500000000000000"/>
                <a:ea typeface="Barlow" panose="00000500000000000000"/>
                <a:cs typeface="Barlow" panose="00000500000000000000"/>
                <a:sym typeface="Barlow" panose="00000500000000000000"/>
                <a:hlinkClick r:id="rId2"/>
              </a:rPr>
              <a:t>Slidesgo</a:t>
            </a:r>
            <a:r>
              <a:rPr lang="en-GB" sz="1200">
                <a:solidFill>
                  <a:schemeClr val="dk1"/>
                </a:solidFill>
                <a:latin typeface="Barlow" panose="00000500000000000000"/>
                <a:ea typeface="Barlow" panose="00000500000000000000"/>
                <a:cs typeface="Barlow" panose="00000500000000000000"/>
                <a:sym typeface="Barlow" panose="00000500000000000000"/>
              </a:rPr>
              <a:t>, and includes icons by </a:t>
            </a:r>
            <a:r>
              <a:rPr lang="en-GB" sz="1200" b="1" u="sng">
                <a:solidFill>
                  <a:schemeClr val="dk1"/>
                </a:solidFill>
                <a:latin typeface="Barlow" panose="00000500000000000000"/>
                <a:ea typeface="Barlow" panose="00000500000000000000"/>
                <a:cs typeface="Barlow" panose="00000500000000000000"/>
                <a:sym typeface="Barlow" panose="00000500000000000000"/>
                <a:hlinkClick r:id="rId3"/>
              </a:rPr>
              <a:t>Flaticon</a:t>
            </a:r>
            <a:r>
              <a:rPr lang="en-GB" sz="1200">
                <a:solidFill>
                  <a:schemeClr val="dk1"/>
                </a:solidFill>
                <a:latin typeface="Barlow" panose="00000500000000000000"/>
                <a:ea typeface="Barlow" panose="00000500000000000000"/>
                <a:cs typeface="Barlow" panose="00000500000000000000"/>
                <a:sym typeface="Barlow" panose="00000500000000000000"/>
              </a:rPr>
              <a:t>, and infographics &amp; images by </a:t>
            </a:r>
            <a:r>
              <a:rPr lang="en-GB" sz="1200" b="1" u="sng">
                <a:solidFill>
                  <a:schemeClr val="dk1"/>
                </a:solidFill>
                <a:latin typeface="Barlow" panose="00000500000000000000"/>
                <a:ea typeface="Barlow" panose="00000500000000000000"/>
                <a:cs typeface="Barlow" panose="00000500000000000000"/>
                <a:sym typeface="Barlow" panose="00000500000000000000"/>
                <a:hlinkClick r:id="rId4"/>
              </a:rPr>
              <a:t>Freepik</a:t>
            </a:r>
            <a:r>
              <a:rPr lang="en-GB" sz="1200" u="sng">
                <a:solidFill>
                  <a:schemeClr val="dk1"/>
                </a:solidFill>
                <a:latin typeface="Barlow" panose="00000500000000000000"/>
                <a:ea typeface="Barlow" panose="00000500000000000000"/>
                <a:cs typeface="Barlow" panose="00000500000000000000"/>
                <a:sym typeface="Barlow" panose="00000500000000000000"/>
              </a:rPr>
              <a:t> </a:t>
            </a:r>
            <a:endParaRPr sz="1200" b="1" u="sng">
              <a:solidFill>
                <a:schemeClr val="dk1"/>
              </a:solidFill>
              <a:latin typeface="Barlow" panose="00000500000000000000"/>
              <a:ea typeface="Barlow" panose="00000500000000000000"/>
              <a:cs typeface="Barlow" panose="00000500000000000000"/>
              <a:sym typeface="Barlow" panose="00000500000000000000"/>
            </a:endParaRPr>
          </a:p>
        </p:txBody>
      </p:sp>
      <p:pic>
        <p:nvPicPr>
          <p:cNvPr id="207" name="Google Shape;207;p29"/>
          <p:cNvPicPr preferRelativeResize="0"/>
          <p:nvPr/>
        </p:nvPicPr>
        <p:blipFill>
          <a:blip r:embed="rId5"/>
          <a:stretch>
            <a:fillRect/>
          </a:stretch>
        </p:blipFill>
        <p:spPr>
          <a:xfrm>
            <a:off x="6081756" y="324187"/>
            <a:ext cx="1389889" cy="166787"/>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208" name="Shape 208"/>
        <p:cNvGrpSpPr/>
        <p:nvPr/>
      </p:nvGrpSpPr>
      <p:grpSpPr>
        <a:xfrm>
          <a:off x="0" y="0"/>
          <a:ext cx="0" cy="0"/>
          <a:chOff x="0" y="0"/>
          <a:chExt cx="0" cy="0"/>
        </a:xfrm>
      </p:grpSpPr>
      <p:grpSp>
        <p:nvGrpSpPr>
          <p:cNvPr id="209" name="Google Shape;209;p30"/>
          <p:cNvGrpSpPr/>
          <p:nvPr/>
        </p:nvGrpSpPr>
        <p:grpSpPr>
          <a:xfrm>
            <a:off x="-902370" y="-18988"/>
            <a:ext cx="10046378" cy="5237383"/>
            <a:chOff x="-902370" y="-18988"/>
            <a:chExt cx="10046378" cy="5237383"/>
          </a:xfrm>
        </p:grpSpPr>
        <p:pic>
          <p:nvPicPr>
            <p:cNvPr id="210" name="Google Shape;210;p30"/>
            <p:cNvPicPr preferRelativeResize="0"/>
            <p:nvPr/>
          </p:nvPicPr>
          <p:blipFill>
            <a:blip r:embed="rId2"/>
            <a:stretch>
              <a:fillRect/>
            </a:stretch>
          </p:blipFill>
          <p:spPr>
            <a:xfrm>
              <a:off x="-902370" y="-18988"/>
              <a:ext cx="1953402" cy="1952395"/>
            </a:xfrm>
            <a:prstGeom prst="rect">
              <a:avLst/>
            </a:prstGeom>
            <a:noFill/>
            <a:ln>
              <a:noFill/>
            </a:ln>
          </p:spPr>
        </p:pic>
        <p:pic>
          <p:nvPicPr>
            <p:cNvPr id="211" name="Google Shape;211;p30"/>
            <p:cNvPicPr preferRelativeResize="0"/>
            <p:nvPr/>
          </p:nvPicPr>
          <p:blipFill>
            <a:blip r:embed="rId3"/>
            <a:stretch>
              <a:fillRect/>
            </a:stretch>
          </p:blipFill>
          <p:spPr>
            <a:xfrm>
              <a:off x="-262638" y="2937421"/>
              <a:ext cx="1955822" cy="1952398"/>
            </a:xfrm>
            <a:prstGeom prst="rect">
              <a:avLst/>
            </a:prstGeom>
            <a:noFill/>
            <a:ln>
              <a:noFill/>
            </a:ln>
          </p:spPr>
        </p:pic>
        <p:pic>
          <p:nvPicPr>
            <p:cNvPr id="212" name="Google Shape;212;p30"/>
            <p:cNvPicPr preferRelativeResize="0"/>
            <p:nvPr/>
          </p:nvPicPr>
          <p:blipFill>
            <a:blip r:embed="rId4"/>
            <a:stretch>
              <a:fillRect/>
            </a:stretch>
          </p:blipFill>
          <p:spPr>
            <a:xfrm>
              <a:off x="6" y="3227075"/>
              <a:ext cx="9144003" cy="1991320"/>
            </a:xfrm>
            <a:prstGeom prst="rect">
              <a:avLst/>
            </a:prstGeom>
            <a:noFill/>
            <a:ln>
              <a:noFill/>
            </a:ln>
          </p:spPr>
        </p:pic>
        <p:pic>
          <p:nvPicPr>
            <p:cNvPr id="213" name="Google Shape;213;p30"/>
            <p:cNvPicPr preferRelativeResize="0"/>
            <p:nvPr/>
          </p:nvPicPr>
          <p:blipFill>
            <a:blip r:embed="rId5"/>
            <a:stretch>
              <a:fillRect/>
            </a:stretch>
          </p:blipFill>
          <p:spPr>
            <a:xfrm>
              <a:off x="168532" y="1368129"/>
              <a:ext cx="1041276" cy="1041279"/>
            </a:xfrm>
            <a:prstGeom prst="rect">
              <a:avLst/>
            </a:prstGeom>
            <a:noFill/>
            <a:ln>
              <a:noFill/>
            </a:ln>
          </p:spPr>
        </p:pic>
        <p:pic>
          <p:nvPicPr>
            <p:cNvPr id="214" name="Google Shape;214;p30"/>
            <p:cNvPicPr preferRelativeResize="0"/>
            <p:nvPr/>
          </p:nvPicPr>
          <p:blipFill>
            <a:blip r:embed="rId6"/>
            <a:stretch>
              <a:fillRect/>
            </a:stretch>
          </p:blipFill>
          <p:spPr>
            <a:xfrm>
              <a:off x="8603441" y="912571"/>
              <a:ext cx="337058" cy="1952397"/>
            </a:xfrm>
            <a:prstGeom prst="rect">
              <a:avLst/>
            </a:prstGeom>
            <a:noFill/>
            <a:ln>
              <a:noFill/>
            </a:ln>
          </p:spPr>
        </p:pic>
        <p:pic>
          <p:nvPicPr>
            <p:cNvPr id="215" name="Google Shape;215;p30"/>
            <p:cNvPicPr preferRelativeResize="0"/>
            <p:nvPr/>
          </p:nvPicPr>
          <p:blipFill>
            <a:blip r:embed="rId7"/>
            <a:stretch>
              <a:fillRect/>
            </a:stretch>
          </p:blipFill>
          <p:spPr>
            <a:xfrm>
              <a:off x="1693183" y="3759508"/>
              <a:ext cx="1153357" cy="1153361"/>
            </a:xfrm>
            <a:prstGeom prst="rect">
              <a:avLst/>
            </a:prstGeom>
            <a:noFill/>
            <a:ln>
              <a:noFill/>
            </a:ln>
          </p:spPr>
        </p:pic>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2" name="Google Shape;22;p4"/>
          <p:cNvSpPr txBox="1"/>
          <p:nvPr>
            <p:ph type="body" idx="1"/>
          </p:nvPr>
        </p:nvSpPr>
        <p:spPr>
          <a:xfrm>
            <a:off x="720000" y="1215750"/>
            <a:ext cx="3717000" cy="2165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Lato Light"/>
              <a:buChar char="●"/>
              <a:defRPr/>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216" name="Shape 216"/>
        <p:cNvGrpSpPr/>
        <p:nvPr/>
      </p:nvGrpSpPr>
      <p:grpSpPr>
        <a:xfrm>
          <a:off x="0" y="0"/>
          <a:ext cx="0" cy="0"/>
          <a:chOff x="0" y="0"/>
          <a:chExt cx="0" cy="0"/>
        </a:xfrm>
      </p:grpSpPr>
      <p:grpSp>
        <p:nvGrpSpPr>
          <p:cNvPr id="217" name="Google Shape;217;p31"/>
          <p:cNvGrpSpPr/>
          <p:nvPr/>
        </p:nvGrpSpPr>
        <p:grpSpPr>
          <a:xfrm>
            <a:off x="-3" y="-19002"/>
            <a:ext cx="9186753" cy="5165071"/>
            <a:chOff x="-3" y="-19002"/>
            <a:chExt cx="9186753" cy="5165071"/>
          </a:xfrm>
        </p:grpSpPr>
        <p:pic>
          <p:nvPicPr>
            <p:cNvPr id="218" name="Google Shape;218;p31"/>
            <p:cNvPicPr preferRelativeResize="0"/>
            <p:nvPr/>
          </p:nvPicPr>
          <p:blipFill>
            <a:blip r:embed="rId2"/>
            <a:stretch>
              <a:fillRect/>
            </a:stretch>
          </p:blipFill>
          <p:spPr>
            <a:xfrm rot="10800000">
              <a:off x="7990635" y="3526301"/>
              <a:ext cx="1153357" cy="1619768"/>
            </a:xfrm>
            <a:prstGeom prst="rect">
              <a:avLst/>
            </a:prstGeom>
            <a:noFill/>
            <a:ln>
              <a:noFill/>
            </a:ln>
          </p:spPr>
        </p:pic>
        <p:pic>
          <p:nvPicPr>
            <p:cNvPr id="219" name="Google Shape;219;p31"/>
            <p:cNvPicPr preferRelativeResize="0"/>
            <p:nvPr/>
          </p:nvPicPr>
          <p:blipFill>
            <a:blip r:embed="rId3"/>
            <a:stretch>
              <a:fillRect/>
            </a:stretch>
          </p:blipFill>
          <p:spPr>
            <a:xfrm>
              <a:off x="7833176" y="-19002"/>
              <a:ext cx="1353574" cy="1952397"/>
            </a:xfrm>
            <a:prstGeom prst="rect">
              <a:avLst/>
            </a:prstGeom>
            <a:noFill/>
            <a:ln>
              <a:noFill/>
            </a:ln>
          </p:spPr>
        </p:pic>
        <p:pic>
          <p:nvPicPr>
            <p:cNvPr id="220" name="Google Shape;220;p31"/>
            <p:cNvPicPr preferRelativeResize="0"/>
            <p:nvPr/>
          </p:nvPicPr>
          <p:blipFill>
            <a:blip r:embed="rId4"/>
            <a:stretch>
              <a:fillRect/>
            </a:stretch>
          </p:blipFill>
          <p:spPr>
            <a:xfrm>
              <a:off x="-3" y="-19002"/>
              <a:ext cx="1153357" cy="1619768"/>
            </a:xfrm>
            <a:prstGeom prst="rect">
              <a:avLst/>
            </a:prstGeom>
            <a:noFill/>
            <a:ln>
              <a:noFill/>
            </a:ln>
          </p:spPr>
        </p:pic>
        <p:pic>
          <p:nvPicPr>
            <p:cNvPr id="221" name="Google Shape;221;p31"/>
            <p:cNvPicPr preferRelativeResize="0"/>
            <p:nvPr/>
          </p:nvPicPr>
          <p:blipFill>
            <a:blip r:embed="rId5"/>
            <a:stretch>
              <a:fillRect/>
            </a:stretch>
          </p:blipFill>
          <p:spPr>
            <a:xfrm>
              <a:off x="676796" y="4672312"/>
              <a:ext cx="1956007" cy="238626"/>
            </a:xfrm>
            <a:prstGeom prst="rect">
              <a:avLst/>
            </a:prstGeom>
            <a:noFill/>
            <a:ln>
              <a:noFill/>
            </a:ln>
          </p:spPr>
        </p:pic>
        <p:pic>
          <p:nvPicPr>
            <p:cNvPr id="222" name="Google Shape;222;p31"/>
            <p:cNvPicPr preferRelativeResize="0"/>
            <p:nvPr/>
          </p:nvPicPr>
          <p:blipFill>
            <a:blip r:embed="rId6"/>
            <a:stretch>
              <a:fillRect/>
            </a:stretch>
          </p:blipFill>
          <p:spPr>
            <a:xfrm>
              <a:off x="180515" y="4105552"/>
              <a:ext cx="1956007" cy="238626"/>
            </a:xfrm>
            <a:prstGeom prst="rect">
              <a:avLst/>
            </a:prstGeom>
            <a:noFill/>
            <a:ln>
              <a:noFill/>
            </a:ln>
          </p:spPr>
        </p:pic>
        <p:pic>
          <p:nvPicPr>
            <p:cNvPr id="223" name="Google Shape;223;p31"/>
            <p:cNvPicPr preferRelativeResize="0"/>
            <p:nvPr/>
          </p:nvPicPr>
          <p:blipFill>
            <a:blip r:embed="rId7"/>
            <a:stretch>
              <a:fillRect/>
            </a:stretch>
          </p:blipFill>
          <p:spPr>
            <a:xfrm>
              <a:off x="6656053" y="400474"/>
              <a:ext cx="2013575" cy="780838"/>
            </a:xfrm>
            <a:prstGeom prst="rect">
              <a:avLst/>
            </a:prstGeom>
            <a:noFill/>
            <a:ln>
              <a:noFill/>
            </a:ln>
          </p:spPr>
        </p:pic>
        <p:pic>
          <p:nvPicPr>
            <p:cNvPr id="224" name="Google Shape;224;p31"/>
            <p:cNvPicPr preferRelativeResize="0"/>
            <p:nvPr/>
          </p:nvPicPr>
          <p:blipFill>
            <a:blip r:embed="rId8"/>
            <a:stretch>
              <a:fillRect/>
            </a:stretch>
          </p:blipFill>
          <p:spPr>
            <a:xfrm rot="5400000">
              <a:off x="5951192" y="3965446"/>
              <a:ext cx="61396" cy="1952399"/>
            </a:xfrm>
            <a:prstGeom prst="rect">
              <a:avLst/>
            </a:prstGeom>
            <a:noFill/>
            <a:ln>
              <a:noFill/>
            </a:ln>
          </p:spPr>
        </p:pic>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5" name="Google Shape;25;p5"/>
          <p:cNvSpPr txBox="1"/>
          <p:nvPr>
            <p:ph type="subTitle" idx="1"/>
          </p:nvPr>
        </p:nvSpPr>
        <p:spPr>
          <a:xfrm>
            <a:off x="3035853" y="3764950"/>
            <a:ext cx="2061300" cy="673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26" name="Google Shape;26;p5"/>
          <p:cNvSpPr txBox="1"/>
          <p:nvPr>
            <p:ph type="subTitle" idx="2"/>
          </p:nvPr>
        </p:nvSpPr>
        <p:spPr>
          <a:xfrm>
            <a:off x="4040731" y="1929700"/>
            <a:ext cx="2061300" cy="6735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27" name="Google Shape;27;p5"/>
          <p:cNvSpPr txBox="1"/>
          <p:nvPr>
            <p:ph type="subTitle" idx="3"/>
          </p:nvPr>
        </p:nvSpPr>
        <p:spPr>
          <a:xfrm>
            <a:off x="3035844" y="3286350"/>
            <a:ext cx="2061300" cy="572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Font typeface="DM Sans"/>
              <a:buNone/>
              <a:defRPr sz="2400" b="1">
                <a:solidFill>
                  <a:schemeClr val="dk1"/>
                </a:solidFill>
                <a:latin typeface="Archivo Narrow"/>
                <a:ea typeface="Archivo Narrow"/>
                <a:cs typeface="Archivo Narrow"/>
                <a:sym typeface="Archivo Narrow"/>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sp>
        <p:nvSpPr>
          <p:cNvPr id="28" name="Google Shape;28;p5"/>
          <p:cNvSpPr txBox="1"/>
          <p:nvPr>
            <p:ph type="subTitle" idx="4"/>
          </p:nvPr>
        </p:nvSpPr>
        <p:spPr>
          <a:xfrm>
            <a:off x="4040731" y="1451100"/>
            <a:ext cx="20613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400" b="1">
                <a:solidFill>
                  <a:schemeClr val="dk1"/>
                </a:solidFill>
                <a:latin typeface="Archivo Narrow"/>
                <a:ea typeface="Archivo Narrow"/>
                <a:cs typeface="Archivo Narrow"/>
                <a:sym typeface="Archivo Narrow"/>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pic>
        <p:nvPicPr>
          <p:cNvPr id="29" name="Google Shape;29;p5"/>
          <p:cNvPicPr preferRelativeResize="0"/>
          <p:nvPr/>
        </p:nvPicPr>
        <p:blipFill>
          <a:blip r:embed="rId2"/>
          <a:stretch>
            <a:fillRect/>
          </a:stretch>
        </p:blipFill>
        <p:spPr>
          <a:xfrm rot="10800000">
            <a:off x="155320" y="539512"/>
            <a:ext cx="392400" cy="2273025"/>
          </a:xfrm>
          <a:prstGeom prst="rect">
            <a:avLst/>
          </a:prstGeom>
          <a:noFill/>
          <a:ln>
            <a:noFill/>
          </a:ln>
        </p:spPr>
      </p:pic>
      <p:pic>
        <p:nvPicPr>
          <p:cNvPr id="30" name="Google Shape;30;p5"/>
          <p:cNvPicPr preferRelativeResize="0"/>
          <p:nvPr/>
        </p:nvPicPr>
        <p:blipFill>
          <a:blip r:embed="rId3"/>
          <a:stretch>
            <a:fillRect/>
          </a:stretch>
        </p:blipFill>
        <p:spPr>
          <a:xfrm rot="5400000">
            <a:off x="7932975" y="1755200"/>
            <a:ext cx="2004699" cy="1022625"/>
          </a:xfrm>
          <a:prstGeom prst="rect">
            <a:avLst/>
          </a:prstGeom>
          <a:noFill/>
          <a:ln>
            <a:noFill/>
          </a:ln>
        </p:spPr>
      </p:pic>
      <p:pic>
        <p:nvPicPr>
          <p:cNvPr id="31" name="Google Shape;31;p5"/>
          <p:cNvPicPr preferRelativeResize="0"/>
          <p:nvPr/>
        </p:nvPicPr>
        <p:blipFill>
          <a:blip r:embed="rId4"/>
          <a:stretch>
            <a:fillRect/>
          </a:stretch>
        </p:blipFill>
        <p:spPr>
          <a:xfrm>
            <a:off x="-890849" y="3231564"/>
            <a:ext cx="2191292" cy="2189249"/>
          </a:xfrm>
          <a:prstGeom prst="rect">
            <a:avLst/>
          </a:prstGeom>
          <a:noFill/>
          <a:ln>
            <a:noFill/>
          </a:ln>
        </p:spPr>
      </p:pic>
      <p:pic>
        <p:nvPicPr>
          <p:cNvPr id="32" name="Google Shape;32;p5"/>
          <p:cNvPicPr preferRelativeResize="0"/>
          <p:nvPr/>
        </p:nvPicPr>
        <p:blipFill>
          <a:blip r:embed="rId5"/>
          <a:stretch>
            <a:fillRect/>
          </a:stretch>
        </p:blipFill>
        <p:spPr>
          <a:xfrm>
            <a:off x="1" y="4194648"/>
            <a:ext cx="2257824" cy="2189249"/>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33" name="Shape 33"/>
        <p:cNvGrpSpPr/>
        <p:nvPr/>
      </p:nvGrpSpPr>
      <p:grpSpPr>
        <a:xfrm>
          <a:off x="0" y="0"/>
          <a:ext cx="0" cy="0"/>
          <a:chOff x="0" y="0"/>
          <a:chExt cx="0" cy="0"/>
        </a:xfrm>
      </p:grpSpPr>
      <p:sp>
        <p:nvSpPr>
          <p:cNvPr id="34" name="Google Shape;34;p6"/>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pic>
        <p:nvPicPr>
          <p:cNvPr id="35" name="Google Shape;35;p6"/>
          <p:cNvPicPr preferRelativeResize="0"/>
          <p:nvPr/>
        </p:nvPicPr>
        <p:blipFill>
          <a:blip r:embed="rId2"/>
          <a:stretch>
            <a:fillRect/>
          </a:stretch>
        </p:blipFill>
        <p:spPr>
          <a:xfrm rot="5400000">
            <a:off x="-985388" y="1179249"/>
            <a:ext cx="2393424" cy="506750"/>
          </a:xfrm>
          <a:prstGeom prst="rect">
            <a:avLst/>
          </a:prstGeom>
          <a:noFill/>
          <a:ln>
            <a:noFill/>
          </a:ln>
        </p:spPr>
      </p:pic>
      <p:pic>
        <p:nvPicPr>
          <p:cNvPr id="36" name="Google Shape;36;p6"/>
          <p:cNvPicPr preferRelativeResize="0"/>
          <p:nvPr/>
        </p:nvPicPr>
        <p:blipFill>
          <a:blip r:embed="rId3"/>
          <a:stretch>
            <a:fillRect/>
          </a:stretch>
        </p:blipFill>
        <p:spPr>
          <a:xfrm>
            <a:off x="154366" y="2935750"/>
            <a:ext cx="408425" cy="102100"/>
          </a:xfrm>
          <a:prstGeom prst="rect">
            <a:avLst/>
          </a:prstGeom>
          <a:noFill/>
          <a:ln>
            <a:noFill/>
          </a:ln>
        </p:spPr>
      </p:pic>
      <p:pic>
        <p:nvPicPr>
          <p:cNvPr id="37" name="Google Shape;37;p6"/>
          <p:cNvPicPr preferRelativeResize="0"/>
          <p:nvPr/>
        </p:nvPicPr>
        <p:blipFill>
          <a:blip r:embed="rId4"/>
          <a:stretch>
            <a:fillRect/>
          </a:stretch>
        </p:blipFill>
        <p:spPr>
          <a:xfrm rot="10800000">
            <a:off x="8509294" y="3366332"/>
            <a:ext cx="634705" cy="1152260"/>
          </a:xfrm>
          <a:prstGeom prst="rect">
            <a:avLst/>
          </a:prstGeom>
          <a:noFill/>
          <a:ln>
            <a:noFill/>
          </a:ln>
        </p:spPr>
      </p:pic>
      <p:pic>
        <p:nvPicPr>
          <p:cNvPr id="38" name="Google Shape;38;p6"/>
          <p:cNvPicPr preferRelativeResize="0"/>
          <p:nvPr/>
        </p:nvPicPr>
        <p:blipFill>
          <a:blip r:embed="rId5"/>
          <a:stretch>
            <a:fillRect/>
          </a:stretch>
        </p:blipFill>
        <p:spPr>
          <a:xfrm>
            <a:off x="777250" y="55993"/>
            <a:ext cx="838128" cy="445025"/>
          </a:xfrm>
          <a:prstGeom prst="rect">
            <a:avLst/>
          </a:prstGeom>
          <a:noFill/>
          <a:ln>
            <a:noFill/>
          </a:ln>
        </p:spPr>
      </p:pic>
      <p:pic>
        <p:nvPicPr>
          <p:cNvPr id="39" name="Google Shape;39;p6"/>
          <p:cNvPicPr preferRelativeResize="0"/>
          <p:nvPr/>
        </p:nvPicPr>
        <p:blipFill>
          <a:blip r:embed="rId6"/>
          <a:stretch>
            <a:fillRect/>
          </a:stretch>
        </p:blipFill>
        <p:spPr>
          <a:xfrm>
            <a:off x="7571741" y="4799283"/>
            <a:ext cx="1384646" cy="169234"/>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40" name="Shape 40"/>
        <p:cNvGrpSpPr/>
        <p:nvPr/>
      </p:nvGrpSpPr>
      <p:grpSpPr>
        <a:xfrm>
          <a:off x="0" y="0"/>
          <a:ext cx="0" cy="0"/>
          <a:chOff x="0" y="0"/>
          <a:chExt cx="0" cy="0"/>
        </a:xfrm>
      </p:grpSpPr>
      <p:sp>
        <p:nvSpPr>
          <p:cNvPr id="41" name="Google Shape;41;p7"/>
          <p:cNvSpPr txBox="1"/>
          <p:nvPr>
            <p:ph type="title"/>
          </p:nvPr>
        </p:nvSpPr>
        <p:spPr>
          <a:xfrm>
            <a:off x="720000" y="1131450"/>
            <a:ext cx="3679800" cy="6780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2" name="Google Shape;42;p7"/>
          <p:cNvSpPr txBox="1"/>
          <p:nvPr>
            <p:ph type="subTitle" idx="1"/>
          </p:nvPr>
        </p:nvSpPr>
        <p:spPr>
          <a:xfrm>
            <a:off x="720000" y="1885638"/>
            <a:ext cx="3679800" cy="21264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p:txBody>
      </p:sp>
      <p:pic>
        <p:nvPicPr>
          <p:cNvPr id="43" name="Google Shape;43;p7"/>
          <p:cNvPicPr preferRelativeResize="0"/>
          <p:nvPr/>
        </p:nvPicPr>
        <p:blipFill>
          <a:blip r:embed="rId2"/>
          <a:stretch>
            <a:fillRect/>
          </a:stretch>
        </p:blipFill>
        <p:spPr>
          <a:xfrm>
            <a:off x="509004" y="223425"/>
            <a:ext cx="408425" cy="1021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44" name="Shape 44"/>
        <p:cNvGrpSpPr/>
        <p:nvPr/>
      </p:nvGrpSpPr>
      <p:grpSpPr>
        <a:xfrm>
          <a:off x="0" y="0"/>
          <a:ext cx="0" cy="0"/>
          <a:chOff x="0" y="0"/>
          <a:chExt cx="0" cy="0"/>
        </a:xfrm>
      </p:grpSpPr>
      <p:sp>
        <p:nvSpPr>
          <p:cNvPr id="45" name="Google Shape;45;p8"/>
          <p:cNvSpPr txBox="1"/>
          <p:nvPr>
            <p:ph type="title"/>
          </p:nvPr>
        </p:nvSpPr>
        <p:spPr>
          <a:xfrm>
            <a:off x="1768500" y="720250"/>
            <a:ext cx="5607000" cy="1618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pic>
        <p:nvPicPr>
          <p:cNvPr id="46" name="Google Shape;46;p8"/>
          <p:cNvPicPr preferRelativeResize="0"/>
          <p:nvPr/>
        </p:nvPicPr>
        <p:blipFill>
          <a:blip r:embed="rId2"/>
          <a:stretch>
            <a:fillRect/>
          </a:stretch>
        </p:blipFill>
        <p:spPr>
          <a:xfrm rot="10800000" flipH="1">
            <a:off x="3511210" y="230448"/>
            <a:ext cx="2121574" cy="667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47" name="Shape 47"/>
        <p:cNvGrpSpPr/>
        <p:nvPr/>
      </p:nvGrpSpPr>
      <p:grpSpPr>
        <a:xfrm>
          <a:off x="0" y="0"/>
          <a:ext cx="0" cy="0"/>
          <a:chOff x="0" y="0"/>
          <a:chExt cx="0" cy="0"/>
        </a:xfrm>
      </p:grpSpPr>
      <p:sp>
        <p:nvSpPr>
          <p:cNvPr id="48" name="Google Shape;48;p9"/>
          <p:cNvSpPr txBox="1"/>
          <p:nvPr>
            <p:ph type="title"/>
          </p:nvPr>
        </p:nvSpPr>
        <p:spPr>
          <a:xfrm>
            <a:off x="1109749" y="1530275"/>
            <a:ext cx="3422400" cy="1063500"/>
          </a:xfrm>
          <a:prstGeom prst="rect">
            <a:avLst/>
          </a:prstGeom>
        </p:spPr>
        <p:txBody>
          <a:bodyPr spcFirstLastPara="1" wrap="square" lIns="91425" tIns="91425" rIns="91425" bIns="91425" anchor="b" anchorCtr="0">
            <a:noAutofit/>
          </a:bodyPr>
          <a:lstStyle>
            <a:lvl1pPr lvl="0" algn="l" rtl="0">
              <a:spcBef>
                <a:spcPts val="0"/>
              </a:spcBef>
              <a:spcAft>
                <a:spcPts val="0"/>
              </a:spcAft>
              <a:buSzPts val="6000"/>
              <a:buNone/>
              <a:defRPr sz="6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p:txBody>
      </p:sp>
      <p:sp>
        <p:nvSpPr>
          <p:cNvPr id="49" name="Google Shape;49;p9"/>
          <p:cNvSpPr txBox="1"/>
          <p:nvPr>
            <p:ph type="subTitle" idx="1"/>
          </p:nvPr>
        </p:nvSpPr>
        <p:spPr>
          <a:xfrm>
            <a:off x="1109750" y="2652101"/>
            <a:ext cx="3422400" cy="1063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pic>
        <p:nvPicPr>
          <p:cNvPr id="50" name="Google Shape;50;p9"/>
          <p:cNvPicPr preferRelativeResize="0"/>
          <p:nvPr/>
        </p:nvPicPr>
        <p:blipFill>
          <a:blip r:embed="rId2"/>
          <a:stretch>
            <a:fillRect/>
          </a:stretch>
        </p:blipFill>
        <p:spPr>
          <a:xfrm>
            <a:off x="40701" y="106600"/>
            <a:ext cx="606386" cy="1563701"/>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51" name="Shape 51"/>
        <p:cNvGrpSpPr/>
        <p:nvPr/>
      </p:nvGrpSpPr>
      <p:grpSpPr>
        <a:xfrm>
          <a:off x="0" y="0"/>
          <a:ext cx="0" cy="0"/>
          <a:chOff x="0" y="0"/>
          <a:chExt cx="0" cy="0"/>
        </a:xfrm>
      </p:grpSpPr>
      <p:sp>
        <p:nvSpPr>
          <p:cNvPr id="52" name="Google Shape;52;p10"/>
          <p:cNvSpPr/>
          <p:nvPr>
            <p:ph type="pic" idx="2"/>
          </p:nvPr>
        </p:nvSpPr>
        <p:spPr>
          <a:xfrm>
            <a:off x="-25" y="-13725"/>
            <a:ext cx="9144000" cy="5157300"/>
          </a:xfrm>
          <a:prstGeom prst="rect">
            <a:avLst/>
          </a:prstGeom>
          <a:noFill/>
          <a:ln>
            <a:noFill/>
          </a:ln>
        </p:spPr>
      </p:sp>
      <p:sp>
        <p:nvSpPr>
          <p:cNvPr id="53" name="Google Shape;53;p10"/>
          <p:cNvSpPr txBox="1"/>
          <p:nvPr>
            <p:ph type="title"/>
          </p:nvPr>
        </p:nvSpPr>
        <p:spPr>
          <a:xfrm>
            <a:off x="720000" y="4014450"/>
            <a:ext cx="7704000" cy="5727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2400"/>
              <a:buNone/>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1" Type="http://schemas.openxmlformats.org/officeDocument/2006/relationships/theme" Target="../theme/theme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500"/>
              <a:buFont typeface="Archivo Narrow"/>
              <a:buNone/>
              <a:defRPr sz="3500" b="1">
                <a:solidFill>
                  <a:schemeClr val="dk1"/>
                </a:solidFill>
                <a:latin typeface="Archivo Narrow"/>
                <a:ea typeface="Archivo Narrow"/>
                <a:cs typeface="Archivo Narrow"/>
                <a:sym typeface="Archivo Narrow"/>
              </a:defRPr>
            </a:lvl1pPr>
            <a:lvl2pPr lvl="1" algn="ctr" rtl="0">
              <a:spcBef>
                <a:spcPts val="0"/>
              </a:spcBef>
              <a:spcAft>
                <a:spcPts val="0"/>
              </a:spcAft>
              <a:buClr>
                <a:schemeClr val="dk1"/>
              </a:buClr>
              <a:buSzPts val="3500"/>
              <a:buFont typeface="Archivo Narrow"/>
              <a:buNone/>
              <a:defRPr sz="3500" b="1">
                <a:solidFill>
                  <a:schemeClr val="dk1"/>
                </a:solidFill>
                <a:latin typeface="Archivo Narrow"/>
                <a:ea typeface="Archivo Narrow"/>
                <a:cs typeface="Archivo Narrow"/>
                <a:sym typeface="Archivo Narrow"/>
              </a:defRPr>
            </a:lvl2pPr>
            <a:lvl3pPr lvl="2" algn="ctr" rtl="0">
              <a:spcBef>
                <a:spcPts val="0"/>
              </a:spcBef>
              <a:spcAft>
                <a:spcPts val="0"/>
              </a:spcAft>
              <a:buClr>
                <a:schemeClr val="dk1"/>
              </a:buClr>
              <a:buSzPts val="3500"/>
              <a:buFont typeface="Archivo Narrow"/>
              <a:buNone/>
              <a:defRPr sz="3500" b="1">
                <a:solidFill>
                  <a:schemeClr val="dk1"/>
                </a:solidFill>
                <a:latin typeface="Archivo Narrow"/>
                <a:ea typeface="Archivo Narrow"/>
                <a:cs typeface="Archivo Narrow"/>
                <a:sym typeface="Archivo Narrow"/>
              </a:defRPr>
            </a:lvl3pPr>
            <a:lvl4pPr lvl="3" algn="ctr" rtl="0">
              <a:spcBef>
                <a:spcPts val="0"/>
              </a:spcBef>
              <a:spcAft>
                <a:spcPts val="0"/>
              </a:spcAft>
              <a:buClr>
                <a:schemeClr val="dk1"/>
              </a:buClr>
              <a:buSzPts val="3500"/>
              <a:buFont typeface="Archivo Narrow"/>
              <a:buNone/>
              <a:defRPr sz="3500" b="1">
                <a:solidFill>
                  <a:schemeClr val="dk1"/>
                </a:solidFill>
                <a:latin typeface="Archivo Narrow"/>
                <a:ea typeface="Archivo Narrow"/>
                <a:cs typeface="Archivo Narrow"/>
                <a:sym typeface="Archivo Narrow"/>
              </a:defRPr>
            </a:lvl4pPr>
            <a:lvl5pPr lvl="4" algn="ctr" rtl="0">
              <a:spcBef>
                <a:spcPts val="0"/>
              </a:spcBef>
              <a:spcAft>
                <a:spcPts val="0"/>
              </a:spcAft>
              <a:buClr>
                <a:schemeClr val="dk1"/>
              </a:buClr>
              <a:buSzPts val="3500"/>
              <a:buFont typeface="Archivo Narrow"/>
              <a:buNone/>
              <a:defRPr sz="3500" b="1">
                <a:solidFill>
                  <a:schemeClr val="dk1"/>
                </a:solidFill>
                <a:latin typeface="Archivo Narrow"/>
                <a:ea typeface="Archivo Narrow"/>
                <a:cs typeface="Archivo Narrow"/>
                <a:sym typeface="Archivo Narrow"/>
              </a:defRPr>
            </a:lvl5pPr>
            <a:lvl6pPr lvl="5" algn="ctr" rtl="0">
              <a:spcBef>
                <a:spcPts val="0"/>
              </a:spcBef>
              <a:spcAft>
                <a:spcPts val="0"/>
              </a:spcAft>
              <a:buClr>
                <a:schemeClr val="dk1"/>
              </a:buClr>
              <a:buSzPts val="3500"/>
              <a:buFont typeface="Archivo Narrow"/>
              <a:buNone/>
              <a:defRPr sz="3500" b="1">
                <a:solidFill>
                  <a:schemeClr val="dk1"/>
                </a:solidFill>
                <a:latin typeface="Archivo Narrow"/>
                <a:ea typeface="Archivo Narrow"/>
                <a:cs typeface="Archivo Narrow"/>
                <a:sym typeface="Archivo Narrow"/>
              </a:defRPr>
            </a:lvl6pPr>
            <a:lvl7pPr lvl="6" algn="ctr" rtl="0">
              <a:spcBef>
                <a:spcPts val="0"/>
              </a:spcBef>
              <a:spcAft>
                <a:spcPts val="0"/>
              </a:spcAft>
              <a:buClr>
                <a:schemeClr val="dk1"/>
              </a:buClr>
              <a:buSzPts val="3500"/>
              <a:buFont typeface="Archivo Narrow"/>
              <a:buNone/>
              <a:defRPr sz="3500" b="1">
                <a:solidFill>
                  <a:schemeClr val="dk1"/>
                </a:solidFill>
                <a:latin typeface="Archivo Narrow"/>
                <a:ea typeface="Archivo Narrow"/>
                <a:cs typeface="Archivo Narrow"/>
                <a:sym typeface="Archivo Narrow"/>
              </a:defRPr>
            </a:lvl7pPr>
            <a:lvl8pPr lvl="7" algn="ctr" rtl="0">
              <a:spcBef>
                <a:spcPts val="0"/>
              </a:spcBef>
              <a:spcAft>
                <a:spcPts val="0"/>
              </a:spcAft>
              <a:buClr>
                <a:schemeClr val="dk1"/>
              </a:buClr>
              <a:buSzPts val="3500"/>
              <a:buFont typeface="Archivo Narrow"/>
              <a:buNone/>
              <a:defRPr sz="3500" b="1">
                <a:solidFill>
                  <a:schemeClr val="dk1"/>
                </a:solidFill>
                <a:latin typeface="Archivo Narrow"/>
                <a:ea typeface="Archivo Narrow"/>
                <a:cs typeface="Archivo Narrow"/>
                <a:sym typeface="Archivo Narrow"/>
              </a:defRPr>
            </a:lvl8pPr>
            <a:lvl9pPr lvl="8" algn="ctr" rtl="0">
              <a:spcBef>
                <a:spcPts val="0"/>
              </a:spcBef>
              <a:spcAft>
                <a:spcPts val="0"/>
              </a:spcAft>
              <a:buClr>
                <a:schemeClr val="dk1"/>
              </a:buClr>
              <a:buSzPts val="3500"/>
              <a:buFont typeface="Archivo Narrow"/>
              <a:buNone/>
              <a:defRPr sz="3500" b="1">
                <a:solidFill>
                  <a:schemeClr val="dk1"/>
                </a:solidFill>
                <a:latin typeface="Archivo Narrow"/>
                <a:ea typeface="Archivo Narrow"/>
                <a:cs typeface="Archivo Narrow"/>
                <a:sym typeface="Archivo Narrow"/>
              </a:defRPr>
            </a:lvl9pPr>
          </a:lstStyle>
          <a:p/>
        </p:txBody>
      </p:sp>
      <p:sp>
        <p:nvSpPr>
          <p:cNvPr id="7" name="Google Shape;7;p1"/>
          <p:cNvSpPr txBox="1"/>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Barlow" panose="00000500000000000000"/>
              <a:buChar char="●"/>
              <a:defRPr>
                <a:solidFill>
                  <a:schemeClr val="dk1"/>
                </a:solidFill>
                <a:latin typeface="Barlow" panose="00000500000000000000"/>
                <a:ea typeface="Barlow" panose="00000500000000000000"/>
                <a:cs typeface="Barlow" panose="00000500000000000000"/>
                <a:sym typeface="Barlow" panose="00000500000000000000"/>
              </a:defRPr>
            </a:lvl1pPr>
            <a:lvl2pPr marL="914400" lvl="1" indent="-317500">
              <a:lnSpc>
                <a:spcPct val="115000"/>
              </a:lnSpc>
              <a:spcBef>
                <a:spcPts val="0"/>
              </a:spcBef>
              <a:spcAft>
                <a:spcPts val="0"/>
              </a:spcAft>
              <a:buClr>
                <a:schemeClr val="dk1"/>
              </a:buClr>
              <a:buSzPts val="1400"/>
              <a:buFont typeface="Barlow" panose="00000500000000000000"/>
              <a:buChar char="○"/>
              <a:defRPr>
                <a:solidFill>
                  <a:schemeClr val="dk1"/>
                </a:solidFill>
                <a:latin typeface="Barlow" panose="00000500000000000000"/>
                <a:ea typeface="Barlow" panose="00000500000000000000"/>
                <a:cs typeface="Barlow" panose="00000500000000000000"/>
                <a:sym typeface="Barlow" panose="00000500000000000000"/>
              </a:defRPr>
            </a:lvl2pPr>
            <a:lvl3pPr marL="1371600" lvl="2" indent="-317500">
              <a:lnSpc>
                <a:spcPct val="115000"/>
              </a:lnSpc>
              <a:spcBef>
                <a:spcPts val="0"/>
              </a:spcBef>
              <a:spcAft>
                <a:spcPts val="0"/>
              </a:spcAft>
              <a:buClr>
                <a:schemeClr val="dk1"/>
              </a:buClr>
              <a:buSzPts val="1400"/>
              <a:buFont typeface="Barlow" panose="00000500000000000000"/>
              <a:buChar char="■"/>
              <a:defRPr>
                <a:solidFill>
                  <a:schemeClr val="dk1"/>
                </a:solidFill>
                <a:latin typeface="Barlow" panose="00000500000000000000"/>
                <a:ea typeface="Barlow" panose="00000500000000000000"/>
                <a:cs typeface="Barlow" panose="00000500000000000000"/>
                <a:sym typeface="Barlow" panose="00000500000000000000"/>
              </a:defRPr>
            </a:lvl3pPr>
            <a:lvl4pPr marL="1828800" lvl="3" indent="-317500">
              <a:lnSpc>
                <a:spcPct val="115000"/>
              </a:lnSpc>
              <a:spcBef>
                <a:spcPts val="0"/>
              </a:spcBef>
              <a:spcAft>
                <a:spcPts val="0"/>
              </a:spcAft>
              <a:buClr>
                <a:schemeClr val="dk1"/>
              </a:buClr>
              <a:buSzPts val="1400"/>
              <a:buFont typeface="Barlow" panose="00000500000000000000"/>
              <a:buChar char="●"/>
              <a:defRPr>
                <a:solidFill>
                  <a:schemeClr val="dk1"/>
                </a:solidFill>
                <a:latin typeface="Barlow" panose="00000500000000000000"/>
                <a:ea typeface="Barlow" panose="00000500000000000000"/>
                <a:cs typeface="Barlow" panose="00000500000000000000"/>
                <a:sym typeface="Barlow" panose="00000500000000000000"/>
              </a:defRPr>
            </a:lvl4pPr>
            <a:lvl5pPr marL="2286000" lvl="4" indent="-317500">
              <a:lnSpc>
                <a:spcPct val="115000"/>
              </a:lnSpc>
              <a:spcBef>
                <a:spcPts val="0"/>
              </a:spcBef>
              <a:spcAft>
                <a:spcPts val="0"/>
              </a:spcAft>
              <a:buClr>
                <a:schemeClr val="dk1"/>
              </a:buClr>
              <a:buSzPts val="1400"/>
              <a:buFont typeface="Barlow" panose="00000500000000000000"/>
              <a:buChar char="○"/>
              <a:defRPr>
                <a:solidFill>
                  <a:schemeClr val="dk1"/>
                </a:solidFill>
                <a:latin typeface="Barlow" panose="00000500000000000000"/>
                <a:ea typeface="Barlow" panose="00000500000000000000"/>
                <a:cs typeface="Barlow" panose="00000500000000000000"/>
                <a:sym typeface="Barlow" panose="00000500000000000000"/>
              </a:defRPr>
            </a:lvl5pPr>
            <a:lvl6pPr marL="2743200" lvl="5" indent="-317500">
              <a:lnSpc>
                <a:spcPct val="115000"/>
              </a:lnSpc>
              <a:spcBef>
                <a:spcPts val="0"/>
              </a:spcBef>
              <a:spcAft>
                <a:spcPts val="0"/>
              </a:spcAft>
              <a:buClr>
                <a:schemeClr val="dk1"/>
              </a:buClr>
              <a:buSzPts val="1400"/>
              <a:buFont typeface="Barlow" panose="00000500000000000000"/>
              <a:buChar char="■"/>
              <a:defRPr>
                <a:solidFill>
                  <a:schemeClr val="dk1"/>
                </a:solidFill>
                <a:latin typeface="Barlow" panose="00000500000000000000"/>
                <a:ea typeface="Barlow" panose="00000500000000000000"/>
                <a:cs typeface="Barlow" panose="00000500000000000000"/>
                <a:sym typeface="Barlow" panose="00000500000000000000"/>
              </a:defRPr>
            </a:lvl6pPr>
            <a:lvl7pPr marL="3200400" lvl="6" indent="-317500">
              <a:lnSpc>
                <a:spcPct val="115000"/>
              </a:lnSpc>
              <a:spcBef>
                <a:spcPts val="0"/>
              </a:spcBef>
              <a:spcAft>
                <a:spcPts val="0"/>
              </a:spcAft>
              <a:buClr>
                <a:schemeClr val="dk1"/>
              </a:buClr>
              <a:buSzPts val="1400"/>
              <a:buFont typeface="Barlow" panose="00000500000000000000"/>
              <a:buChar char="●"/>
              <a:defRPr>
                <a:solidFill>
                  <a:schemeClr val="dk1"/>
                </a:solidFill>
                <a:latin typeface="Barlow" panose="00000500000000000000"/>
                <a:ea typeface="Barlow" panose="00000500000000000000"/>
                <a:cs typeface="Barlow" panose="00000500000000000000"/>
                <a:sym typeface="Barlow" panose="00000500000000000000"/>
              </a:defRPr>
            </a:lvl7pPr>
            <a:lvl8pPr marL="3657600" lvl="7" indent="-317500">
              <a:lnSpc>
                <a:spcPct val="115000"/>
              </a:lnSpc>
              <a:spcBef>
                <a:spcPts val="0"/>
              </a:spcBef>
              <a:spcAft>
                <a:spcPts val="0"/>
              </a:spcAft>
              <a:buClr>
                <a:schemeClr val="dk1"/>
              </a:buClr>
              <a:buSzPts val="1400"/>
              <a:buFont typeface="Barlow" panose="00000500000000000000"/>
              <a:buChar char="○"/>
              <a:defRPr>
                <a:solidFill>
                  <a:schemeClr val="dk1"/>
                </a:solidFill>
                <a:latin typeface="Barlow" panose="00000500000000000000"/>
                <a:ea typeface="Barlow" panose="00000500000000000000"/>
                <a:cs typeface="Barlow" panose="00000500000000000000"/>
                <a:sym typeface="Barlow" panose="00000500000000000000"/>
              </a:defRPr>
            </a:lvl8pPr>
            <a:lvl9pPr marL="4114800" lvl="8" indent="-317500">
              <a:lnSpc>
                <a:spcPct val="115000"/>
              </a:lnSpc>
              <a:spcBef>
                <a:spcPts val="0"/>
              </a:spcBef>
              <a:spcAft>
                <a:spcPts val="0"/>
              </a:spcAft>
              <a:buClr>
                <a:schemeClr val="dk1"/>
              </a:buClr>
              <a:buSzPts val="1400"/>
              <a:buFont typeface="Barlow" panose="00000500000000000000"/>
              <a:buChar char="■"/>
              <a:defRPr>
                <a:solidFill>
                  <a:schemeClr val="dk1"/>
                </a:solidFill>
                <a:latin typeface="Barlow" panose="00000500000000000000"/>
                <a:ea typeface="Barlow" panose="00000500000000000000"/>
                <a:cs typeface="Barlow" panose="00000500000000000000"/>
                <a:sym typeface="Barlow" panose="00000500000000000000"/>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42.png"/><Relationship Id="rId1"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2.xml"/><Relationship Id="rId1" Type="http://schemas.openxmlformats.org/officeDocument/2006/relationships/tags" Target="../tags/tag66.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2.xml"/><Relationship Id="rId1" Type="http://schemas.openxmlformats.org/officeDocument/2006/relationships/tags" Target="../tags/tag6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2.xml"/><Relationship Id="rId1" Type="http://schemas.openxmlformats.org/officeDocument/2006/relationships/tags" Target="../tags/tag68.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2.xml"/><Relationship Id="rId1" Type="http://schemas.openxmlformats.org/officeDocument/2006/relationships/tags" Target="../tags/tag6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4.xml"/><Relationship Id="rId1" Type="http://schemas.openxmlformats.org/officeDocument/2006/relationships/image" Target="../media/image4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36.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slideLayout" Target="../slideLayouts/slideLayout24.xml"/><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image" Target="../media/image46.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6.xml"/><Relationship Id="rId3" Type="http://schemas.openxmlformats.org/officeDocument/2006/relationships/image" Target="../media/image20.png"/><Relationship Id="rId2" Type="http://schemas.openxmlformats.org/officeDocument/2006/relationships/image" Target="../media/image44.png"/><Relationship Id="rId1" Type="http://schemas.openxmlformats.org/officeDocument/2006/relationships/image" Target="../media/image4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6.xml"/><Relationship Id="rId3" Type="http://schemas.openxmlformats.org/officeDocument/2006/relationships/image" Target="../media/image20.png"/><Relationship Id="rId2" Type="http://schemas.openxmlformats.org/officeDocument/2006/relationships/image" Target="../media/image44.png"/><Relationship Id="rId1" Type="http://schemas.openxmlformats.org/officeDocument/2006/relationships/image" Target="../media/image43.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6" Type="http://schemas.openxmlformats.org/officeDocument/2006/relationships/notesSlide" Target="../notesSlides/notesSlide42.xml"/><Relationship Id="rId5" Type="http://schemas.openxmlformats.org/officeDocument/2006/relationships/slideLayout" Target="../slideLayouts/slideLayout2.xml"/><Relationship Id="rId4" Type="http://schemas.openxmlformats.org/officeDocument/2006/relationships/tags" Target="../tags/tag70.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36.png"/></Relationships>
</file>

<file path=ppt/slides/_rels/slide5.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3" Type="http://schemas.openxmlformats.org/officeDocument/2006/relationships/notesSlide" Target="../notesSlides/notesSlide5.xml"/><Relationship Id="rId32" Type="http://schemas.openxmlformats.org/officeDocument/2006/relationships/slideLayout" Target="../slideLayouts/slideLayout22.xml"/><Relationship Id="rId31" Type="http://schemas.openxmlformats.org/officeDocument/2006/relationships/tags" Target="../tags/tag31.xml"/><Relationship Id="rId30" Type="http://schemas.openxmlformats.org/officeDocument/2006/relationships/tags" Target="../tags/tag30.xml"/><Relationship Id="rId3" Type="http://schemas.openxmlformats.org/officeDocument/2006/relationships/tags" Target="../tags/tag3.xml"/><Relationship Id="rId29" Type="http://schemas.openxmlformats.org/officeDocument/2006/relationships/tags" Target="../tags/tag29.xml"/><Relationship Id="rId28" Type="http://schemas.openxmlformats.org/officeDocument/2006/relationships/tags" Target="../tags/tag28.xml"/><Relationship Id="rId27" Type="http://schemas.openxmlformats.org/officeDocument/2006/relationships/tags" Target="../tags/tag27.xml"/><Relationship Id="rId26" Type="http://schemas.openxmlformats.org/officeDocument/2006/relationships/tags" Target="../tags/tag26.xml"/><Relationship Id="rId25" Type="http://schemas.openxmlformats.org/officeDocument/2006/relationships/tags" Target="../tags/tag25.xml"/><Relationship Id="rId24" Type="http://schemas.openxmlformats.org/officeDocument/2006/relationships/tags" Target="../tags/tag24.xml"/><Relationship Id="rId23" Type="http://schemas.openxmlformats.org/officeDocument/2006/relationships/tags" Target="../tags/tag23.xml"/><Relationship Id="rId22" Type="http://schemas.openxmlformats.org/officeDocument/2006/relationships/tags" Target="../tags/tag22.xml"/><Relationship Id="rId21" Type="http://schemas.openxmlformats.org/officeDocument/2006/relationships/tags" Target="../tags/tag21.xml"/><Relationship Id="rId20" Type="http://schemas.openxmlformats.org/officeDocument/2006/relationships/tags" Target="../tags/tag20.xml"/><Relationship Id="rId2" Type="http://schemas.openxmlformats.org/officeDocument/2006/relationships/tags" Target="../tags/tag2.xml"/><Relationship Id="rId19" Type="http://schemas.openxmlformats.org/officeDocument/2006/relationships/tags" Target="../tags/tag19.xml"/><Relationship Id="rId18" Type="http://schemas.openxmlformats.org/officeDocument/2006/relationships/tags" Target="../tags/tag18.xml"/><Relationship Id="rId17" Type="http://schemas.openxmlformats.org/officeDocument/2006/relationships/tags" Target="../tags/tag17.xml"/><Relationship Id="rId16" Type="http://schemas.openxmlformats.org/officeDocument/2006/relationships/tags" Target="../tags/tag16.xml"/><Relationship Id="rId15" Type="http://schemas.openxmlformats.org/officeDocument/2006/relationships/tags" Target="../tags/tag15.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9" Type="http://schemas.openxmlformats.org/officeDocument/2006/relationships/tags" Target="../tags/tag40.xml"/><Relationship Id="rId8" Type="http://schemas.openxmlformats.org/officeDocument/2006/relationships/tags" Target="../tags/tag39.xml"/><Relationship Id="rId7" Type="http://schemas.openxmlformats.org/officeDocument/2006/relationships/tags" Target="../tags/tag38.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33" Type="http://schemas.openxmlformats.org/officeDocument/2006/relationships/notesSlide" Target="../notesSlides/notesSlide6.xml"/><Relationship Id="rId32" Type="http://schemas.openxmlformats.org/officeDocument/2006/relationships/slideLayout" Target="../slideLayouts/slideLayout22.xml"/><Relationship Id="rId31" Type="http://schemas.openxmlformats.org/officeDocument/2006/relationships/tags" Target="../tags/tag62.xml"/><Relationship Id="rId30" Type="http://schemas.openxmlformats.org/officeDocument/2006/relationships/tags" Target="../tags/tag61.xml"/><Relationship Id="rId3" Type="http://schemas.openxmlformats.org/officeDocument/2006/relationships/tags" Target="../tags/tag34.xml"/><Relationship Id="rId29" Type="http://schemas.openxmlformats.org/officeDocument/2006/relationships/tags" Target="../tags/tag60.xml"/><Relationship Id="rId28" Type="http://schemas.openxmlformats.org/officeDocument/2006/relationships/tags" Target="../tags/tag59.xml"/><Relationship Id="rId27" Type="http://schemas.openxmlformats.org/officeDocument/2006/relationships/tags" Target="../tags/tag58.xml"/><Relationship Id="rId26" Type="http://schemas.openxmlformats.org/officeDocument/2006/relationships/tags" Target="../tags/tag57.xml"/><Relationship Id="rId25" Type="http://schemas.openxmlformats.org/officeDocument/2006/relationships/tags" Target="../tags/tag56.xml"/><Relationship Id="rId24" Type="http://schemas.openxmlformats.org/officeDocument/2006/relationships/tags" Target="../tags/tag55.xml"/><Relationship Id="rId23" Type="http://schemas.openxmlformats.org/officeDocument/2006/relationships/tags" Target="../tags/tag54.xml"/><Relationship Id="rId22" Type="http://schemas.openxmlformats.org/officeDocument/2006/relationships/tags" Target="../tags/tag53.xml"/><Relationship Id="rId21" Type="http://schemas.openxmlformats.org/officeDocument/2006/relationships/tags" Target="../tags/tag52.xml"/><Relationship Id="rId20" Type="http://schemas.openxmlformats.org/officeDocument/2006/relationships/tags" Target="../tags/tag51.xml"/><Relationship Id="rId2" Type="http://schemas.openxmlformats.org/officeDocument/2006/relationships/tags" Target="../tags/tag33.xml"/><Relationship Id="rId19" Type="http://schemas.openxmlformats.org/officeDocument/2006/relationships/tags" Target="../tags/tag50.xml"/><Relationship Id="rId18" Type="http://schemas.openxmlformats.org/officeDocument/2006/relationships/tags" Target="../tags/tag49.xml"/><Relationship Id="rId17" Type="http://schemas.openxmlformats.org/officeDocument/2006/relationships/tags" Target="../tags/tag48.xml"/><Relationship Id="rId16" Type="http://schemas.openxmlformats.org/officeDocument/2006/relationships/tags" Target="../tags/tag47.xml"/><Relationship Id="rId15" Type="http://schemas.openxmlformats.org/officeDocument/2006/relationships/tags" Target="../tags/tag46.xml"/><Relationship Id="rId14" Type="http://schemas.openxmlformats.org/officeDocument/2006/relationships/tags" Target="../tags/tag45.xml"/><Relationship Id="rId13" Type="http://schemas.openxmlformats.org/officeDocument/2006/relationships/tags" Target="../tags/tag44.xml"/><Relationship Id="rId12" Type="http://schemas.openxmlformats.org/officeDocument/2006/relationships/tags" Target="../tags/tag43.xml"/><Relationship Id="rId11" Type="http://schemas.openxmlformats.org/officeDocument/2006/relationships/tags" Target="../tags/tag42.xml"/><Relationship Id="rId10" Type="http://schemas.openxmlformats.org/officeDocument/2006/relationships/tags" Target="../tags/tag41.xml"/><Relationship Id="rId1" Type="http://schemas.openxmlformats.org/officeDocument/2006/relationships/tags" Target="../tags/tag3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2.xml"/><Relationship Id="rId1" Type="http://schemas.openxmlformats.org/officeDocument/2006/relationships/tags" Target="../tags/tag6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2.xml"/><Relationship Id="rId1" Type="http://schemas.openxmlformats.org/officeDocument/2006/relationships/tags" Target="../tags/tag6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2.xml"/><Relationship Id="rId1" Type="http://schemas.openxmlformats.org/officeDocument/2006/relationships/tags" Target="../tags/tag6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34" name="Shape 234"/>
        <p:cNvGrpSpPr/>
        <p:nvPr/>
      </p:nvGrpSpPr>
      <p:grpSpPr>
        <a:xfrm>
          <a:off x="0" y="0"/>
          <a:ext cx="0" cy="0"/>
          <a:chOff x="0" y="0"/>
          <a:chExt cx="0" cy="0"/>
        </a:xfrm>
      </p:grpSpPr>
      <p:sp>
        <p:nvSpPr>
          <p:cNvPr id="235" name="Google Shape;235;p35"/>
          <p:cNvSpPr txBox="1"/>
          <p:nvPr>
            <p:ph type="ctrTitle"/>
          </p:nvPr>
        </p:nvSpPr>
        <p:spPr>
          <a:xfrm>
            <a:off x="1079688" y="786450"/>
            <a:ext cx="6984600" cy="1610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CN" altLang="en-GB">
                <a:ea typeface="宋体" pitchFamily="2" charset="-122"/>
              </a:rPr>
              <a:t>数学建模的魅力：从理论到实践的探索</a:t>
            </a:r>
            <a:endParaRPr lang="zh-CN" altLang="en-GB">
              <a:ea typeface="宋体" pitchFamily="2" charset="-122"/>
            </a:endParaRPr>
          </a:p>
        </p:txBody>
      </p:sp>
      <p:sp>
        <p:nvSpPr>
          <p:cNvPr id="236" name="Google Shape;236;p35"/>
          <p:cNvSpPr txBox="1"/>
          <p:nvPr>
            <p:ph type="subTitle" idx="1"/>
          </p:nvPr>
        </p:nvSpPr>
        <p:spPr>
          <a:xfrm>
            <a:off x="1080347" y="2401008"/>
            <a:ext cx="6984600" cy="4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The Charm of Mathematical Modeling: Exploration from Theory to Practice</a:t>
            </a:r>
            <a:endParaRPr lang="en-GB"/>
          </a:p>
        </p:txBody>
      </p:sp>
      <p:grpSp>
        <p:nvGrpSpPr>
          <p:cNvPr id="237" name="Google Shape;237;p35"/>
          <p:cNvGrpSpPr/>
          <p:nvPr/>
        </p:nvGrpSpPr>
        <p:grpSpPr>
          <a:xfrm>
            <a:off x="-73125" y="3065400"/>
            <a:ext cx="9750526" cy="3038524"/>
            <a:chOff x="-73125" y="3065400"/>
            <a:chExt cx="9750526" cy="3038524"/>
          </a:xfrm>
        </p:grpSpPr>
        <p:pic>
          <p:nvPicPr>
            <p:cNvPr id="238" name="Google Shape;238;p35"/>
            <p:cNvPicPr preferRelativeResize="0"/>
            <p:nvPr/>
          </p:nvPicPr>
          <p:blipFill>
            <a:blip r:embed="rId1"/>
            <a:stretch>
              <a:fillRect/>
            </a:stretch>
          </p:blipFill>
          <p:spPr>
            <a:xfrm>
              <a:off x="7717550" y="3065400"/>
              <a:ext cx="1959851" cy="1958001"/>
            </a:xfrm>
            <a:prstGeom prst="rect">
              <a:avLst/>
            </a:prstGeom>
            <a:noFill/>
            <a:ln>
              <a:noFill/>
            </a:ln>
          </p:spPr>
        </p:pic>
        <p:pic>
          <p:nvPicPr>
            <p:cNvPr id="239" name="Google Shape;239;p35"/>
            <p:cNvPicPr preferRelativeResize="0"/>
            <p:nvPr/>
          </p:nvPicPr>
          <p:blipFill>
            <a:blip r:embed="rId2"/>
            <a:stretch>
              <a:fillRect/>
            </a:stretch>
          </p:blipFill>
          <p:spPr>
            <a:xfrm>
              <a:off x="-73125" y="3581300"/>
              <a:ext cx="9290250" cy="2522625"/>
            </a:xfrm>
            <a:prstGeom prst="rect">
              <a:avLst/>
            </a:prstGeom>
            <a:noFill/>
            <a:ln>
              <a:noFill/>
            </a:ln>
          </p:spPr>
        </p:pic>
      </p:grpSp>
      <p:sp>
        <p:nvSpPr>
          <p:cNvPr id="2" name="文本框 1"/>
          <p:cNvSpPr txBox="1"/>
          <p:nvPr/>
        </p:nvSpPr>
        <p:spPr>
          <a:xfrm>
            <a:off x="1156970" y="2830195"/>
            <a:ext cx="2651760" cy="645160"/>
          </a:xfrm>
          <a:prstGeom prst="rect">
            <a:avLst/>
          </a:prstGeom>
          <a:noFill/>
        </p:spPr>
        <p:txBody>
          <a:bodyPr wrap="square" rtlCol="0">
            <a:spAutoFit/>
          </a:bodyPr>
          <a:p>
            <a:r>
              <a:rPr lang="zh-CN" altLang="en-US" sz="1800">
                <a:solidFill>
                  <a:schemeClr val="tx1"/>
                </a:solidFill>
                <a:effectLst>
                  <a:outerShdw blurRad="38100" dist="19050" dir="2700000" algn="tl" rotWithShape="0">
                    <a:schemeClr val="dk1">
                      <a:alpha val="40000"/>
                    </a:schemeClr>
                  </a:outerShdw>
                </a:effectLst>
              </a:rPr>
              <a:t>主讲人：孔老师</a:t>
            </a:r>
            <a:endParaRPr lang="zh-CN" altLang="en-US" sz="1800">
              <a:solidFill>
                <a:schemeClr val="tx1"/>
              </a:solidFill>
              <a:effectLst>
                <a:outerShdw blurRad="38100" dist="19050" dir="2700000" algn="tl" rotWithShape="0">
                  <a:schemeClr val="dk1">
                    <a:alpha val="40000"/>
                  </a:schemeClr>
                </a:outerShdw>
              </a:effectLst>
            </a:endParaRPr>
          </a:p>
          <a:p>
            <a:r>
              <a:rPr lang="zh-CN" altLang="en-US" sz="1800">
                <a:solidFill>
                  <a:schemeClr val="tx1"/>
                </a:solidFill>
                <a:effectLst>
                  <a:outerShdw blurRad="38100" dist="19050" dir="2700000" algn="tl" rotWithShape="0">
                    <a:schemeClr val="dk1">
                      <a:alpha val="40000"/>
                    </a:schemeClr>
                  </a:outerShdw>
                </a:effectLst>
              </a:rPr>
              <a:t>日期：</a:t>
            </a:r>
            <a:r>
              <a:rPr lang="en-US" altLang="zh-CN" sz="1800">
                <a:solidFill>
                  <a:schemeClr val="tx1"/>
                </a:solidFill>
                <a:effectLst>
                  <a:outerShdw blurRad="38100" dist="19050" dir="2700000" algn="tl" rotWithShape="0">
                    <a:schemeClr val="dk1">
                      <a:alpha val="40000"/>
                    </a:schemeClr>
                  </a:outerShdw>
                </a:effectLst>
              </a:rPr>
              <a:t>2025</a:t>
            </a:r>
            <a:r>
              <a:rPr lang="zh-CN" altLang="en-US" sz="1800">
                <a:solidFill>
                  <a:schemeClr val="tx1"/>
                </a:solidFill>
                <a:effectLst>
                  <a:outerShdw blurRad="38100" dist="19050" dir="2700000" algn="tl" rotWithShape="0">
                    <a:schemeClr val="dk1">
                      <a:alpha val="40000"/>
                    </a:schemeClr>
                  </a:outerShdw>
                </a:effectLst>
                <a:ea typeface="宋体" pitchFamily="2" charset="-122"/>
              </a:rPr>
              <a:t>年</a:t>
            </a:r>
            <a:r>
              <a:rPr lang="en-US" altLang="zh-CN" sz="1800">
                <a:solidFill>
                  <a:schemeClr val="tx1"/>
                </a:solidFill>
                <a:effectLst>
                  <a:outerShdw blurRad="38100" dist="19050" dir="2700000" algn="tl" rotWithShape="0">
                    <a:schemeClr val="dk1">
                      <a:alpha val="40000"/>
                    </a:schemeClr>
                  </a:outerShdw>
                </a:effectLst>
                <a:ea typeface="宋体" pitchFamily="2" charset="-122"/>
              </a:rPr>
              <a:t>8</a:t>
            </a:r>
            <a:r>
              <a:rPr lang="zh-CN" altLang="en-US" sz="1800">
                <a:solidFill>
                  <a:schemeClr val="tx1"/>
                </a:solidFill>
                <a:effectLst>
                  <a:outerShdw blurRad="38100" dist="19050" dir="2700000" algn="tl" rotWithShape="0">
                    <a:schemeClr val="dk1">
                      <a:alpha val="40000"/>
                    </a:schemeClr>
                  </a:outerShdw>
                </a:effectLst>
                <a:ea typeface="宋体" pitchFamily="2" charset="-122"/>
              </a:rPr>
              <a:t>月</a:t>
            </a:r>
            <a:r>
              <a:rPr lang="en-US" altLang="zh-CN" sz="1800">
                <a:solidFill>
                  <a:schemeClr val="tx1"/>
                </a:solidFill>
                <a:effectLst>
                  <a:outerShdw blurRad="38100" dist="19050" dir="2700000" algn="tl" rotWithShape="0">
                    <a:schemeClr val="dk1">
                      <a:alpha val="40000"/>
                    </a:schemeClr>
                  </a:outerShdw>
                </a:effectLst>
                <a:ea typeface="宋体" pitchFamily="2" charset="-122"/>
              </a:rPr>
              <a:t>21</a:t>
            </a:r>
            <a:r>
              <a:rPr lang="zh-CN" altLang="en-US" sz="1800">
                <a:solidFill>
                  <a:schemeClr val="tx1"/>
                </a:solidFill>
                <a:effectLst>
                  <a:outerShdw blurRad="38100" dist="19050" dir="2700000" algn="tl" rotWithShape="0">
                    <a:schemeClr val="dk1">
                      <a:alpha val="40000"/>
                    </a:schemeClr>
                  </a:outerShdw>
                </a:effectLst>
                <a:ea typeface="宋体" pitchFamily="2" charset="-122"/>
              </a:rPr>
              <a:t>日</a:t>
            </a:r>
            <a:endParaRPr lang="zh-CN" altLang="en-US" sz="1800">
              <a:solidFill>
                <a:schemeClr val="tx1"/>
              </a:solidFill>
              <a:effectLst>
                <a:outerShdw blurRad="38100" dist="19050" dir="2700000" algn="tl" rotWithShape="0">
                  <a:schemeClr val="dk1">
                    <a:alpha val="40000"/>
                  </a:schemeClr>
                </a:outerShdw>
              </a:effectLst>
              <a:ea typeface="宋体"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13" name="Shape 313"/>
        <p:cNvGrpSpPr/>
        <p:nvPr/>
      </p:nvGrpSpPr>
      <p:grpSpPr>
        <a:xfrm>
          <a:off x="0" y="0"/>
          <a:ext cx="0" cy="0"/>
          <a:chOff x="0" y="0"/>
          <a:chExt cx="0" cy="0"/>
        </a:xfrm>
      </p:grpSpPr>
      <p:sp>
        <p:nvSpPr>
          <p:cNvPr id="314" name="Google Shape;314;p42"/>
          <p:cNvSpPr txBox="1"/>
          <p:nvPr>
            <p:ph type="title"/>
          </p:nvPr>
        </p:nvSpPr>
        <p:spPr>
          <a:xfrm>
            <a:off x="720090" y="445135"/>
            <a:ext cx="8236585" cy="57277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CN">
                <a:ea typeface="宋体" pitchFamily="2" charset="-122"/>
              </a:rPr>
              <a:t>竞赛套路化</a:t>
            </a:r>
            <a:r>
              <a:rPr lang="en-US" altLang="zh-CN">
                <a:ea typeface="宋体" pitchFamily="2" charset="-122"/>
              </a:rPr>
              <a:t>——</a:t>
            </a:r>
            <a:r>
              <a:rPr lang="zh-CN" altLang="en-US">
                <a:ea typeface="宋体" pitchFamily="2" charset="-122"/>
              </a:rPr>
              <a:t>现象、成因、危害、态度</a:t>
            </a:r>
            <a:endParaRPr lang="zh-CN" altLang="en-US">
              <a:ea typeface="宋体" pitchFamily="2" charset="-122"/>
            </a:endParaRPr>
          </a:p>
        </p:txBody>
      </p:sp>
      <p:sp>
        <p:nvSpPr>
          <p:cNvPr id="33" name="文本框 32"/>
          <p:cNvSpPr txBox="1"/>
          <p:nvPr>
            <p:custDataLst>
              <p:tags r:id="rId1"/>
            </p:custDataLst>
          </p:nvPr>
        </p:nvSpPr>
        <p:spPr>
          <a:xfrm>
            <a:off x="998220" y="1428115"/>
            <a:ext cx="7463790" cy="2637790"/>
          </a:xfrm>
          <a:prstGeom prst="rect">
            <a:avLst/>
          </a:prstGeom>
          <a:noFill/>
        </p:spPr>
        <p:txBody>
          <a:bodyPr wrap="square" rtlCol="0">
            <a:spAutoFit/>
          </a:bodyPr>
          <a:p>
            <a:pPr algn="l">
              <a:lnSpc>
                <a:spcPct val="115000"/>
              </a:lnSpc>
              <a:buSzPts val="2400"/>
              <a:buFont typeface="DM Sans"/>
            </a:pPr>
            <a:r>
              <a:rPr lang="en-US" altLang="zh-CN" sz="2400" b="1">
                <a:solidFill>
                  <a:schemeClr val="accent2"/>
                </a:solidFill>
                <a:ea typeface="宋体" pitchFamily="2" charset="-122"/>
                <a:sym typeface="+mn-ea"/>
              </a:rPr>
              <a:t>3</a:t>
            </a:r>
            <a:r>
              <a:rPr lang="zh-CN" altLang="en-US" sz="2400" b="1">
                <a:solidFill>
                  <a:schemeClr val="accent2"/>
                </a:solidFill>
                <a:ea typeface="宋体" pitchFamily="2" charset="-122"/>
                <a:sym typeface="+mn-ea"/>
              </a:rPr>
              <a:t>、</a:t>
            </a:r>
            <a:r>
              <a:rPr lang="zh-CN" sz="2400" b="1">
                <a:solidFill>
                  <a:schemeClr val="accent2"/>
                </a:solidFill>
                <a:ea typeface="宋体" pitchFamily="2" charset="-122"/>
                <a:sym typeface="+mn-ea"/>
              </a:rPr>
              <a:t>危害</a:t>
            </a:r>
            <a:endParaRPr lang="en-US" altLang="zh-CN" sz="2400" b="1">
              <a:solidFill>
                <a:schemeClr val="accent2"/>
              </a:solidFill>
              <a:ea typeface="宋体" pitchFamily="2" charset="-122"/>
              <a:sym typeface="+mn-ea"/>
            </a:endParaRPr>
          </a:p>
          <a:p>
            <a:pPr algn="l">
              <a:lnSpc>
                <a:spcPct val="115000"/>
              </a:lnSpc>
              <a:buSzPts val="2400"/>
              <a:buFont typeface="DM Sans"/>
            </a:pPr>
            <a:r>
              <a:rPr lang="zh-CN" sz="2400" b="1">
                <a:solidFill>
                  <a:schemeClr val="accent2"/>
                </a:solidFill>
                <a:latin typeface="Archivo Narrow"/>
                <a:ea typeface="宋体" pitchFamily="2" charset="-122"/>
                <a:cs typeface="Archivo Narrow"/>
                <a:sym typeface="+mn-ea"/>
              </a:rPr>
              <a:t>思维表面化、程式化，进而僵化</a:t>
            </a:r>
            <a:endParaRPr lang="zh-CN" sz="2400" b="1">
              <a:solidFill>
                <a:schemeClr val="accent2"/>
              </a:solidFill>
              <a:latin typeface="Archivo Narrow"/>
              <a:ea typeface="宋体" pitchFamily="2" charset="-122"/>
              <a:cs typeface="Archivo Narrow"/>
              <a:sym typeface="+mn-ea"/>
            </a:endParaRPr>
          </a:p>
          <a:p>
            <a:pPr algn="l">
              <a:lnSpc>
                <a:spcPct val="115000"/>
              </a:lnSpc>
              <a:buSzPts val="2400"/>
              <a:buFont typeface="DM Sans"/>
            </a:pPr>
            <a:r>
              <a:rPr lang="zh-CN" sz="2400" b="1">
                <a:solidFill>
                  <a:schemeClr val="accent2"/>
                </a:solidFill>
                <a:latin typeface="Archivo Narrow"/>
                <a:ea typeface="宋体" pitchFamily="2" charset="-122"/>
                <a:cs typeface="Archivo Narrow"/>
                <a:sym typeface="+mn-ea"/>
              </a:rPr>
              <a:t>好奇心、敏感性、想象力渐失</a:t>
            </a:r>
            <a:endParaRPr lang="zh-CN" sz="2400" b="1">
              <a:solidFill>
                <a:schemeClr val="accent2"/>
              </a:solidFill>
              <a:latin typeface="Archivo Narrow"/>
              <a:ea typeface="宋体" pitchFamily="2" charset="-122"/>
              <a:cs typeface="Archivo Narrow"/>
              <a:sym typeface="+mn-ea"/>
            </a:endParaRPr>
          </a:p>
          <a:p>
            <a:pPr algn="l">
              <a:lnSpc>
                <a:spcPct val="115000"/>
              </a:lnSpc>
              <a:buSzPts val="2400"/>
              <a:buFont typeface="DM Sans"/>
            </a:pPr>
            <a:r>
              <a:rPr lang="zh-CN" sz="2400" b="1">
                <a:solidFill>
                  <a:schemeClr val="accent2"/>
                </a:solidFill>
                <a:latin typeface="Archivo Narrow"/>
                <a:ea typeface="宋体" pitchFamily="2" charset="-122"/>
                <a:cs typeface="Archivo Narrow"/>
                <a:sym typeface="+mn-ea"/>
              </a:rPr>
              <a:t>经过训练的无能</a:t>
            </a:r>
            <a:endParaRPr lang="zh-CN" sz="2400" b="1">
              <a:solidFill>
                <a:schemeClr val="accent2"/>
              </a:solidFill>
              <a:latin typeface="Archivo Narrow"/>
              <a:ea typeface="宋体" pitchFamily="2" charset="-122"/>
              <a:cs typeface="Archivo Narrow"/>
              <a:sym typeface="+mn-ea"/>
            </a:endParaRPr>
          </a:p>
          <a:p>
            <a:pPr algn="l">
              <a:lnSpc>
                <a:spcPct val="115000"/>
              </a:lnSpc>
              <a:buSzPts val="2400"/>
              <a:buFont typeface="DM Sans"/>
            </a:pPr>
            <a:r>
              <a:rPr lang="zh-CN" sz="2400" b="1">
                <a:solidFill>
                  <a:schemeClr val="accent2"/>
                </a:solidFill>
                <a:latin typeface="Archivo Narrow"/>
                <a:ea typeface="宋体" pitchFamily="2" charset="-122"/>
                <a:cs typeface="Archivo Narrow"/>
                <a:sym typeface="+mn-ea"/>
              </a:rPr>
              <a:t>与创新意识、创新能力培养格格不入</a:t>
            </a:r>
            <a:endParaRPr lang="zh-CN" sz="2400" b="1">
              <a:solidFill>
                <a:schemeClr val="accent2"/>
              </a:solidFill>
              <a:latin typeface="Archivo Narrow"/>
              <a:ea typeface="宋体" pitchFamily="2" charset="-122"/>
              <a:cs typeface="Archivo Narrow"/>
              <a:sym typeface="+mn-ea"/>
            </a:endParaRPr>
          </a:p>
          <a:p>
            <a:pPr algn="l">
              <a:lnSpc>
                <a:spcPct val="115000"/>
              </a:lnSpc>
              <a:buSzPts val="2400"/>
              <a:buFont typeface="DM Sans"/>
            </a:pPr>
            <a:r>
              <a:rPr lang="zh-CN" sz="2400" b="1">
                <a:solidFill>
                  <a:schemeClr val="accent2"/>
                </a:solidFill>
                <a:latin typeface="Archivo Narrow"/>
                <a:ea typeface="宋体" pitchFamily="2" charset="-122"/>
                <a:cs typeface="Archivo Narrow"/>
                <a:sym typeface="+mn-ea"/>
              </a:rPr>
              <a:t>成功与付出比例失当，不良心理暗示</a:t>
            </a:r>
            <a:endParaRPr lang="zh-CN" sz="2400" b="1">
              <a:solidFill>
                <a:schemeClr val="accent2"/>
              </a:solidFill>
              <a:latin typeface="Archivo Narrow"/>
              <a:ea typeface="宋体" pitchFamily="2" charset="-122"/>
              <a:cs typeface="Archivo Narrow"/>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13" name="Shape 313"/>
        <p:cNvGrpSpPr/>
        <p:nvPr/>
      </p:nvGrpSpPr>
      <p:grpSpPr>
        <a:xfrm>
          <a:off x="0" y="0"/>
          <a:ext cx="0" cy="0"/>
          <a:chOff x="0" y="0"/>
          <a:chExt cx="0" cy="0"/>
        </a:xfrm>
      </p:grpSpPr>
      <p:sp>
        <p:nvSpPr>
          <p:cNvPr id="314" name="Google Shape;314;p42"/>
          <p:cNvSpPr txBox="1"/>
          <p:nvPr>
            <p:ph type="title"/>
          </p:nvPr>
        </p:nvSpPr>
        <p:spPr>
          <a:xfrm>
            <a:off x="720090" y="445135"/>
            <a:ext cx="8236585" cy="57277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CN">
                <a:ea typeface="宋体" pitchFamily="2" charset="-122"/>
              </a:rPr>
              <a:t>竞赛套路化</a:t>
            </a:r>
            <a:r>
              <a:rPr lang="en-US" altLang="zh-CN">
                <a:ea typeface="宋体" pitchFamily="2" charset="-122"/>
              </a:rPr>
              <a:t>——</a:t>
            </a:r>
            <a:r>
              <a:rPr lang="zh-CN" altLang="en-US">
                <a:ea typeface="宋体" pitchFamily="2" charset="-122"/>
              </a:rPr>
              <a:t>现象、成因、危害、态度</a:t>
            </a:r>
            <a:endParaRPr lang="zh-CN" altLang="en-US">
              <a:ea typeface="宋体" pitchFamily="2" charset="-122"/>
            </a:endParaRPr>
          </a:p>
        </p:txBody>
      </p:sp>
      <p:sp>
        <p:nvSpPr>
          <p:cNvPr id="33" name="文本框 32"/>
          <p:cNvSpPr txBox="1"/>
          <p:nvPr>
            <p:custDataLst>
              <p:tags r:id="rId1"/>
            </p:custDataLst>
          </p:nvPr>
        </p:nvSpPr>
        <p:spPr>
          <a:xfrm>
            <a:off x="998220" y="1428115"/>
            <a:ext cx="7463790" cy="2637790"/>
          </a:xfrm>
          <a:prstGeom prst="rect">
            <a:avLst/>
          </a:prstGeom>
          <a:noFill/>
        </p:spPr>
        <p:txBody>
          <a:bodyPr wrap="square" rtlCol="0">
            <a:spAutoFit/>
          </a:bodyPr>
          <a:p>
            <a:pPr algn="l">
              <a:lnSpc>
                <a:spcPct val="115000"/>
              </a:lnSpc>
              <a:buSzPts val="2400"/>
              <a:buFont typeface="DM Sans"/>
            </a:pPr>
            <a:r>
              <a:rPr lang="en-US" altLang="zh-CN" sz="2400" b="1">
                <a:solidFill>
                  <a:schemeClr val="accent2"/>
                </a:solidFill>
                <a:ea typeface="宋体" pitchFamily="2" charset="-122"/>
                <a:sym typeface="+mn-ea"/>
              </a:rPr>
              <a:t>4</a:t>
            </a:r>
            <a:r>
              <a:rPr lang="zh-CN" altLang="en-US" sz="2400" b="1">
                <a:solidFill>
                  <a:schemeClr val="accent2"/>
                </a:solidFill>
                <a:ea typeface="宋体" pitchFamily="2" charset="-122"/>
                <a:sym typeface="+mn-ea"/>
              </a:rPr>
              <a:t>、态度</a:t>
            </a:r>
            <a:endParaRPr lang="en-US" altLang="zh-CN" sz="2400" b="1">
              <a:solidFill>
                <a:schemeClr val="accent2"/>
              </a:solidFill>
              <a:ea typeface="宋体" pitchFamily="2" charset="-122"/>
              <a:sym typeface="+mn-ea"/>
            </a:endParaRPr>
          </a:p>
          <a:p>
            <a:pPr algn="l">
              <a:lnSpc>
                <a:spcPct val="115000"/>
              </a:lnSpc>
              <a:buSzPts val="2400"/>
              <a:buFont typeface="DM Sans"/>
            </a:pPr>
            <a:r>
              <a:rPr lang="zh-CN" sz="2400" b="1">
                <a:solidFill>
                  <a:schemeClr val="accent2"/>
                </a:solidFill>
                <a:latin typeface="Archivo Narrow"/>
                <a:ea typeface="宋体" pitchFamily="2" charset="-122"/>
                <a:cs typeface="Archivo Narrow"/>
                <a:sym typeface="+mn-ea"/>
              </a:rPr>
              <a:t>每一个参与该项活动的人有关</a:t>
            </a:r>
            <a:endParaRPr lang="zh-CN" sz="2400" b="1">
              <a:solidFill>
                <a:schemeClr val="accent2"/>
              </a:solidFill>
              <a:latin typeface="Archivo Narrow"/>
              <a:ea typeface="宋体" pitchFamily="2" charset="-122"/>
              <a:cs typeface="Archivo Narrow"/>
              <a:sym typeface="+mn-ea"/>
            </a:endParaRPr>
          </a:p>
          <a:p>
            <a:pPr algn="l">
              <a:lnSpc>
                <a:spcPct val="115000"/>
              </a:lnSpc>
              <a:buSzPts val="2400"/>
              <a:buFont typeface="DM Sans"/>
            </a:pPr>
            <a:r>
              <a:rPr lang="zh-CN" sz="2400" b="1">
                <a:solidFill>
                  <a:schemeClr val="accent2"/>
                </a:solidFill>
                <a:latin typeface="Archivo Narrow"/>
                <a:ea typeface="宋体" pitchFamily="2" charset="-122"/>
                <a:cs typeface="Archivo Narrow"/>
                <a:sym typeface="+mn-ea"/>
              </a:rPr>
              <a:t>与数学建模活动的初衷背道而驰</a:t>
            </a:r>
            <a:endParaRPr lang="zh-CN" sz="2400" b="1">
              <a:solidFill>
                <a:schemeClr val="accent2"/>
              </a:solidFill>
              <a:latin typeface="Archivo Narrow"/>
              <a:ea typeface="宋体" pitchFamily="2" charset="-122"/>
              <a:cs typeface="Archivo Narrow"/>
              <a:sym typeface="+mn-ea"/>
            </a:endParaRPr>
          </a:p>
          <a:p>
            <a:pPr algn="l">
              <a:lnSpc>
                <a:spcPct val="115000"/>
              </a:lnSpc>
              <a:buSzPts val="2400"/>
              <a:buFont typeface="DM Sans"/>
            </a:pPr>
            <a:r>
              <a:rPr lang="zh-CN" sz="2400" b="1">
                <a:solidFill>
                  <a:schemeClr val="accent2"/>
                </a:solidFill>
                <a:latin typeface="Archivo Narrow"/>
                <a:ea typeface="宋体" pitchFamily="2" charset="-122"/>
                <a:cs typeface="Archivo Narrow"/>
                <a:sym typeface="+mn-ea"/>
              </a:rPr>
              <a:t>形成非一日之功，扭转尚需时日</a:t>
            </a:r>
            <a:endParaRPr lang="zh-CN" sz="2400" b="1">
              <a:solidFill>
                <a:schemeClr val="accent2"/>
              </a:solidFill>
              <a:latin typeface="Archivo Narrow"/>
              <a:ea typeface="宋体" pitchFamily="2" charset="-122"/>
              <a:cs typeface="Archivo Narrow"/>
              <a:sym typeface="+mn-ea"/>
            </a:endParaRPr>
          </a:p>
          <a:p>
            <a:pPr algn="l">
              <a:lnSpc>
                <a:spcPct val="115000"/>
              </a:lnSpc>
              <a:buSzPts val="2400"/>
              <a:buFont typeface="DM Sans"/>
            </a:pPr>
            <a:r>
              <a:rPr lang="zh-CN" sz="2400" b="1">
                <a:solidFill>
                  <a:schemeClr val="accent2"/>
                </a:solidFill>
                <a:latin typeface="Archivo Narrow"/>
                <a:ea typeface="宋体" pitchFamily="2" charset="-122"/>
                <a:cs typeface="Archivo Narrow"/>
                <a:sym typeface="+mn-ea"/>
              </a:rPr>
              <a:t>命题、评审、培训等环节共同发力</a:t>
            </a:r>
            <a:endParaRPr lang="zh-CN" sz="2400" b="1">
              <a:solidFill>
                <a:schemeClr val="accent2"/>
              </a:solidFill>
              <a:latin typeface="Archivo Narrow"/>
              <a:ea typeface="宋体" pitchFamily="2" charset="-122"/>
              <a:cs typeface="Archivo Narrow"/>
              <a:sym typeface="+mn-ea"/>
            </a:endParaRPr>
          </a:p>
          <a:p>
            <a:pPr algn="l">
              <a:lnSpc>
                <a:spcPct val="115000"/>
              </a:lnSpc>
              <a:buSzPts val="2400"/>
              <a:buFont typeface="DM Sans"/>
            </a:pPr>
            <a:r>
              <a:rPr lang="zh-CN" sz="2400" b="1">
                <a:solidFill>
                  <a:schemeClr val="accent2"/>
                </a:solidFill>
                <a:latin typeface="Archivo Narrow"/>
                <a:ea typeface="宋体" pitchFamily="2" charset="-122"/>
                <a:cs typeface="Archivo Narrow"/>
                <a:sym typeface="+mn-ea"/>
              </a:rPr>
              <a:t>观念要调整，水平亦需提高</a:t>
            </a:r>
            <a:endParaRPr lang="zh-CN" sz="2400" b="1">
              <a:solidFill>
                <a:schemeClr val="accent2"/>
              </a:solidFill>
              <a:latin typeface="Archivo Narrow"/>
              <a:ea typeface="宋体" pitchFamily="2" charset="-122"/>
              <a:cs typeface="Archivo Narrow"/>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313" name="Shape 313"/>
        <p:cNvGrpSpPr/>
        <p:nvPr/>
      </p:nvGrpSpPr>
      <p:grpSpPr>
        <a:xfrm>
          <a:off x="0" y="0"/>
          <a:ext cx="0" cy="0"/>
          <a:chOff x="0" y="0"/>
          <a:chExt cx="0" cy="0"/>
        </a:xfrm>
      </p:grpSpPr>
      <p:sp>
        <p:nvSpPr>
          <p:cNvPr id="314" name="Google Shape;314;p42"/>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zh-CN">
                <a:ea typeface="宋体" pitchFamily="2" charset="-122"/>
              </a:rPr>
              <a:t>CUMCM</a:t>
            </a:r>
            <a:r>
              <a:rPr lang="zh-CN" altLang="en-US">
                <a:ea typeface="宋体" pitchFamily="2" charset="-122"/>
              </a:rPr>
              <a:t>全国评阅过程</a:t>
            </a:r>
            <a:endParaRPr lang="zh-CN" altLang="en-US">
              <a:ea typeface="宋体" pitchFamily="2" charset="-122"/>
            </a:endParaRPr>
          </a:p>
        </p:txBody>
      </p:sp>
      <p:sp>
        <p:nvSpPr>
          <p:cNvPr id="33" name="文本框 32"/>
          <p:cNvSpPr txBox="1"/>
          <p:nvPr>
            <p:custDataLst>
              <p:tags r:id="rId1"/>
            </p:custDataLst>
          </p:nvPr>
        </p:nvSpPr>
        <p:spPr>
          <a:xfrm>
            <a:off x="1245870" y="1266825"/>
            <a:ext cx="6725920" cy="3303270"/>
          </a:xfrm>
          <a:prstGeom prst="rect">
            <a:avLst/>
          </a:prstGeom>
          <a:noFill/>
        </p:spPr>
        <p:txBody>
          <a:bodyPr wrap="square" rtlCol="0">
            <a:noAutofit/>
          </a:bodyPr>
          <a:p>
            <a:pPr algn="l">
              <a:lnSpc>
                <a:spcPct val="115000"/>
              </a:lnSpc>
              <a:buSzPts val="2400"/>
              <a:buFont typeface="DM Sans"/>
            </a:pPr>
            <a:r>
              <a:rPr lang="zh-CN" altLang="en-US" sz="2400" b="1">
                <a:solidFill>
                  <a:schemeClr val="tx1"/>
                </a:solidFill>
                <a:sym typeface="+mn-ea"/>
              </a:rPr>
              <a:t>50多位评委，4天，按题分组，每人评阅约120份:</a:t>
            </a:r>
            <a:endParaRPr lang="zh-CN" altLang="en-US" sz="2400" b="1">
              <a:solidFill>
                <a:schemeClr val="tx1"/>
              </a:solidFill>
              <a:sym typeface="+mn-ea"/>
            </a:endParaRPr>
          </a:p>
          <a:p>
            <a:pPr algn="l">
              <a:lnSpc>
                <a:spcPct val="115000"/>
              </a:lnSpc>
              <a:buSzPts val="2400"/>
              <a:buFont typeface="DM Sans"/>
            </a:pPr>
            <a:r>
              <a:rPr lang="zh-CN" altLang="en-US" sz="2400" b="1">
                <a:solidFill>
                  <a:schemeClr val="tx1"/>
                </a:solidFill>
                <a:sym typeface="+mn-ea"/>
              </a:rPr>
              <a:t>1、随机编号/随机分卷(1等3人阅，2等2人阅，回避制)</a:t>
            </a:r>
            <a:endParaRPr lang="zh-CN" altLang="en-US" sz="2400" b="1">
              <a:solidFill>
                <a:schemeClr val="tx1"/>
              </a:solidFill>
              <a:sym typeface="+mn-ea"/>
            </a:endParaRPr>
          </a:p>
          <a:p>
            <a:pPr algn="l">
              <a:lnSpc>
                <a:spcPct val="115000"/>
              </a:lnSpc>
              <a:buSzPts val="2400"/>
              <a:buFont typeface="DM Sans"/>
            </a:pPr>
            <a:r>
              <a:rPr lang="zh-CN" altLang="en-US" sz="2400" b="1">
                <a:solidFill>
                  <a:schemeClr val="tx1"/>
                </a:solidFill>
                <a:sym typeface="+mn-ea"/>
              </a:rPr>
              <a:t>2、评阅开始时，认真讨论评阅标准，并不断完善</a:t>
            </a:r>
            <a:endParaRPr lang="zh-CN" altLang="en-US" sz="2400" b="1">
              <a:solidFill>
                <a:schemeClr val="tx1"/>
              </a:solidFill>
              <a:sym typeface="+mn-ea"/>
            </a:endParaRPr>
          </a:p>
          <a:p>
            <a:pPr algn="l">
              <a:lnSpc>
                <a:spcPct val="115000"/>
              </a:lnSpc>
              <a:buSzPts val="2400"/>
              <a:buFont typeface="DM Sans"/>
            </a:pPr>
            <a:r>
              <a:rPr lang="zh-CN" altLang="en-US" sz="2400" b="1">
                <a:solidFill>
                  <a:schemeClr val="tx1"/>
                </a:solidFill>
                <a:sym typeface="+mn-ea"/>
              </a:rPr>
              <a:t>3、百分制评分，“标准化”调整(去掉高分段和低分段，每位专家评分的中间部分的平均分、方差相同)</a:t>
            </a:r>
            <a:endParaRPr lang="zh-CN" altLang="en-US" sz="2400" b="1">
              <a:solidFill>
                <a:schemeClr val="tx1"/>
              </a:solidFill>
              <a:sym typeface="+mn-ea"/>
            </a:endParaRPr>
          </a:p>
          <a:p>
            <a:pPr algn="l">
              <a:lnSpc>
                <a:spcPct val="115000"/>
              </a:lnSpc>
              <a:buSzPts val="2400"/>
              <a:buFont typeface="DM Sans"/>
            </a:pPr>
            <a:endParaRPr lang="zh-CN" altLang="en-US" sz="2400" b="1">
              <a:solidFill>
                <a:schemeClr val="tx1"/>
              </a:solidFill>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313" name="Shape 313"/>
        <p:cNvGrpSpPr/>
        <p:nvPr/>
      </p:nvGrpSpPr>
      <p:grpSpPr>
        <a:xfrm>
          <a:off x="0" y="0"/>
          <a:ext cx="0" cy="0"/>
          <a:chOff x="0" y="0"/>
          <a:chExt cx="0" cy="0"/>
        </a:xfrm>
      </p:grpSpPr>
      <p:sp>
        <p:nvSpPr>
          <p:cNvPr id="314" name="Google Shape;314;p42"/>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zh-CN">
                <a:ea typeface="宋体" pitchFamily="2" charset="-122"/>
              </a:rPr>
              <a:t>CUMCM</a:t>
            </a:r>
            <a:r>
              <a:rPr lang="zh-CN" altLang="en-US">
                <a:ea typeface="宋体" pitchFamily="2" charset="-122"/>
              </a:rPr>
              <a:t>全国评阅过程</a:t>
            </a:r>
            <a:endParaRPr lang="zh-CN" altLang="en-US">
              <a:ea typeface="宋体" pitchFamily="2" charset="-122"/>
            </a:endParaRPr>
          </a:p>
        </p:txBody>
      </p:sp>
      <p:sp>
        <p:nvSpPr>
          <p:cNvPr id="33" name="文本框 32"/>
          <p:cNvSpPr txBox="1"/>
          <p:nvPr>
            <p:custDataLst>
              <p:tags r:id="rId1"/>
            </p:custDataLst>
          </p:nvPr>
        </p:nvSpPr>
        <p:spPr>
          <a:xfrm>
            <a:off x="1181100" y="1388745"/>
            <a:ext cx="6781800" cy="2637790"/>
          </a:xfrm>
          <a:prstGeom prst="rect">
            <a:avLst/>
          </a:prstGeom>
          <a:noFill/>
        </p:spPr>
        <p:txBody>
          <a:bodyPr wrap="square" rtlCol="0">
            <a:spAutoFit/>
          </a:bodyPr>
          <a:p>
            <a:pPr algn="l">
              <a:lnSpc>
                <a:spcPct val="115000"/>
              </a:lnSpc>
              <a:buSzPts val="2400"/>
              <a:buFont typeface="DM Sans"/>
            </a:pPr>
            <a:r>
              <a:rPr lang="zh-CN" altLang="en-US" sz="2400" b="1">
                <a:solidFill>
                  <a:schemeClr val="tx1"/>
                </a:solidFill>
                <a:sym typeface="+mn-ea"/>
              </a:rPr>
              <a:t>4、调整后级差偏大的论文，讨论复核</a:t>
            </a:r>
            <a:endParaRPr lang="zh-CN" altLang="en-US" sz="2400" b="1">
              <a:solidFill>
                <a:schemeClr val="tx1"/>
              </a:solidFill>
              <a:sym typeface="+mn-ea"/>
            </a:endParaRPr>
          </a:p>
          <a:p>
            <a:pPr algn="l">
              <a:lnSpc>
                <a:spcPct val="115000"/>
              </a:lnSpc>
              <a:buSzPts val="2400"/>
              <a:buFont typeface="DM Sans"/>
            </a:pPr>
            <a:r>
              <a:rPr lang="zh-CN" altLang="en-US" sz="2400" b="1">
                <a:solidFill>
                  <a:schemeClr val="tx1"/>
                </a:solidFill>
                <a:sym typeface="+mn-ea"/>
              </a:rPr>
              <a:t>5、申报一等奖的，与二等奖比较，一部分不获奖</a:t>
            </a:r>
            <a:endParaRPr lang="zh-CN" altLang="en-US" sz="2400" b="1">
              <a:solidFill>
                <a:schemeClr val="tx1"/>
              </a:solidFill>
              <a:sym typeface="+mn-ea"/>
            </a:endParaRPr>
          </a:p>
          <a:p>
            <a:pPr algn="l">
              <a:lnSpc>
                <a:spcPct val="115000"/>
              </a:lnSpc>
              <a:buSzPts val="2400"/>
              <a:buFont typeface="DM Sans"/>
            </a:pPr>
            <a:r>
              <a:rPr lang="zh-CN" altLang="en-US" sz="2400" b="1">
                <a:solidFill>
                  <a:schemeClr val="tx1"/>
                </a:solidFill>
                <a:sym typeface="+mn-ea"/>
              </a:rPr>
              <a:t>6、申报二等奖的论文，一般不获一等奖(具有发表价值者除外) </a:t>
            </a:r>
            <a:endParaRPr lang="zh-CN" altLang="en-US" sz="2400" b="1">
              <a:solidFill>
                <a:schemeClr val="tx1"/>
              </a:solidFill>
              <a:sym typeface="+mn-ea"/>
            </a:endParaRPr>
          </a:p>
          <a:p>
            <a:pPr algn="l">
              <a:lnSpc>
                <a:spcPct val="115000"/>
              </a:lnSpc>
              <a:buSzPts val="2400"/>
              <a:buFont typeface="DM Sans"/>
            </a:pPr>
            <a:r>
              <a:rPr lang="zh-CN" altLang="en-US" sz="2400" b="1">
                <a:solidFill>
                  <a:schemeClr val="tx1"/>
                </a:solidFill>
                <a:sym typeface="+mn-ea"/>
              </a:rPr>
              <a:t>7、纸质版和电子版(支撑材料)均应含程序(如有)，且应与正文结果一致</a:t>
            </a:r>
            <a:endParaRPr lang="zh-CN" altLang="en-US" sz="2400" b="1">
              <a:solidFill>
                <a:schemeClr val="tx1"/>
              </a:solidFill>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332" name="Shape 332"/>
        <p:cNvGrpSpPr/>
        <p:nvPr/>
      </p:nvGrpSpPr>
      <p:grpSpPr>
        <a:xfrm>
          <a:off x="0" y="0"/>
          <a:ext cx="0" cy="0"/>
          <a:chOff x="0" y="0"/>
          <a:chExt cx="0" cy="0"/>
        </a:xfrm>
      </p:grpSpPr>
      <p:sp>
        <p:nvSpPr>
          <p:cNvPr id="333" name="Google Shape;333;p43"/>
          <p:cNvSpPr txBox="1"/>
          <p:nvPr>
            <p:ph type="title"/>
          </p:nvPr>
        </p:nvSpPr>
        <p:spPr>
          <a:xfrm>
            <a:off x="866775" y="54610"/>
            <a:ext cx="7277735" cy="57277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2023</a:t>
            </a:r>
            <a:r>
              <a:rPr lang="zh-CN" altLang="en-US">
                <a:ea typeface="宋体" pitchFamily="2" charset="-122"/>
              </a:rPr>
              <a:t>全国大学生数学建模竞赛</a:t>
            </a:r>
            <a:r>
              <a:rPr lang="en-US" altLang="zh-CN">
                <a:ea typeface="宋体" pitchFamily="2" charset="-122"/>
              </a:rPr>
              <a:t>C</a:t>
            </a:r>
            <a:r>
              <a:rPr lang="zh-CN" altLang="en-US">
                <a:ea typeface="宋体" pitchFamily="2" charset="-122"/>
              </a:rPr>
              <a:t>题</a:t>
            </a:r>
            <a:endParaRPr lang="zh-CN" altLang="en-US">
              <a:ea typeface="宋体" pitchFamily="2" charset="-122"/>
            </a:endParaRPr>
          </a:p>
        </p:txBody>
      </p:sp>
      <p:sp>
        <p:nvSpPr>
          <p:cNvPr id="334" name="Google Shape;334;p43"/>
          <p:cNvSpPr txBox="1"/>
          <p:nvPr>
            <p:ph type="subTitle" idx="1"/>
          </p:nvPr>
        </p:nvSpPr>
        <p:spPr>
          <a:xfrm>
            <a:off x="943610" y="1217295"/>
            <a:ext cx="7400925" cy="3292475"/>
          </a:xfrm>
          <a:prstGeom prst="rect">
            <a:avLst/>
          </a:prstGeom>
        </p:spPr>
        <p:txBody>
          <a:bodyPr spcFirstLastPara="1" wrap="square" lIns="91425" tIns="91425" rIns="91425" bIns="91425" anchor="t" anchorCtr="0">
            <a:noAutofit/>
          </a:bodyPr>
          <a:lstStyle/>
          <a:p>
            <a:pPr marL="2743200" lvl="5" indent="457200" algn="l" rtl="0">
              <a:spcBef>
                <a:spcPts val="0"/>
              </a:spcBef>
              <a:spcAft>
                <a:spcPts val="0"/>
              </a:spcAft>
              <a:buNone/>
            </a:pPr>
            <a:r>
              <a:rPr lang="zh-CN" sz="1800" b="1">
                <a:ea typeface="宋体" pitchFamily="2" charset="-122"/>
              </a:rPr>
              <a:t>问题背景</a:t>
            </a:r>
            <a:endParaRPr lang="zh-CN" sz="1800" b="1">
              <a:ea typeface="宋体" pitchFamily="2" charset="-122"/>
            </a:endParaRPr>
          </a:p>
          <a:p>
            <a:pPr marL="0" lvl="0" indent="457200" algn="l" rtl="0">
              <a:spcBef>
                <a:spcPts val="0"/>
              </a:spcBef>
              <a:spcAft>
                <a:spcPts val="0"/>
              </a:spcAft>
              <a:buNone/>
            </a:pPr>
            <a:r>
              <a:rPr lang="zh-CN" sz="1600">
                <a:ea typeface="宋体" pitchFamily="2" charset="-122"/>
              </a:rPr>
              <a:t>在生鲜商超中，一般蔬菜类商品的保鲜期都比较短，且品相随销售时间的增加而变差，大部分品种如当日未售出，隔日就无法再售。因此，商超通常会根据各商品的历史销售和需求情况每天进行补货。</a:t>
            </a:r>
            <a:endParaRPr lang="zh-CN" sz="1600">
              <a:ea typeface="宋体" pitchFamily="2" charset="-122"/>
            </a:endParaRPr>
          </a:p>
          <a:p>
            <a:pPr marL="0" lvl="0" indent="457200" algn="l" rtl="0">
              <a:spcBef>
                <a:spcPts val="0"/>
              </a:spcBef>
              <a:spcAft>
                <a:spcPts val="0"/>
              </a:spcAft>
              <a:buNone/>
            </a:pPr>
            <a:r>
              <a:rPr lang="zh-CN" sz="1600">
                <a:ea typeface="宋体" pitchFamily="2" charset="-122"/>
              </a:rPr>
              <a:t>由于商超销售的蔬菜品种众多、产地不尽相同，而蔬菜的进货交易时间通常在凌晨 3:00-4:00，为此商家须在不确切知道具体单品和进货价格的情况下，做出当日各蔬菜品类的补货决策。蔬菜的定价一般采用“成本加成定价”方法，商超对运损和品相变差的商品通常进行打折销售。可靠的市场需求分析，对补货决策和定价决策尤为重要。从需求侧来看，蔬菜类商品的销售量与时间往往存在一定的关联关系；从供给侧来看，蔬菜的供应品种在 4 月至 10月较为丰富，商超销售空间的限制使得合理的销售组合变得极为重要。</a:t>
            </a:r>
            <a:endParaRPr lang="zh-CN" sz="1600">
              <a:ea typeface="宋体" pitchFamily="2" charset="-122"/>
            </a:endParaRPr>
          </a:p>
        </p:txBody>
      </p:sp>
      <p:sp>
        <p:nvSpPr>
          <p:cNvPr id="335" name="Google Shape;335;p43"/>
          <p:cNvSpPr txBox="1"/>
          <p:nvPr>
            <p:ph type="subTitle" idx="4"/>
          </p:nvPr>
        </p:nvSpPr>
        <p:spPr>
          <a:xfrm>
            <a:off x="4117975" y="715645"/>
            <a:ext cx="4671695" cy="41338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zh-CN" sz="2000">
                <a:ea typeface="宋体" pitchFamily="2" charset="-122"/>
              </a:rPr>
              <a:t>——</a:t>
            </a:r>
            <a:r>
              <a:rPr lang="zh-CN" altLang="en-GB" sz="2000">
                <a:ea typeface="宋体" pitchFamily="2" charset="-122"/>
              </a:rPr>
              <a:t>蔬菜类商品的自动定价与补货策略</a:t>
            </a:r>
            <a:endParaRPr lang="zh-CN" altLang="en-GB" sz="2000">
              <a:ea typeface="宋体"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332" name="Shape 332"/>
        <p:cNvGrpSpPr/>
        <p:nvPr/>
      </p:nvGrpSpPr>
      <p:grpSpPr>
        <a:xfrm>
          <a:off x="0" y="0"/>
          <a:ext cx="0" cy="0"/>
          <a:chOff x="0" y="0"/>
          <a:chExt cx="0" cy="0"/>
        </a:xfrm>
      </p:grpSpPr>
      <p:sp>
        <p:nvSpPr>
          <p:cNvPr id="333" name="Google Shape;333;p43"/>
          <p:cNvSpPr txBox="1"/>
          <p:nvPr>
            <p:ph type="title"/>
          </p:nvPr>
        </p:nvSpPr>
        <p:spPr>
          <a:xfrm>
            <a:off x="579120" y="376555"/>
            <a:ext cx="7277735" cy="57277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2023</a:t>
            </a:r>
            <a:r>
              <a:rPr lang="zh-CN" altLang="en-US">
                <a:ea typeface="宋体" pitchFamily="2" charset="-122"/>
              </a:rPr>
              <a:t>全国大学生数学建模竞赛</a:t>
            </a:r>
            <a:r>
              <a:rPr lang="en-US" altLang="zh-CN">
                <a:ea typeface="宋体" pitchFamily="2" charset="-122"/>
              </a:rPr>
              <a:t>C</a:t>
            </a:r>
            <a:r>
              <a:rPr lang="zh-CN" altLang="en-US">
                <a:ea typeface="宋体" pitchFamily="2" charset="-122"/>
              </a:rPr>
              <a:t>题</a:t>
            </a:r>
            <a:endParaRPr lang="zh-CN" altLang="en-US">
              <a:ea typeface="宋体" pitchFamily="2" charset="-122"/>
            </a:endParaRPr>
          </a:p>
        </p:txBody>
      </p:sp>
      <p:sp>
        <p:nvSpPr>
          <p:cNvPr id="334" name="Google Shape;334;p43"/>
          <p:cNvSpPr txBox="1"/>
          <p:nvPr>
            <p:ph type="subTitle" idx="1"/>
          </p:nvPr>
        </p:nvSpPr>
        <p:spPr>
          <a:xfrm>
            <a:off x="987425" y="1494155"/>
            <a:ext cx="7932420" cy="3241040"/>
          </a:xfrm>
          <a:prstGeom prst="rect">
            <a:avLst/>
          </a:prstGeom>
        </p:spPr>
        <p:txBody>
          <a:bodyPr spcFirstLastPara="1" wrap="square" lIns="91425" tIns="91425" rIns="91425" bIns="91425" anchor="t" anchorCtr="0">
            <a:noAutofit/>
          </a:bodyPr>
          <a:lstStyle/>
          <a:p>
            <a:pPr marL="0" lvl="0" indent="457200" algn="l" rtl="0">
              <a:spcBef>
                <a:spcPts val="0"/>
              </a:spcBef>
              <a:spcAft>
                <a:spcPts val="0"/>
              </a:spcAft>
              <a:buNone/>
            </a:pPr>
            <a:r>
              <a:rPr lang="zh-CN" sz="1800">
                <a:ea typeface="宋体" pitchFamily="2" charset="-122"/>
              </a:rPr>
              <a:t>蔬菜类商品的自动定价与补货决策”涉及的问题来源于国内某中等规模本土连锁超市的易逝生鲜品的定价与补货决策研究。在易逝生鲜品的所有品类中，赛题选择6个典型的蔬菜品类作为决策对象。与普通商品相比，易逝生鲜品的决策具有以下差异和特点:</a:t>
            </a:r>
            <a:endParaRPr lang="zh-CN" sz="1800">
              <a:ea typeface="宋体" pitchFamily="2" charset="-122"/>
            </a:endParaRPr>
          </a:p>
          <a:p>
            <a:pPr marL="0" lvl="0" indent="0" algn="l" rtl="0">
              <a:spcBef>
                <a:spcPts val="0"/>
              </a:spcBef>
              <a:spcAft>
                <a:spcPts val="0"/>
              </a:spcAft>
              <a:buNone/>
            </a:pPr>
            <a:r>
              <a:rPr lang="zh-CN" sz="1800">
                <a:ea typeface="宋体" pitchFamily="2" charset="-122"/>
              </a:rPr>
              <a:t>1)时短质变——生鲜品的保质期较短，品相随时间变化，且未售商品无法隔日再售. 因此， 商超每天都会进行补货；</a:t>
            </a:r>
            <a:endParaRPr lang="zh-CN" sz="1800">
              <a:ea typeface="宋体" pitchFamily="2" charset="-122"/>
            </a:endParaRPr>
          </a:p>
          <a:p>
            <a:pPr marL="0" lvl="0" indent="0" algn="l" rtl="0">
              <a:spcBef>
                <a:spcPts val="0"/>
              </a:spcBef>
              <a:spcAft>
                <a:spcPts val="0"/>
              </a:spcAft>
              <a:buNone/>
            </a:pPr>
            <a:r>
              <a:rPr lang="zh-CN" sz="1800">
                <a:ea typeface="宋体" pitchFamily="2" charset="-122"/>
              </a:rPr>
              <a:t>2)品价难定——在每日凌晨的交易之前，商家无法精确知道具体品种、品相和价格；</a:t>
            </a:r>
            <a:endParaRPr lang="zh-CN" sz="1800">
              <a:ea typeface="宋体" pitchFamily="2" charset="-122"/>
            </a:endParaRPr>
          </a:p>
          <a:p>
            <a:pPr marL="0" lvl="0" indent="0" algn="l" rtl="0">
              <a:spcBef>
                <a:spcPts val="0"/>
              </a:spcBef>
              <a:spcAft>
                <a:spcPts val="0"/>
              </a:spcAft>
              <a:buNone/>
            </a:pPr>
            <a:r>
              <a:rPr lang="zh-CN" sz="1800">
                <a:ea typeface="宋体" pitchFamily="2" charset="-122"/>
              </a:rPr>
              <a:t>3)需供关联——蔬菜的供应品种在夏秋季较为丰富，销售组合对商超极为重要；</a:t>
            </a:r>
            <a:endParaRPr lang="zh-CN" sz="1800">
              <a:ea typeface="宋体" pitchFamily="2" charset="-122"/>
            </a:endParaRPr>
          </a:p>
          <a:p>
            <a:pPr marL="0" lvl="0" indent="0" algn="l" rtl="0">
              <a:spcBef>
                <a:spcPts val="0"/>
              </a:spcBef>
              <a:spcAft>
                <a:spcPts val="0"/>
              </a:spcAft>
              <a:buNone/>
            </a:pPr>
            <a:r>
              <a:rPr lang="zh-CN" sz="1800">
                <a:ea typeface="宋体" pitchFamily="2" charset="-122"/>
              </a:rPr>
              <a:t>4)时令变化——蔬菜销售量与季节、假日、天气存在关联关系。</a:t>
            </a:r>
            <a:endParaRPr lang="zh-CN" sz="1800">
              <a:ea typeface="宋体" pitchFamily="2" charset="-122"/>
            </a:endParaRPr>
          </a:p>
        </p:txBody>
      </p:sp>
      <p:sp>
        <p:nvSpPr>
          <p:cNvPr id="335" name="Google Shape;335;p43"/>
          <p:cNvSpPr txBox="1"/>
          <p:nvPr>
            <p:ph type="subTitle" idx="4"/>
          </p:nvPr>
        </p:nvSpPr>
        <p:spPr>
          <a:xfrm>
            <a:off x="3846830" y="1129030"/>
            <a:ext cx="4671695" cy="41338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zh-CN" sz="2000">
                <a:ea typeface="宋体" pitchFamily="2" charset="-122"/>
              </a:rPr>
              <a:t>——</a:t>
            </a:r>
            <a:r>
              <a:rPr lang="zh-CN" altLang="en-GB" sz="2000">
                <a:ea typeface="宋体" pitchFamily="2" charset="-122"/>
              </a:rPr>
              <a:t>蔬菜类商品的自动定价与补货策略</a:t>
            </a:r>
            <a:endParaRPr lang="zh-CN" altLang="en-GB" sz="2000">
              <a:ea typeface="宋体"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332" name="Shape 332"/>
        <p:cNvGrpSpPr/>
        <p:nvPr/>
      </p:nvGrpSpPr>
      <p:grpSpPr>
        <a:xfrm>
          <a:off x="0" y="0"/>
          <a:ext cx="0" cy="0"/>
          <a:chOff x="0" y="0"/>
          <a:chExt cx="0" cy="0"/>
        </a:xfrm>
      </p:grpSpPr>
      <p:sp>
        <p:nvSpPr>
          <p:cNvPr id="333" name="Google Shape;333;p43"/>
          <p:cNvSpPr txBox="1"/>
          <p:nvPr>
            <p:ph type="title"/>
          </p:nvPr>
        </p:nvSpPr>
        <p:spPr>
          <a:xfrm>
            <a:off x="579120" y="376555"/>
            <a:ext cx="7277735" cy="57277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2023</a:t>
            </a:r>
            <a:r>
              <a:rPr lang="zh-CN" altLang="en-US">
                <a:ea typeface="宋体" pitchFamily="2" charset="-122"/>
              </a:rPr>
              <a:t>全国大学生数学建模竞赛</a:t>
            </a:r>
            <a:r>
              <a:rPr lang="en-US" altLang="zh-CN">
                <a:ea typeface="宋体" pitchFamily="2" charset="-122"/>
              </a:rPr>
              <a:t>C</a:t>
            </a:r>
            <a:r>
              <a:rPr lang="zh-CN" altLang="en-US">
                <a:ea typeface="宋体" pitchFamily="2" charset="-122"/>
              </a:rPr>
              <a:t>题</a:t>
            </a:r>
            <a:endParaRPr lang="zh-CN" altLang="en-US">
              <a:ea typeface="宋体" pitchFamily="2" charset="-122"/>
            </a:endParaRPr>
          </a:p>
        </p:txBody>
      </p:sp>
      <p:sp>
        <p:nvSpPr>
          <p:cNvPr id="334" name="Google Shape;334;p43"/>
          <p:cNvSpPr txBox="1"/>
          <p:nvPr>
            <p:ph type="subTitle" idx="1"/>
          </p:nvPr>
        </p:nvSpPr>
        <p:spPr>
          <a:xfrm>
            <a:off x="1241425" y="1637030"/>
            <a:ext cx="7054850" cy="77597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sz="1800" b="1">
                <a:ea typeface="宋体" pitchFamily="2" charset="-122"/>
              </a:rPr>
              <a:t>问题</a:t>
            </a:r>
            <a:r>
              <a:rPr lang="en-US" altLang="zh-CN" sz="1800" b="1">
                <a:ea typeface="宋体" pitchFamily="2" charset="-122"/>
              </a:rPr>
              <a:t>1</a:t>
            </a:r>
            <a:r>
              <a:rPr lang="zh-CN" altLang="en-US" sz="1800" b="1">
                <a:ea typeface="宋体" pitchFamily="2" charset="-122"/>
              </a:rPr>
              <a:t>：</a:t>
            </a:r>
            <a:r>
              <a:rPr lang="zh-CN" altLang="en-US" sz="1800">
                <a:ea typeface="宋体" pitchFamily="2" charset="-122"/>
              </a:rPr>
              <a:t>蔬菜类商品不同品类或不同单品之间可能存在一定的关联关系，请分析蔬菜各品类及单品销售量的</a:t>
            </a:r>
            <a:r>
              <a:rPr lang="zh-CN" altLang="en-US" sz="1800">
                <a:solidFill>
                  <a:srgbClr val="FF0000"/>
                </a:solidFill>
                <a:ea typeface="宋体" pitchFamily="2" charset="-122"/>
              </a:rPr>
              <a:t>分布规律</a:t>
            </a:r>
            <a:r>
              <a:rPr lang="zh-CN" altLang="en-US" sz="1800">
                <a:ea typeface="宋体" pitchFamily="2" charset="-122"/>
              </a:rPr>
              <a:t>及</a:t>
            </a:r>
            <a:r>
              <a:rPr lang="zh-CN" altLang="en-US" sz="1800">
                <a:solidFill>
                  <a:srgbClr val="FF0000"/>
                </a:solidFill>
                <a:ea typeface="宋体" pitchFamily="2" charset="-122"/>
              </a:rPr>
              <a:t>相互关系</a:t>
            </a:r>
            <a:r>
              <a:rPr lang="zh-CN" altLang="en-US" sz="1800">
                <a:ea typeface="宋体" pitchFamily="2" charset="-122"/>
              </a:rPr>
              <a:t>。（</a:t>
            </a:r>
            <a:r>
              <a:rPr lang="en-US" altLang="zh-CN" sz="1800">
                <a:ea typeface="宋体" pitchFamily="2" charset="-122"/>
              </a:rPr>
              <a:t>25</a:t>
            </a:r>
            <a:r>
              <a:rPr lang="zh-CN" altLang="en-US" sz="1800">
                <a:ea typeface="宋体" pitchFamily="2" charset="-122"/>
              </a:rPr>
              <a:t>）</a:t>
            </a:r>
            <a:endParaRPr lang="zh-CN" altLang="en-US" sz="1800">
              <a:ea typeface="宋体" pitchFamily="2" charset="-122"/>
            </a:endParaRPr>
          </a:p>
          <a:p>
            <a:pPr marL="0" lvl="0" indent="0" algn="l" rtl="0">
              <a:spcBef>
                <a:spcPts val="0"/>
              </a:spcBef>
              <a:spcAft>
                <a:spcPts val="0"/>
              </a:spcAft>
              <a:buNone/>
            </a:pPr>
            <a:endParaRPr lang="zh-CN" altLang="en-US" sz="1800">
              <a:ea typeface="宋体" pitchFamily="2" charset="-122"/>
            </a:endParaRPr>
          </a:p>
          <a:p>
            <a:pPr marL="0" lvl="0" indent="0" algn="l" rtl="0">
              <a:spcBef>
                <a:spcPts val="0"/>
              </a:spcBef>
              <a:spcAft>
                <a:spcPts val="0"/>
              </a:spcAft>
              <a:buNone/>
            </a:pPr>
            <a:endParaRPr lang="zh-CN" altLang="en-US" sz="1800">
              <a:ea typeface="宋体" pitchFamily="2" charset="-122"/>
            </a:endParaRPr>
          </a:p>
        </p:txBody>
      </p:sp>
      <p:sp>
        <p:nvSpPr>
          <p:cNvPr id="335" name="Google Shape;335;p43"/>
          <p:cNvSpPr txBox="1"/>
          <p:nvPr>
            <p:ph type="subTitle" idx="4"/>
          </p:nvPr>
        </p:nvSpPr>
        <p:spPr>
          <a:xfrm>
            <a:off x="3933190" y="1086485"/>
            <a:ext cx="4671695" cy="41338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zh-CN" sz="2000">
                <a:ea typeface="宋体" pitchFamily="2" charset="-122"/>
              </a:rPr>
              <a:t>——</a:t>
            </a:r>
            <a:r>
              <a:rPr lang="zh-CN" altLang="en-GB" sz="2000">
                <a:ea typeface="宋体" pitchFamily="2" charset="-122"/>
              </a:rPr>
              <a:t>蔬菜类商品的自动定价与补货策略</a:t>
            </a:r>
            <a:endParaRPr lang="zh-CN" altLang="en-GB" sz="2000">
              <a:ea typeface="宋体" pitchFamily="2" charset="-122"/>
            </a:endParaRPr>
          </a:p>
        </p:txBody>
      </p:sp>
      <p:sp>
        <p:nvSpPr>
          <p:cNvPr id="3" name="文本框 2"/>
          <p:cNvSpPr txBox="1"/>
          <p:nvPr/>
        </p:nvSpPr>
        <p:spPr>
          <a:xfrm>
            <a:off x="579120" y="1178560"/>
            <a:ext cx="3155950" cy="460375"/>
          </a:xfrm>
          <a:prstGeom prst="rect">
            <a:avLst/>
          </a:prstGeom>
          <a:noFill/>
        </p:spPr>
        <p:txBody>
          <a:bodyPr wrap="square" rtlCol="0">
            <a:spAutoFit/>
          </a:bodyPr>
          <a:p>
            <a:r>
              <a:rPr lang="zh-CN" altLang="en-US" sz="2400">
                <a:highlight>
                  <a:srgbClr val="FFFF00"/>
                </a:highlight>
              </a:rPr>
              <a:t>销量分布及相关关系</a:t>
            </a:r>
            <a:endParaRPr lang="zh-CN" altLang="en-US" sz="2400">
              <a:highlight>
                <a:srgbClr val="FFFF00"/>
              </a:highlight>
            </a:endParaRPr>
          </a:p>
        </p:txBody>
      </p:sp>
      <p:pic>
        <p:nvPicPr>
          <p:cNvPr id="2" name="图片 1"/>
          <p:cNvPicPr>
            <a:picLocks noChangeAspect="1"/>
          </p:cNvPicPr>
          <p:nvPr/>
        </p:nvPicPr>
        <p:blipFill>
          <a:blip r:embed="rId1"/>
          <a:stretch>
            <a:fillRect/>
          </a:stretch>
        </p:blipFill>
        <p:spPr>
          <a:xfrm>
            <a:off x="2160905" y="2480310"/>
            <a:ext cx="5036185" cy="249682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332" name="Shape 332"/>
        <p:cNvGrpSpPr/>
        <p:nvPr/>
      </p:nvGrpSpPr>
      <p:grpSpPr>
        <a:xfrm>
          <a:off x="0" y="0"/>
          <a:ext cx="0" cy="0"/>
          <a:chOff x="0" y="0"/>
          <a:chExt cx="0" cy="0"/>
        </a:xfrm>
      </p:grpSpPr>
      <p:sp>
        <p:nvSpPr>
          <p:cNvPr id="333" name="Google Shape;333;p43"/>
          <p:cNvSpPr txBox="1"/>
          <p:nvPr>
            <p:ph type="title"/>
          </p:nvPr>
        </p:nvSpPr>
        <p:spPr>
          <a:xfrm>
            <a:off x="579120" y="376555"/>
            <a:ext cx="7277735" cy="57277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2023</a:t>
            </a:r>
            <a:r>
              <a:rPr lang="zh-CN" altLang="en-US">
                <a:ea typeface="宋体" pitchFamily="2" charset="-122"/>
              </a:rPr>
              <a:t>全国大学生数学建模竞赛</a:t>
            </a:r>
            <a:r>
              <a:rPr lang="en-US" altLang="zh-CN">
                <a:ea typeface="宋体" pitchFamily="2" charset="-122"/>
              </a:rPr>
              <a:t>C</a:t>
            </a:r>
            <a:r>
              <a:rPr lang="zh-CN" altLang="en-US">
                <a:ea typeface="宋体" pitchFamily="2" charset="-122"/>
              </a:rPr>
              <a:t>题</a:t>
            </a:r>
            <a:endParaRPr lang="zh-CN" altLang="en-US">
              <a:ea typeface="宋体" pitchFamily="2" charset="-122"/>
            </a:endParaRPr>
          </a:p>
        </p:txBody>
      </p:sp>
      <p:sp>
        <p:nvSpPr>
          <p:cNvPr id="334" name="Google Shape;334;p43"/>
          <p:cNvSpPr txBox="1"/>
          <p:nvPr>
            <p:ph type="subTitle" idx="1"/>
          </p:nvPr>
        </p:nvSpPr>
        <p:spPr>
          <a:xfrm>
            <a:off x="1212215" y="2086610"/>
            <a:ext cx="7054850" cy="247777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sz="1800">
                <a:ea typeface="宋体" pitchFamily="2" charset="-122"/>
              </a:rPr>
              <a:t>问题</a:t>
            </a:r>
            <a:r>
              <a:rPr lang="en-US" altLang="zh-CN" sz="1800">
                <a:ea typeface="宋体" pitchFamily="2" charset="-122"/>
              </a:rPr>
              <a:t>1</a:t>
            </a:r>
            <a:r>
              <a:rPr lang="zh-CN" altLang="en-US" sz="1800">
                <a:ea typeface="宋体" pitchFamily="2" charset="-122"/>
              </a:rPr>
              <a:t>：蔬菜类商品不同品类或不同单品之间可能存在一定的关联关系，请分析蔬菜各品类及单品销售量的</a:t>
            </a:r>
            <a:r>
              <a:rPr lang="zh-CN" altLang="en-US" sz="1800">
                <a:solidFill>
                  <a:srgbClr val="FF0000"/>
                </a:solidFill>
                <a:ea typeface="宋体" pitchFamily="2" charset="-122"/>
              </a:rPr>
              <a:t>分布规律</a:t>
            </a:r>
            <a:r>
              <a:rPr lang="zh-CN" altLang="en-US" sz="1800">
                <a:ea typeface="宋体" pitchFamily="2" charset="-122"/>
              </a:rPr>
              <a:t>及</a:t>
            </a:r>
            <a:r>
              <a:rPr lang="zh-CN" altLang="en-US" sz="1800">
                <a:solidFill>
                  <a:srgbClr val="FF0000"/>
                </a:solidFill>
                <a:ea typeface="宋体" pitchFamily="2" charset="-122"/>
              </a:rPr>
              <a:t>相互关系</a:t>
            </a:r>
            <a:r>
              <a:rPr lang="zh-CN" altLang="en-US" sz="1800">
                <a:ea typeface="宋体" pitchFamily="2" charset="-122"/>
              </a:rPr>
              <a:t>。（</a:t>
            </a:r>
            <a:r>
              <a:rPr lang="en-US" altLang="zh-CN" sz="1800">
                <a:ea typeface="宋体" pitchFamily="2" charset="-122"/>
              </a:rPr>
              <a:t>25</a:t>
            </a:r>
            <a:r>
              <a:rPr lang="zh-CN" altLang="en-US" sz="1800">
                <a:ea typeface="宋体" pitchFamily="2" charset="-122"/>
              </a:rPr>
              <a:t>）</a:t>
            </a:r>
            <a:endParaRPr lang="zh-CN" altLang="en-US" sz="1800">
              <a:ea typeface="宋体" pitchFamily="2" charset="-122"/>
            </a:endParaRPr>
          </a:p>
          <a:p>
            <a:pPr marL="0" lvl="0" indent="0" algn="l" rtl="0">
              <a:spcBef>
                <a:spcPts val="0"/>
              </a:spcBef>
              <a:spcAft>
                <a:spcPts val="0"/>
              </a:spcAft>
              <a:buNone/>
            </a:pPr>
            <a:endParaRPr lang="zh-CN" altLang="en-US" sz="1800">
              <a:ea typeface="宋体" pitchFamily="2" charset="-122"/>
            </a:endParaRPr>
          </a:p>
          <a:p>
            <a:pPr marL="0" lvl="0" indent="0" algn="l" rtl="0">
              <a:spcBef>
                <a:spcPts val="0"/>
              </a:spcBef>
              <a:spcAft>
                <a:spcPts val="0"/>
              </a:spcAft>
              <a:buNone/>
            </a:pPr>
            <a:r>
              <a:rPr lang="zh-CN" altLang="en-US" sz="1800">
                <a:ea typeface="宋体" pitchFamily="2" charset="-122"/>
              </a:rPr>
              <a:t>数据预处理：</a:t>
            </a:r>
            <a:endParaRPr lang="zh-CN" altLang="en-US" sz="1800">
              <a:ea typeface="宋体" pitchFamily="2" charset="-122"/>
            </a:endParaRPr>
          </a:p>
          <a:p>
            <a:pPr marL="0" lvl="0" indent="0" algn="l" rtl="0">
              <a:spcBef>
                <a:spcPts val="0"/>
              </a:spcBef>
              <a:spcAft>
                <a:spcPts val="0"/>
              </a:spcAft>
              <a:buNone/>
            </a:pPr>
            <a:endParaRPr lang="zh-CN" altLang="en-US" sz="1800">
              <a:ea typeface="宋体" pitchFamily="2" charset="-122"/>
            </a:endParaRPr>
          </a:p>
          <a:p>
            <a:pPr marL="0" lvl="0" indent="0" algn="l" rtl="0">
              <a:spcBef>
                <a:spcPts val="0"/>
              </a:spcBef>
              <a:spcAft>
                <a:spcPts val="0"/>
              </a:spcAft>
              <a:buNone/>
            </a:pPr>
            <a:r>
              <a:rPr lang="zh-CN" altLang="en-US" sz="1800">
                <a:ea typeface="宋体" pitchFamily="2" charset="-122"/>
              </a:rPr>
              <a:t>1)数据聚合；2)还原真实成本；3)单品的筛选；4)清仓打折数据的处理；5)销售量的分布规律</a:t>
            </a:r>
            <a:endParaRPr lang="zh-CN" altLang="en-US" sz="1800">
              <a:ea typeface="宋体" pitchFamily="2" charset="-122"/>
            </a:endParaRPr>
          </a:p>
          <a:p>
            <a:pPr marL="0" lvl="0" indent="0" algn="l" rtl="0">
              <a:spcBef>
                <a:spcPts val="0"/>
              </a:spcBef>
              <a:spcAft>
                <a:spcPts val="0"/>
              </a:spcAft>
              <a:buNone/>
            </a:pPr>
            <a:endParaRPr lang="zh-CN" altLang="en-US" sz="1800">
              <a:ea typeface="宋体" pitchFamily="2" charset="-122"/>
            </a:endParaRPr>
          </a:p>
          <a:p>
            <a:pPr marL="0" lvl="0" indent="0" algn="l" rtl="0">
              <a:spcBef>
                <a:spcPts val="0"/>
              </a:spcBef>
              <a:spcAft>
                <a:spcPts val="0"/>
              </a:spcAft>
              <a:buNone/>
            </a:pPr>
            <a:endParaRPr lang="zh-CN" altLang="en-US" sz="1800">
              <a:ea typeface="宋体" pitchFamily="2" charset="-122"/>
            </a:endParaRPr>
          </a:p>
        </p:txBody>
      </p:sp>
      <p:sp>
        <p:nvSpPr>
          <p:cNvPr id="335" name="Google Shape;335;p43"/>
          <p:cNvSpPr txBox="1"/>
          <p:nvPr>
            <p:ph type="subTitle" idx="4"/>
          </p:nvPr>
        </p:nvSpPr>
        <p:spPr>
          <a:xfrm>
            <a:off x="3933190" y="1086485"/>
            <a:ext cx="4671695" cy="41338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zh-CN" sz="2000">
                <a:ea typeface="宋体" pitchFamily="2" charset="-122"/>
              </a:rPr>
              <a:t>——</a:t>
            </a:r>
            <a:r>
              <a:rPr lang="zh-CN" altLang="en-GB" sz="2000">
                <a:ea typeface="宋体" pitchFamily="2" charset="-122"/>
              </a:rPr>
              <a:t>蔬菜类商品的自动定价与补货策略</a:t>
            </a:r>
            <a:endParaRPr lang="zh-CN" altLang="en-GB" sz="2000">
              <a:ea typeface="宋体" pitchFamily="2" charset="-122"/>
            </a:endParaRPr>
          </a:p>
        </p:txBody>
      </p:sp>
      <p:sp>
        <p:nvSpPr>
          <p:cNvPr id="2" name="文本框 1"/>
          <p:cNvSpPr txBox="1"/>
          <p:nvPr/>
        </p:nvSpPr>
        <p:spPr>
          <a:xfrm>
            <a:off x="665480" y="1407795"/>
            <a:ext cx="3155950" cy="460375"/>
          </a:xfrm>
          <a:prstGeom prst="rect">
            <a:avLst/>
          </a:prstGeom>
          <a:noFill/>
        </p:spPr>
        <p:txBody>
          <a:bodyPr wrap="square" rtlCol="0">
            <a:spAutoFit/>
          </a:bodyPr>
          <a:p>
            <a:r>
              <a:rPr lang="zh-CN" altLang="en-US" sz="2400">
                <a:highlight>
                  <a:srgbClr val="FFFF00"/>
                </a:highlight>
              </a:rPr>
              <a:t>销量分布及相关关系</a:t>
            </a:r>
            <a:endParaRPr lang="zh-CN" altLang="en-US" sz="2400">
              <a:highlight>
                <a:srgbClr val="FFFF00"/>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332" name="Shape 332"/>
        <p:cNvGrpSpPr/>
        <p:nvPr/>
      </p:nvGrpSpPr>
      <p:grpSpPr>
        <a:xfrm>
          <a:off x="0" y="0"/>
          <a:ext cx="0" cy="0"/>
          <a:chOff x="0" y="0"/>
          <a:chExt cx="0" cy="0"/>
        </a:xfrm>
      </p:grpSpPr>
      <p:sp>
        <p:nvSpPr>
          <p:cNvPr id="333" name="Google Shape;333;p43"/>
          <p:cNvSpPr txBox="1"/>
          <p:nvPr>
            <p:ph type="title"/>
          </p:nvPr>
        </p:nvSpPr>
        <p:spPr>
          <a:xfrm>
            <a:off x="579120" y="376555"/>
            <a:ext cx="7277735" cy="57277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2023</a:t>
            </a:r>
            <a:r>
              <a:rPr lang="zh-CN" altLang="en-US">
                <a:ea typeface="宋体" pitchFamily="2" charset="-122"/>
              </a:rPr>
              <a:t>全国大学生数学建模竞赛</a:t>
            </a:r>
            <a:r>
              <a:rPr lang="en-US" altLang="zh-CN">
                <a:ea typeface="宋体" pitchFamily="2" charset="-122"/>
              </a:rPr>
              <a:t>C</a:t>
            </a:r>
            <a:r>
              <a:rPr lang="zh-CN" altLang="en-US">
                <a:ea typeface="宋体" pitchFamily="2" charset="-122"/>
              </a:rPr>
              <a:t>题</a:t>
            </a:r>
            <a:endParaRPr lang="zh-CN" altLang="en-US">
              <a:ea typeface="宋体" pitchFamily="2" charset="-122"/>
            </a:endParaRPr>
          </a:p>
        </p:txBody>
      </p:sp>
      <p:sp>
        <p:nvSpPr>
          <p:cNvPr id="334" name="Google Shape;334;p43"/>
          <p:cNvSpPr txBox="1"/>
          <p:nvPr>
            <p:ph type="subTitle" idx="1"/>
          </p:nvPr>
        </p:nvSpPr>
        <p:spPr>
          <a:xfrm>
            <a:off x="1257935" y="1637030"/>
            <a:ext cx="7005320" cy="26098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sz="1800">
                <a:ea typeface="宋体" pitchFamily="2" charset="-122"/>
              </a:rPr>
              <a:t>问题</a:t>
            </a:r>
            <a:r>
              <a:rPr lang="en-US" altLang="zh-CN" sz="1800">
                <a:ea typeface="宋体" pitchFamily="2" charset="-122"/>
              </a:rPr>
              <a:t>1</a:t>
            </a:r>
            <a:r>
              <a:rPr lang="zh-CN" altLang="en-US" sz="1800">
                <a:ea typeface="宋体" pitchFamily="2" charset="-122"/>
              </a:rPr>
              <a:t>：蔬菜类商品不同品类或不同单品之间可能存在一定的关联关系，请分析蔬菜各品类及单品销售量的</a:t>
            </a:r>
            <a:r>
              <a:rPr lang="zh-CN" altLang="en-US" sz="1800">
                <a:solidFill>
                  <a:srgbClr val="FF0000"/>
                </a:solidFill>
                <a:ea typeface="宋体" pitchFamily="2" charset="-122"/>
              </a:rPr>
              <a:t>分布规律</a:t>
            </a:r>
            <a:r>
              <a:rPr lang="zh-CN" altLang="en-US" sz="1800">
                <a:ea typeface="宋体" pitchFamily="2" charset="-122"/>
              </a:rPr>
              <a:t>及</a:t>
            </a:r>
            <a:r>
              <a:rPr lang="zh-CN" altLang="en-US" sz="1800">
                <a:solidFill>
                  <a:srgbClr val="FF0000"/>
                </a:solidFill>
                <a:ea typeface="宋体" pitchFamily="2" charset="-122"/>
              </a:rPr>
              <a:t>相互关系</a:t>
            </a:r>
            <a:r>
              <a:rPr lang="zh-CN" altLang="en-US" sz="1800">
                <a:ea typeface="宋体" pitchFamily="2" charset="-122"/>
              </a:rPr>
              <a:t>。（</a:t>
            </a:r>
            <a:r>
              <a:rPr lang="en-US" altLang="zh-CN" sz="1800">
                <a:ea typeface="宋体" pitchFamily="2" charset="-122"/>
              </a:rPr>
              <a:t>25</a:t>
            </a:r>
            <a:r>
              <a:rPr lang="zh-CN" altLang="en-US" sz="1800">
                <a:ea typeface="宋体" pitchFamily="2" charset="-122"/>
              </a:rPr>
              <a:t>）</a:t>
            </a:r>
            <a:endParaRPr lang="zh-CN" altLang="en-US" sz="1800">
              <a:ea typeface="宋体" pitchFamily="2" charset="-122"/>
            </a:endParaRPr>
          </a:p>
          <a:p>
            <a:pPr marL="0" lvl="0" indent="0" algn="l" rtl="0">
              <a:spcBef>
                <a:spcPts val="0"/>
              </a:spcBef>
              <a:spcAft>
                <a:spcPts val="0"/>
              </a:spcAft>
              <a:buNone/>
            </a:pPr>
            <a:endParaRPr lang="zh-CN" altLang="en-US" sz="1800">
              <a:ea typeface="宋体" pitchFamily="2" charset="-122"/>
            </a:endParaRPr>
          </a:p>
          <a:p>
            <a:pPr marL="0" lvl="0" indent="0" algn="l" rtl="0">
              <a:spcBef>
                <a:spcPts val="0"/>
              </a:spcBef>
              <a:spcAft>
                <a:spcPts val="0"/>
              </a:spcAft>
              <a:buNone/>
            </a:pPr>
            <a:r>
              <a:rPr lang="en-US" altLang="zh-CN" sz="1800">
                <a:ea typeface="宋体" pitchFamily="2" charset="-122"/>
              </a:rPr>
              <a:t>1.对异常数据及打折、退货、无销售单品等情形进行处理</a:t>
            </a:r>
            <a:r>
              <a:rPr lang="zh-CN" altLang="en-US" sz="1800">
                <a:ea typeface="宋体" pitchFamily="2" charset="-122"/>
              </a:rPr>
              <a:t>（</a:t>
            </a:r>
            <a:r>
              <a:rPr lang="en-US" altLang="zh-CN" sz="1800">
                <a:ea typeface="宋体" pitchFamily="2" charset="-122"/>
              </a:rPr>
              <a:t>5</a:t>
            </a:r>
            <a:r>
              <a:rPr lang="zh-CN" altLang="en-US" sz="1800">
                <a:ea typeface="宋体" pitchFamily="2" charset="-122"/>
              </a:rPr>
              <a:t>）</a:t>
            </a:r>
            <a:endParaRPr lang="en-US" altLang="zh-CN" sz="1800">
              <a:ea typeface="宋体" pitchFamily="2" charset="-122"/>
            </a:endParaRPr>
          </a:p>
          <a:p>
            <a:pPr marL="0" lvl="0" indent="0" algn="l" rtl="0">
              <a:spcBef>
                <a:spcPts val="0"/>
              </a:spcBef>
              <a:spcAft>
                <a:spcPts val="0"/>
              </a:spcAft>
              <a:buNone/>
            </a:pPr>
            <a:r>
              <a:rPr lang="en-US" altLang="zh-CN" sz="1800">
                <a:ea typeface="宋体" pitchFamily="2" charset="-122"/>
              </a:rPr>
              <a:t>2.</a:t>
            </a:r>
            <a:r>
              <a:rPr lang="zh-CN" altLang="en-US" sz="1800">
                <a:ea typeface="宋体" pitchFamily="2" charset="-122"/>
              </a:rPr>
              <a:t>分别研究蔬菜各品类及单品销售量的分布规律（</a:t>
            </a:r>
            <a:r>
              <a:rPr lang="en-US" altLang="zh-CN" sz="1800">
                <a:ea typeface="宋体" pitchFamily="2" charset="-122"/>
              </a:rPr>
              <a:t>15</a:t>
            </a:r>
            <a:r>
              <a:rPr lang="zh-CN" altLang="en-US" sz="1800">
                <a:ea typeface="宋体" pitchFamily="2" charset="-122"/>
              </a:rPr>
              <a:t>）</a:t>
            </a:r>
            <a:endParaRPr lang="zh-CN" altLang="en-US" sz="1800">
              <a:ea typeface="宋体" pitchFamily="2" charset="-122"/>
            </a:endParaRPr>
          </a:p>
          <a:p>
            <a:pPr marL="0" lvl="0" indent="0" algn="l" rtl="0">
              <a:spcBef>
                <a:spcPts val="0"/>
              </a:spcBef>
              <a:spcAft>
                <a:spcPts val="0"/>
              </a:spcAft>
              <a:buNone/>
            </a:pPr>
            <a:r>
              <a:rPr lang="en-US" altLang="zh-CN" sz="1800">
                <a:ea typeface="宋体" pitchFamily="2" charset="-122"/>
              </a:rPr>
              <a:t>3.</a:t>
            </a:r>
            <a:r>
              <a:rPr lang="zh-CN" altLang="en-US" sz="1800">
                <a:ea typeface="宋体" pitchFamily="2" charset="-122"/>
              </a:rPr>
              <a:t>蔬菜类各品类及单品销售量的关联性分析（</a:t>
            </a:r>
            <a:r>
              <a:rPr lang="en-US" altLang="zh-CN" sz="1800">
                <a:ea typeface="宋体" pitchFamily="2" charset="-122"/>
              </a:rPr>
              <a:t>5</a:t>
            </a:r>
            <a:r>
              <a:rPr lang="zh-CN" altLang="en-US" sz="1800">
                <a:ea typeface="宋体" pitchFamily="2" charset="-122"/>
              </a:rPr>
              <a:t>）</a:t>
            </a:r>
            <a:endParaRPr lang="zh-CN" altLang="en-US" sz="1800">
              <a:ea typeface="宋体" pitchFamily="2" charset="-122"/>
            </a:endParaRPr>
          </a:p>
          <a:p>
            <a:pPr marL="0" lvl="0" indent="0" algn="l" rtl="0">
              <a:spcBef>
                <a:spcPts val="0"/>
              </a:spcBef>
              <a:spcAft>
                <a:spcPts val="0"/>
              </a:spcAft>
              <a:buNone/>
            </a:pPr>
            <a:endParaRPr lang="zh-CN" altLang="en-US" sz="1800">
              <a:ea typeface="宋体" pitchFamily="2" charset="-122"/>
            </a:endParaRPr>
          </a:p>
          <a:p>
            <a:pPr marL="0" lvl="0" indent="0" algn="l" rtl="0">
              <a:spcBef>
                <a:spcPts val="0"/>
              </a:spcBef>
              <a:spcAft>
                <a:spcPts val="0"/>
              </a:spcAft>
              <a:buNone/>
            </a:pPr>
            <a:endParaRPr lang="zh-CN" altLang="en-US" sz="1800">
              <a:ea typeface="宋体" pitchFamily="2" charset="-122"/>
            </a:endParaRPr>
          </a:p>
        </p:txBody>
      </p:sp>
      <p:sp>
        <p:nvSpPr>
          <p:cNvPr id="335" name="Google Shape;335;p43"/>
          <p:cNvSpPr txBox="1"/>
          <p:nvPr>
            <p:ph type="subTitle" idx="4"/>
          </p:nvPr>
        </p:nvSpPr>
        <p:spPr>
          <a:xfrm>
            <a:off x="3846830" y="1129030"/>
            <a:ext cx="4671695" cy="41338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zh-CN" sz="2000">
                <a:ea typeface="宋体" pitchFamily="2" charset="-122"/>
              </a:rPr>
              <a:t>——</a:t>
            </a:r>
            <a:r>
              <a:rPr lang="zh-CN" altLang="en-GB" sz="2000">
                <a:ea typeface="宋体" pitchFamily="2" charset="-122"/>
              </a:rPr>
              <a:t>蔬菜类商品的自动定价与补货策略</a:t>
            </a:r>
            <a:endParaRPr lang="zh-CN" altLang="en-GB" sz="2000">
              <a:ea typeface="宋体"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332" name="Shape 332"/>
        <p:cNvGrpSpPr/>
        <p:nvPr/>
      </p:nvGrpSpPr>
      <p:grpSpPr>
        <a:xfrm>
          <a:off x="0" y="0"/>
          <a:ext cx="0" cy="0"/>
          <a:chOff x="0" y="0"/>
          <a:chExt cx="0" cy="0"/>
        </a:xfrm>
      </p:grpSpPr>
      <p:sp>
        <p:nvSpPr>
          <p:cNvPr id="333" name="Google Shape;333;p43"/>
          <p:cNvSpPr txBox="1"/>
          <p:nvPr>
            <p:ph type="title"/>
          </p:nvPr>
        </p:nvSpPr>
        <p:spPr>
          <a:xfrm>
            <a:off x="579120" y="376555"/>
            <a:ext cx="7277735" cy="57277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2023</a:t>
            </a:r>
            <a:r>
              <a:rPr lang="zh-CN" altLang="en-US">
                <a:ea typeface="宋体" pitchFamily="2" charset="-122"/>
              </a:rPr>
              <a:t>全国大学生数学建模竞赛</a:t>
            </a:r>
            <a:r>
              <a:rPr lang="en-US" altLang="zh-CN">
                <a:ea typeface="宋体" pitchFamily="2" charset="-122"/>
              </a:rPr>
              <a:t>C</a:t>
            </a:r>
            <a:r>
              <a:rPr lang="zh-CN" altLang="en-US">
                <a:ea typeface="宋体" pitchFamily="2" charset="-122"/>
              </a:rPr>
              <a:t>题</a:t>
            </a:r>
            <a:endParaRPr lang="zh-CN" altLang="en-US">
              <a:ea typeface="宋体" pitchFamily="2" charset="-122"/>
            </a:endParaRPr>
          </a:p>
        </p:txBody>
      </p:sp>
      <p:sp>
        <p:nvSpPr>
          <p:cNvPr id="334" name="Google Shape;334;p43"/>
          <p:cNvSpPr txBox="1"/>
          <p:nvPr>
            <p:ph type="subTitle" idx="1"/>
          </p:nvPr>
        </p:nvSpPr>
        <p:spPr>
          <a:xfrm>
            <a:off x="970280" y="1722120"/>
            <a:ext cx="7666355" cy="26098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sz="2400">
                <a:ea typeface="宋体" pitchFamily="2" charset="-122"/>
              </a:rPr>
              <a:t>分布类型：</a:t>
            </a:r>
            <a:endParaRPr lang="zh-CN" sz="2400">
              <a:ea typeface="宋体" pitchFamily="2" charset="-122"/>
            </a:endParaRPr>
          </a:p>
          <a:p>
            <a:pPr marL="0" lvl="0" indent="0" algn="l" rtl="0">
              <a:spcBef>
                <a:spcPts val="0"/>
              </a:spcBef>
              <a:spcAft>
                <a:spcPts val="0"/>
              </a:spcAft>
              <a:buNone/>
            </a:pPr>
            <a:r>
              <a:rPr lang="zh-CN" sz="2400">
                <a:ea typeface="宋体" pitchFamily="2" charset="-122"/>
              </a:rPr>
              <a:t>花菜类、茄类最优拟合结果为：对数正态分布。</a:t>
            </a:r>
            <a:endParaRPr lang="zh-CN" sz="2400">
              <a:ea typeface="宋体" pitchFamily="2" charset="-122"/>
            </a:endParaRPr>
          </a:p>
          <a:p>
            <a:pPr marL="0" lvl="0" indent="0" algn="l" rtl="0">
              <a:spcBef>
                <a:spcPts val="0"/>
              </a:spcBef>
              <a:spcAft>
                <a:spcPts val="0"/>
              </a:spcAft>
              <a:buNone/>
            </a:pPr>
            <a:r>
              <a:rPr lang="zh-CN" sz="2400">
                <a:ea typeface="宋体" pitchFamily="2" charset="-122"/>
              </a:rPr>
              <a:t>花叶类、辣椒类最优拟合结果为：广义Gamma分布。</a:t>
            </a:r>
            <a:endParaRPr lang="zh-CN" sz="2400">
              <a:ea typeface="宋体" pitchFamily="2" charset="-122"/>
            </a:endParaRPr>
          </a:p>
          <a:p>
            <a:pPr marL="0" lvl="0" indent="0" algn="l" rtl="0">
              <a:spcBef>
                <a:spcPts val="0"/>
              </a:spcBef>
              <a:spcAft>
                <a:spcPts val="0"/>
              </a:spcAft>
              <a:buNone/>
            </a:pPr>
            <a:r>
              <a:rPr lang="zh-CN" sz="2400">
                <a:ea typeface="宋体" pitchFamily="2" charset="-122"/>
              </a:rPr>
              <a:t>食用菌最优拟合结果为：正态分布。</a:t>
            </a:r>
            <a:endParaRPr lang="zh-CN" sz="2400">
              <a:ea typeface="宋体" pitchFamily="2" charset="-122"/>
            </a:endParaRPr>
          </a:p>
          <a:p>
            <a:pPr marL="0" lvl="0" indent="0" algn="l" rtl="0">
              <a:spcBef>
                <a:spcPts val="0"/>
              </a:spcBef>
              <a:spcAft>
                <a:spcPts val="0"/>
              </a:spcAft>
              <a:buNone/>
            </a:pPr>
            <a:r>
              <a:rPr lang="zh-CN" sz="2400">
                <a:ea typeface="宋体" pitchFamily="2" charset="-122"/>
              </a:rPr>
              <a:t>水生根茎最优拟合结果为：柯西分布</a:t>
            </a:r>
            <a:endParaRPr lang="zh-CN" sz="2400">
              <a:ea typeface="宋体" pitchFamily="2" charset="-122"/>
            </a:endParaRPr>
          </a:p>
        </p:txBody>
      </p:sp>
      <p:sp>
        <p:nvSpPr>
          <p:cNvPr id="335" name="Google Shape;335;p43"/>
          <p:cNvSpPr txBox="1"/>
          <p:nvPr>
            <p:ph type="subTitle" idx="4"/>
          </p:nvPr>
        </p:nvSpPr>
        <p:spPr>
          <a:xfrm>
            <a:off x="3846830" y="1129030"/>
            <a:ext cx="4671695" cy="41338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zh-CN" sz="2000">
                <a:ea typeface="宋体" pitchFamily="2" charset="-122"/>
              </a:rPr>
              <a:t>——</a:t>
            </a:r>
            <a:r>
              <a:rPr lang="zh-CN" altLang="en-GB" sz="2000">
                <a:ea typeface="宋体" pitchFamily="2" charset="-122"/>
              </a:rPr>
              <a:t>蔬菜类商品的自动定价与补货策略</a:t>
            </a:r>
            <a:endParaRPr lang="zh-CN" altLang="en-GB" sz="2000">
              <a:ea typeface="宋体"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5" name="Shape 285"/>
        <p:cNvGrpSpPr/>
        <p:nvPr/>
      </p:nvGrpSpPr>
      <p:grpSpPr>
        <a:xfrm>
          <a:off x="0" y="0"/>
          <a:ext cx="0" cy="0"/>
          <a:chOff x="0" y="0"/>
          <a:chExt cx="0" cy="0"/>
        </a:xfrm>
      </p:grpSpPr>
      <p:sp>
        <p:nvSpPr>
          <p:cNvPr id="286" name="Google Shape;286;p39"/>
          <p:cNvSpPr txBox="1"/>
          <p:nvPr>
            <p:ph type="title"/>
          </p:nvPr>
        </p:nvSpPr>
        <p:spPr>
          <a:xfrm>
            <a:off x="941825" y="1455400"/>
            <a:ext cx="5067600" cy="91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t>Introduction</a:t>
            </a:r>
            <a:endParaRPr lang="en-GB"/>
          </a:p>
        </p:txBody>
      </p:sp>
      <p:sp>
        <p:nvSpPr>
          <p:cNvPr id="287" name="Google Shape;287;p39"/>
          <p:cNvSpPr txBox="1"/>
          <p:nvPr>
            <p:ph type="title" idx="2"/>
          </p:nvPr>
        </p:nvSpPr>
        <p:spPr>
          <a:xfrm>
            <a:off x="941825" y="691900"/>
            <a:ext cx="1652100" cy="76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01</a:t>
            </a:r>
            <a:endParaRPr lang="en-GB"/>
          </a:p>
        </p:txBody>
      </p:sp>
      <p:sp>
        <p:nvSpPr>
          <p:cNvPr id="288" name="Google Shape;288;p39"/>
          <p:cNvSpPr txBox="1"/>
          <p:nvPr>
            <p:ph type="subTitle" idx="1"/>
          </p:nvPr>
        </p:nvSpPr>
        <p:spPr>
          <a:xfrm>
            <a:off x="941825" y="2445850"/>
            <a:ext cx="5067600" cy="37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ym typeface="+mn-ea"/>
              </a:rPr>
              <a:t>What is the Mathematical </a:t>
            </a:r>
            <a:r>
              <a:rPr lang="en-US" altLang="en-GB">
                <a:sym typeface="+mn-ea"/>
              </a:rPr>
              <a:t>Contest In </a:t>
            </a:r>
            <a:r>
              <a:rPr lang="en-GB">
                <a:sym typeface="+mn-ea"/>
              </a:rPr>
              <a:t>Modeling ?</a:t>
            </a:r>
            <a:endParaRPr lang="en-GB"/>
          </a:p>
        </p:txBody>
      </p:sp>
      <p:grpSp>
        <p:nvGrpSpPr>
          <p:cNvPr id="289" name="Google Shape;289;p39"/>
          <p:cNvGrpSpPr/>
          <p:nvPr/>
        </p:nvGrpSpPr>
        <p:grpSpPr>
          <a:xfrm>
            <a:off x="-76200" y="-911037"/>
            <a:ext cx="9957508" cy="6229009"/>
            <a:chOff x="-76200" y="-911037"/>
            <a:chExt cx="9957508" cy="6229009"/>
          </a:xfrm>
        </p:grpSpPr>
        <p:pic>
          <p:nvPicPr>
            <p:cNvPr id="290" name="Google Shape;290;p39"/>
            <p:cNvPicPr preferRelativeResize="0"/>
            <p:nvPr/>
          </p:nvPicPr>
          <p:blipFill>
            <a:blip r:embed="rId1"/>
            <a:stretch>
              <a:fillRect/>
            </a:stretch>
          </p:blipFill>
          <p:spPr>
            <a:xfrm>
              <a:off x="-76200" y="3295521"/>
              <a:ext cx="9286876" cy="2022451"/>
            </a:xfrm>
            <a:prstGeom prst="rect">
              <a:avLst/>
            </a:prstGeom>
            <a:noFill/>
            <a:ln>
              <a:noFill/>
            </a:ln>
          </p:spPr>
        </p:pic>
        <p:pic>
          <p:nvPicPr>
            <p:cNvPr id="291" name="Google Shape;291;p39"/>
            <p:cNvPicPr preferRelativeResize="0"/>
            <p:nvPr/>
          </p:nvPicPr>
          <p:blipFill>
            <a:blip r:embed="rId2"/>
            <a:stretch>
              <a:fillRect/>
            </a:stretch>
          </p:blipFill>
          <p:spPr>
            <a:xfrm>
              <a:off x="6980242" y="-911037"/>
              <a:ext cx="2901066" cy="2901075"/>
            </a:xfrm>
            <a:prstGeom prst="rect">
              <a:avLst/>
            </a:prstGeom>
            <a:noFill/>
            <a:ln>
              <a:noFill/>
            </a:ln>
          </p:spPr>
        </p:pic>
        <p:pic>
          <p:nvPicPr>
            <p:cNvPr id="292" name="Google Shape;292;p39"/>
            <p:cNvPicPr preferRelativeResize="0"/>
            <p:nvPr/>
          </p:nvPicPr>
          <p:blipFill>
            <a:blip r:embed="rId3"/>
            <a:stretch>
              <a:fillRect/>
            </a:stretch>
          </p:blipFill>
          <p:spPr>
            <a:xfrm>
              <a:off x="6449257" y="848405"/>
              <a:ext cx="1547235" cy="1547240"/>
            </a:xfrm>
            <a:prstGeom prst="rect">
              <a:avLst/>
            </a:prstGeom>
            <a:noFill/>
            <a:ln>
              <a:noFill/>
            </a:ln>
          </p:spPr>
        </p:pic>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332" name="Shape 332"/>
        <p:cNvGrpSpPr/>
        <p:nvPr/>
      </p:nvGrpSpPr>
      <p:grpSpPr>
        <a:xfrm>
          <a:off x="0" y="0"/>
          <a:ext cx="0" cy="0"/>
          <a:chOff x="0" y="0"/>
          <a:chExt cx="0" cy="0"/>
        </a:xfrm>
      </p:grpSpPr>
      <p:sp>
        <p:nvSpPr>
          <p:cNvPr id="333" name="Google Shape;333;p43"/>
          <p:cNvSpPr txBox="1"/>
          <p:nvPr>
            <p:ph type="title"/>
          </p:nvPr>
        </p:nvSpPr>
        <p:spPr>
          <a:xfrm>
            <a:off x="579120" y="376555"/>
            <a:ext cx="7277735" cy="57277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2023</a:t>
            </a:r>
            <a:r>
              <a:rPr lang="zh-CN" altLang="en-US">
                <a:ea typeface="宋体" pitchFamily="2" charset="-122"/>
              </a:rPr>
              <a:t>全国大学生数学建模竞赛</a:t>
            </a:r>
            <a:r>
              <a:rPr lang="en-US" altLang="zh-CN">
                <a:ea typeface="宋体" pitchFamily="2" charset="-122"/>
              </a:rPr>
              <a:t>C</a:t>
            </a:r>
            <a:r>
              <a:rPr lang="zh-CN" altLang="en-US">
                <a:ea typeface="宋体" pitchFamily="2" charset="-122"/>
              </a:rPr>
              <a:t>题</a:t>
            </a:r>
            <a:endParaRPr lang="zh-CN" altLang="en-US">
              <a:ea typeface="宋体" pitchFamily="2" charset="-122"/>
            </a:endParaRPr>
          </a:p>
        </p:txBody>
      </p:sp>
      <p:sp>
        <p:nvSpPr>
          <p:cNvPr id="334" name="Google Shape;334;p43"/>
          <p:cNvSpPr txBox="1"/>
          <p:nvPr>
            <p:ph type="subTitle" idx="1"/>
          </p:nvPr>
        </p:nvSpPr>
        <p:spPr>
          <a:xfrm>
            <a:off x="852170" y="1542415"/>
            <a:ext cx="7666355" cy="32054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sz="2000" b="1">
                <a:ea typeface="宋体" pitchFamily="2" charset="-122"/>
              </a:rPr>
              <a:t>如何确定最优分布类型？</a:t>
            </a:r>
            <a:endParaRPr lang="zh-CN" sz="2000" b="1">
              <a:ea typeface="宋体" pitchFamily="2" charset="-122"/>
            </a:endParaRPr>
          </a:p>
          <a:p>
            <a:pPr marL="0" lvl="0" indent="0" algn="l" rtl="0">
              <a:spcBef>
                <a:spcPts val="0"/>
              </a:spcBef>
              <a:spcAft>
                <a:spcPts val="0"/>
              </a:spcAft>
              <a:buNone/>
            </a:pPr>
            <a:r>
              <a:rPr lang="en-US" altLang="zh-CN" sz="2000">
                <a:ea typeface="宋体" pitchFamily="2" charset="-122"/>
              </a:rPr>
              <a:t>1</a:t>
            </a:r>
            <a:r>
              <a:rPr lang="zh-CN" altLang="en-US" sz="2000">
                <a:ea typeface="宋体" pitchFamily="2" charset="-122"/>
              </a:rPr>
              <a:t>、选择候选分布</a:t>
            </a:r>
            <a:endParaRPr lang="zh-CN" altLang="en-US" sz="2000">
              <a:ea typeface="宋体" pitchFamily="2" charset="-122"/>
            </a:endParaRPr>
          </a:p>
          <a:p>
            <a:pPr marL="0" lvl="0" indent="0" algn="l" rtl="0">
              <a:spcBef>
                <a:spcPts val="0"/>
              </a:spcBef>
              <a:spcAft>
                <a:spcPts val="0"/>
              </a:spcAft>
              <a:buNone/>
            </a:pPr>
            <a:r>
              <a:rPr lang="zh-CN" altLang="en-US" sz="2000">
                <a:ea typeface="宋体" pitchFamily="2" charset="-122"/>
              </a:rPr>
              <a:t>首先，针对每个蔬菜品类，选择若干可能的分布类型作为候选分布。常见的候选分布包括正态分布、对数正态分布、广义Gamma分布、柯西分布、Weibull分布等。</a:t>
            </a:r>
            <a:endParaRPr lang="zh-CN" altLang="en-US" sz="2000">
              <a:ea typeface="宋体" pitchFamily="2" charset="-122"/>
            </a:endParaRPr>
          </a:p>
          <a:p>
            <a:pPr marL="0" lvl="0" indent="0" algn="l" rtl="0">
              <a:spcBef>
                <a:spcPts val="0"/>
              </a:spcBef>
              <a:spcAft>
                <a:spcPts val="0"/>
              </a:spcAft>
              <a:buNone/>
            </a:pPr>
            <a:r>
              <a:rPr lang="en-US" altLang="zh-CN" sz="2000">
                <a:ea typeface="宋体" pitchFamily="2" charset="-122"/>
              </a:rPr>
              <a:t>2</a:t>
            </a:r>
            <a:r>
              <a:rPr lang="zh-CN" altLang="en-US" sz="2000">
                <a:ea typeface="宋体" pitchFamily="2" charset="-122"/>
              </a:rPr>
              <a:t>、参数估计</a:t>
            </a:r>
            <a:endParaRPr lang="zh-CN" altLang="en-US" sz="2000">
              <a:ea typeface="宋体" pitchFamily="2" charset="-122"/>
            </a:endParaRPr>
          </a:p>
          <a:p>
            <a:pPr marL="0" lvl="0" indent="0" algn="l" rtl="0">
              <a:spcBef>
                <a:spcPts val="0"/>
              </a:spcBef>
              <a:spcAft>
                <a:spcPts val="0"/>
              </a:spcAft>
              <a:buNone/>
            </a:pPr>
            <a:r>
              <a:rPr lang="zh-CN" altLang="en-US" sz="2000">
                <a:ea typeface="宋体" pitchFamily="2" charset="-122"/>
              </a:rPr>
              <a:t>对每个候选分布类型，通过最大似然估计（MLE）或其他适当的方法估计分布的参数。</a:t>
            </a:r>
            <a:endParaRPr lang="zh-CN" altLang="en-US" sz="2000">
              <a:ea typeface="宋体" pitchFamily="2" charset="-122"/>
            </a:endParaRPr>
          </a:p>
        </p:txBody>
      </p:sp>
      <p:sp>
        <p:nvSpPr>
          <p:cNvPr id="335" name="Google Shape;335;p43"/>
          <p:cNvSpPr txBox="1"/>
          <p:nvPr>
            <p:ph type="subTitle" idx="4"/>
          </p:nvPr>
        </p:nvSpPr>
        <p:spPr>
          <a:xfrm>
            <a:off x="3846830" y="1129030"/>
            <a:ext cx="4671695" cy="41338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zh-CN" sz="2000">
                <a:ea typeface="宋体" pitchFamily="2" charset="-122"/>
              </a:rPr>
              <a:t>——</a:t>
            </a:r>
            <a:r>
              <a:rPr lang="zh-CN" altLang="en-GB" sz="2000">
                <a:ea typeface="宋体" pitchFamily="2" charset="-122"/>
              </a:rPr>
              <a:t>蔬菜类商品的自动定价与补货策略</a:t>
            </a:r>
            <a:endParaRPr lang="zh-CN" altLang="en-GB" sz="2000">
              <a:ea typeface="宋体"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332" name="Shape 332"/>
        <p:cNvGrpSpPr/>
        <p:nvPr/>
      </p:nvGrpSpPr>
      <p:grpSpPr>
        <a:xfrm>
          <a:off x="0" y="0"/>
          <a:ext cx="0" cy="0"/>
          <a:chOff x="0" y="0"/>
          <a:chExt cx="0" cy="0"/>
        </a:xfrm>
      </p:grpSpPr>
      <p:sp>
        <p:nvSpPr>
          <p:cNvPr id="333" name="Google Shape;333;p43"/>
          <p:cNvSpPr txBox="1"/>
          <p:nvPr>
            <p:ph type="title"/>
          </p:nvPr>
        </p:nvSpPr>
        <p:spPr>
          <a:xfrm>
            <a:off x="579120" y="376555"/>
            <a:ext cx="7277735" cy="57277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2023</a:t>
            </a:r>
            <a:r>
              <a:rPr lang="zh-CN" altLang="en-US">
                <a:ea typeface="宋体" pitchFamily="2" charset="-122"/>
              </a:rPr>
              <a:t>全国大学生数学建模竞赛</a:t>
            </a:r>
            <a:r>
              <a:rPr lang="en-US" altLang="zh-CN">
                <a:ea typeface="宋体" pitchFamily="2" charset="-122"/>
              </a:rPr>
              <a:t>C</a:t>
            </a:r>
            <a:r>
              <a:rPr lang="zh-CN" altLang="en-US">
                <a:ea typeface="宋体" pitchFamily="2" charset="-122"/>
              </a:rPr>
              <a:t>题</a:t>
            </a:r>
            <a:endParaRPr lang="zh-CN" altLang="en-US">
              <a:ea typeface="宋体" pitchFamily="2" charset="-122"/>
            </a:endParaRPr>
          </a:p>
        </p:txBody>
      </p:sp>
      <p:sp>
        <p:nvSpPr>
          <p:cNvPr id="334" name="Google Shape;334;p43"/>
          <p:cNvSpPr txBox="1"/>
          <p:nvPr>
            <p:ph type="subTitle" idx="1"/>
          </p:nvPr>
        </p:nvSpPr>
        <p:spPr>
          <a:xfrm>
            <a:off x="655955" y="1542415"/>
            <a:ext cx="8079740" cy="327406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a:ea typeface="宋体" pitchFamily="2" charset="-122"/>
              </a:rPr>
              <a:t>3</a:t>
            </a:r>
            <a:r>
              <a:rPr lang="zh-CN" altLang="en-US" sz="2000">
                <a:ea typeface="宋体" pitchFamily="2" charset="-122"/>
              </a:rPr>
              <a:t>、拟合优度检验</a:t>
            </a:r>
            <a:endParaRPr lang="zh-CN" altLang="en-US" sz="2000">
              <a:ea typeface="宋体" pitchFamily="2" charset="-122"/>
            </a:endParaRPr>
          </a:p>
          <a:p>
            <a:pPr marL="0" lvl="0" indent="0" algn="l" rtl="0">
              <a:spcBef>
                <a:spcPts val="0"/>
              </a:spcBef>
              <a:spcAft>
                <a:spcPts val="0"/>
              </a:spcAft>
              <a:buNone/>
            </a:pPr>
            <a:r>
              <a:rPr lang="zh-CN" altLang="en-US" sz="2000">
                <a:ea typeface="宋体" pitchFamily="2" charset="-122"/>
              </a:rPr>
              <a:t>估计完参数后，需要评估各个分布与实际数据的拟合情况。</a:t>
            </a:r>
            <a:endParaRPr lang="zh-CN" altLang="en-US" sz="2000">
              <a:ea typeface="宋体" pitchFamily="2" charset="-122"/>
            </a:endParaRPr>
          </a:p>
          <a:p>
            <a:pPr marL="0" lvl="0" indent="0" algn="l" rtl="0">
              <a:spcBef>
                <a:spcPts val="0"/>
              </a:spcBef>
              <a:spcAft>
                <a:spcPts val="0"/>
              </a:spcAft>
              <a:buNone/>
            </a:pPr>
            <a:r>
              <a:rPr lang="zh-CN" altLang="en-US" sz="2000">
                <a:latin typeface="Arial" panose="020B0604020202090204" pitchFamily="34" charset="0"/>
                <a:ea typeface="宋体" pitchFamily="2" charset="-122"/>
              </a:rPr>
              <a:t>●</a:t>
            </a:r>
            <a:r>
              <a:rPr lang="zh-CN" altLang="en-US" sz="2000">
                <a:ea typeface="宋体" pitchFamily="2" charset="-122"/>
              </a:rPr>
              <a:t>Kolmogorov-Smirnov检验（K-S检验）：比较经验累积分布函数和理论累积分布函数之间的最大差异。</a:t>
            </a:r>
            <a:endParaRPr lang="zh-CN" altLang="en-US" sz="2000">
              <a:ea typeface="宋体" pitchFamily="2" charset="-122"/>
            </a:endParaRPr>
          </a:p>
          <a:p>
            <a:pPr marL="0" lvl="0" indent="0" algn="l" rtl="0">
              <a:spcBef>
                <a:spcPts val="0"/>
              </a:spcBef>
              <a:spcAft>
                <a:spcPts val="0"/>
              </a:spcAft>
              <a:buNone/>
            </a:pPr>
            <a:r>
              <a:rPr lang="zh-CN" altLang="en-US" sz="2000">
                <a:latin typeface="Arial" panose="020B0604020202090204" pitchFamily="34" charset="0"/>
                <a:ea typeface="宋体" pitchFamily="2" charset="-122"/>
                <a:sym typeface="+mn-ea"/>
              </a:rPr>
              <a:t>●</a:t>
            </a:r>
            <a:r>
              <a:rPr lang="zh-CN" altLang="en-US" sz="2000">
                <a:ea typeface="宋体" pitchFamily="2" charset="-122"/>
              </a:rPr>
              <a:t>Anderson-Darling检验：类似于K-S检验，但对尾部有更高的敏感性。</a:t>
            </a:r>
            <a:endParaRPr lang="zh-CN" altLang="en-US" sz="2000">
              <a:ea typeface="宋体" pitchFamily="2" charset="-122"/>
            </a:endParaRPr>
          </a:p>
          <a:p>
            <a:pPr marL="0" lvl="0" indent="0" algn="l" rtl="0">
              <a:spcBef>
                <a:spcPts val="0"/>
              </a:spcBef>
              <a:spcAft>
                <a:spcPts val="0"/>
              </a:spcAft>
              <a:buNone/>
            </a:pPr>
            <a:r>
              <a:rPr lang="zh-CN" altLang="en-US" sz="2000">
                <a:latin typeface="Arial" panose="020B0604020202090204" pitchFamily="34" charset="0"/>
                <a:ea typeface="宋体" pitchFamily="2" charset="-122"/>
                <a:sym typeface="+mn-ea"/>
              </a:rPr>
              <a:t>●</a:t>
            </a:r>
            <a:r>
              <a:rPr lang="zh-CN" altLang="en-US" sz="2000">
                <a:ea typeface="宋体" pitchFamily="2" charset="-122"/>
              </a:rPr>
              <a:t>卡方检验：将数据分组，计算观察频数和期望频数之间的差异。</a:t>
            </a:r>
            <a:endParaRPr lang="zh-CN" altLang="en-US" sz="2000">
              <a:ea typeface="宋体" pitchFamily="2" charset="-122"/>
            </a:endParaRPr>
          </a:p>
          <a:p>
            <a:pPr marL="0" lvl="0" indent="0" algn="l" rtl="0">
              <a:spcBef>
                <a:spcPts val="0"/>
              </a:spcBef>
              <a:spcAft>
                <a:spcPts val="0"/>
              </a:spcAft>
              <a:buNone/>
            </a:pPr>
            <a:r>
              <a:rPr lang="zh-CN" altLang="en-US" sz="2000">
                <a:latin typeface="Arial" panose="020B0604020202090204" pitchFamily="34" charset="0"/>
                <a:ea typeface="宋体" pitchFamily="2" charset="-122"/>
                <a:sym typeface="+mn-ea"/>
              </a:rPr>
              <a:t>●</a:t>
            </a:r>
            <a:r>
              <a:rPr lang="zh-CN" altLang="en-US" sz="2000">
                <a:ea typeface="宋体" pitchFamily="2" charset="-122"/>
              </a:rPr>
              <a:t>Akaike信息准则（AIC）和贝叶斯信息准则（BIC）：用于比较不同模型的拟合效果，AIC和BIC值越小，模型越优。</a:t>
            </a:r>
            <a:endParaRPr lang="zh-CN" altLang="en-US" sz="2000">
              <a:ea typeface="宋体" pitchFamily="2" charset="-122"/>
            </a:endParaRPr>
          </a:p>
          <a:p>
            <a:pPr marL="0" lvl="0" indent="0" algn="l" rtl="0">
              <a:spcBef>
                <a:spcPts val="0"/>
              </a:spcBef>
              <a:spcAft>
                <a:spcPts val="0"/>
              </a:spcAft>
              <a:buNone/>
            </a:pPr>
            <a:endParaRPr lang="zh-CN" altLang="en-US" sz="2000">
              <a:ea typeface="宋体" pitchFamily="2" charset="-122"/>
            </a:endParaRPr>
          </a:p>
        </p:txBody>
      </p:sp>
      <p:sp>
        <p:nvSpPr>
          <p:cNvPr id="335" name="Google Shape;335;p43"/>
          <p:cNvSpPr txBox="1"/>
          <p:nvPr>
            <p:ph type="subTitle" idx="4"/>
          </p:nvPr>
        </p:nvSpPr>
        <p:spPr>
          <a:xfrm>
            <a:off x="3846830" y="1129030"/>
            <a:ext cx="4671695" cy="41338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zh-CN" sz="2000">
                <a:ea typeface="宋体" pitchFamily="2" charset="-122"/>
              </a:rPr>
              <a:t>——</a:t>
            </a:r>
            <a:r>
              <a:rPr lang="zh-CN" altLang="en-GB" sz="2000">
                <a:ea typeface="宋体" pitchFamily="2" charset="-122"/>
              </a:rPr>
              <a:t>蔬菜类商品的自动定价与补货策略</a:t>
            </a:r>
            <a:endParaRPr lang="zh-CN" altLang="en-GB" sz="2000">
              <a:ea typeface="宋体"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332" name="Shape 332"/>
        <p:cNvGrpSpPr/>
        <p:nvPr/>
      </p:nvGrpSpPr>
      <p:grpSpPr>
        <a:xfrm>
          <a:off x="0" y="0"/>
          <a:ext cx="0" cy="0"/>
          <a:chOff x="0" y="0"/>
          <a:chExt cx="0" cy="0"/>
        </a:xfrm>
      </p:grpSpPr>
      <p:sp>
        <p:nvSpPr>
          <p:cNvPr id="333" name="Google Shape;333;p43"/>
          <p:cNvSpPr txBox="1"/>
          <p:nvPr>
            <p:ph type="title"/>
          </p:nvPr>
        </p:nvSpPr>
        <p:spPr>
          <a:xfrm>
            <a:off x="579120" y="376555"/>
            <a:ext cx="7277735" cy="57277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2023</a:t>
            </a:r>
            <a:r>
              <a:rPr lang="zh-CN" altLang="en-US">
                <a:ea typeface="宋体" pitchFamily="2" charset="-122"/>
              </a:rPr>
              <a:t>全国大学生数学建模竞赛</a:t>
            </a:r>
            <a:r>
              <a:rPr lang="en-US" altLang="zh-CN">
                <a:ea typeface="宋体" pitchFamily="2" charset="-122"/>
              </a:rPr>
              <a:t>C</a:t>
            </a:r>
            <a:r>
              <a:rPr lang="zh-CN" altLang="en-US">
                <a:ea typeface="宋体" pitchFamily="2" charset="-122"/>
              </a:rPr>
              <a:t>题</a:t>
            </a:r>
            <a:endParaRPr lang="zh-CN" altLang="en-US">
              <a:ea typeface="宋体" pitchFamily="2" charset="-122"/>
            </a:endParaRPr>
          </a:p>
        </p:txBody>
      </p:sp>
      <p:sp>
        <p:nvSpPr>
          <p:cNvPr id="334" name="Google Shape;334;p43"/>
          <p:cNvSpPr txBox="1"/>
          <p:nvPr>
            <p:ph type="subTitle" idx="1"/>
          </p:nvPr>
        </p:nvSpPr>
        <p:spPr>
          <a:xfrm>
            <a:off x="852170" y="1802130"/>
            <a:ext cx="7666355" cy="294576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000">
                <a:ea typeface="宋体" pitchFamily="2" charset="-122"/>
              </a:rPr>
              <a:t>4</a:t>
            </a:r>
            <a:r>
              <a:rPr lang="zh-CN" altLang="en-US" sz="2000">
                <a:ea typeface="宋体" pitchFamily="2" charset="-122"/>
              </a:rPr>
              <a:t>、计算拟合优度统计量</a:t>
            </a:r>
            <a:endParaRPr lang="zh-CN" altLang="en-US" sz="2000">
              <a:ea typeface="宋体" pitchFamily="2" charset="-122"/>
            </a:endParaRPr>
          </a:p>
          <a:p>
            <a:pPr marL="0" lvl="0" indent="0" algn="l" rtl="0">
              <a:spcBef>
                <a:spcPts val="0"/>
              </a:spcBef>
              <a:spcAft>
                <a:spcPts val="0"/>
              </a:spcAft>
              <a:buNone/>
            </a:pPr>
            <a:r>
              <a:rPr lang="zh-CN" altLang="en-US" sz="2000">
                <a:ea typeface="宋体" pitchFamily="2" charset="-122"/>
              </a:rPr>
              <a:t>对每个候选分布计算相应的拟合优度统计量，例如AIC、BIC、K-S统计量等。将这些统计量作为对比的依据。</a:t>
            </a:r>
            <a:endParaRPr lang="zh-CN" altLang="en-US" sz="2000">
              <a:ea typeface="宋体" pitchFamily="2" charset="-122"/>
            </a:endParaRPr>
          </a:p>
          <a:p>
            <a:pPr marL="0" lvl="0" indent="0" algn="l" rtl="0">
              <a:spcBef>
                <a:spcPts val="0"/>
              </a:spcBef>
              <a:spcAft>
                <a:spcPts val="0"/>
              </a:spcAft>
              <a:buNone/>
            </a:pPr>
            <a:r>
              <a:rPr lang="en-US" altLang="zh-CN" sz="2000">
                <a:ea typeface="宋体" pitchFamily="2" charset="-122"/>
              </a:rPr>
              <a:t>5</a:t>
            </a:r>
            <a:r>
              <a:rPr lang="zh-CN" altLang="en-US" sz="2000">
                <a:ea typeface="宋体" pitchFamily="2" charset="-122"/>
              </a:rPr>
              <a:t>、选择最优分布</a:t>
            </a:r>
            <a:endParaRPr lang="zh-CN" altLang="en-US" sz="2000">
              <a:ea typeface="宋体" pitchFamily="2" charset="-122"/>
            </a:endParaRPr>
          </a:p>
          <a:p>
            <a:pPr marL="0" lvl="0" indent="0" algn="l" rtl="0">
              <a:spcBef>
                <a:spcPts val="0"/>
              </a:spcBef>
              <a:spcAft>
                <a:spcPts val="0"/>
              </a:spcAft>
              <a:buNone/>
            </a:pPr>
            <a:r>
              <a:rPr lang="zh-CN" altLang="en-US" sz="2000">
                <a:ea typeface="宋体" pitchFamily="2" charset="-122"/>
              </a:rPr>
              <a:t>根据上述统计量，选择最优分布。通常选择AIC或BIC值最小，或K-S检验统计量最小的分布类型。可以根据实际需求（例如对尾部或中心区间的拟合要求）选择合适的拟合优度检验方法。</a:t>
            </a:r>
            <a:endParaRPr lang="zh-CN" altLang="en-US" sz="2000">
              <a:ea typeface="宋体" pitchFamily="2" charset="-122"/>
            </a:endParaRPr>
          </a:p>
          <a:p>
            <a:pPr marL="0" lvl="0" indent="0" algn="l" rtl="0">
              <a:spcBef>
                <a:spcPts val="0"/>
              </a:spcBef>
              <a:spcAft>
                <a:spcPts val="0"/>
              </a:spcAft>
              <a:buNone/>
            </a:pPr>
            <a:endParaRPr lang="zh-CN" altLang="en-US" sz="2000">
              <a:ea typeface="宋体" pitchFamily="2" charset="-122"/>
            </a:endParaRPr>
          </a:p>
        </p:txBody>
      </p:sp>
      <p:sp>
        <p:nvSpPr>
          <p:cNvPr id="335" name="Google Shape;335;p43"/>
          <p:cNvSpPr txBox="1"/>
          <p:nvPr>
            <p:ph type="subTitle" idx="4"/>
          </p:nvPr>
        </p:nvSpPr>
        <p:spPr>
          <a:xfrm>
            <a:off x="3846830" y="1129030"/>
            <a:ext cx="4671695" cy="41338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zh-CN" sz="2000">
                <a:ea typeface="宋体" pitchFamily="2" charset="-122"/>
              </a:rPr>
              <a:t>——</a:t>
            </a:r>
            <a:r>
              <a:rPr lang="zh-CN" altLang="en-GB" sz="2000">
                <a:ea typeface="宋体" pitchFamily="2" charset="-122"/>
              </a:rPr>
              <a:t>蔬菜类商品的自动定价与补货策略</a:t>
            </a:r>
            <a:endParaRPr lang="zh-CN" altLang="en-GB" sz="2000">
              <a:ea typeface="宋体"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332" name="Shape 332"/>
        <p:cNvGrpSpPr/>
        <p:nvPr/>
      </p:nvGrpSpPr>
      <p:grpSpPr>
        <a:xfrm>
          <a:off x="0" y="0"/>
          <a:ext cx="0" cy="0"/>
          <a:chOff x="0" y="0"/>
          <a:chExt cx="0" cy="0"/>
        </a:xfrm>
      </p:grpSpPr>
      <p:sp>
        <p:nvSpPr>
          <p:cNvPr id="333" name="Google Shape;333;p43"/>
          <p:cNvSpPr txBox="1"/>
          <p:nvPr>
            <p:ph type="title"/>
          </p:nvPr>
        </p:nvSpPr>
        <p:spPr>
          <a:xfrm>
            <a:off x="579120" y="376555"/>
            <a:ext cx="7277735" cy="57277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2023</a:t>
            </a:r>
            <a:r>
              <a:rPr lang="zh-CN" altLang="en-US">
                <a:ea typeface="宋体" pitchFamily="2" charset="-122"/>
              </a:rPr>
              <a:t>全国大学生数学建模竞赛</a:t>
            </a:r>
            <a:r>
              <a:rPr lang="en-US" altLang="zh-CN">
                <a:ea typeface="宋体" pitchFamily="2" charset="-122"/>
              </a:rPr>
              <a:t>C</a:t>
            </a:r>
            <a:r>
              <a:rPr lang="zh-CN" altLang="en-US">
                <a:ea typeface="宋体" pitchFamily="2" charset="-122"/>
              </a:rPr>
              <a:t>题</a:t>
            </a:r>
            <a:endParaRPr lang="zh-CN" altLang="en-US">
              <a:ea typeface="宋体" pitchFamily="2" charset="-122"/>
            </a:endParaRPr>
          </a:p>
        </p:txBody>
      </p:sp>
      <p:sp>
        <p:nvSpPr>
          <p:cNvPr id="334" name="Google Shape;334;p43"/>
          <p:cNvSpPr txBox="1"/>
          <p:nvPr>
            <p:ph type="subTitle" idx="1"/>
          </p:nvPr>
        </p:nvSpPr>
        <p:spPr>
          <a:xfrm>
            <a:off x="852170" y="1722120"/>
            <a:ext cx="7666355" cy="250317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a:ea typeface="宋体" pitchFamily="2" charset="-122"/>
              </a:rPr>
              <a:t>6</a:t>
            </a:r>
            <a:r>
              <a:rPr lang="zh-CN" altLang="en-US" sz="2000">
                <a:ea typeface="宋体" pitchFamily="2" charset="-122"/>
              </a:rPr>
              <a:t>、模型验证</a:t>
            </a:r>
            <a:endParaRPr lang="zh-CN" altLang="en-US" sz="2000">
              <a:ea typeface="宋体" pitchFamily="2" charset="-122"/>
            </a:endParaRPr>
          </a:p>
          <a:p>
            <a:pPr marL="0" lvl="0" indent="0" algn="l" rtl="0">
              <a:spcBef>
                <a:spcPts val="0"/>
              </a:spcBef>
              <a:spcAft>
                <a:spcPts val="0"/>
              </a:spcAft>
              <a:buNone/>
            </a:pPr>
            <a:r>
              <a:rPr lang="zh-CN" altLang="en-US" sz="2000">
                <a:ea typeface="宋体" pitchFamily="2" charset="-122"/>
              </a:rPr>
              <a:t>最后，通过残差分析或对未来样本的预测来验证所选择的分布模型的适用性。如果发现模型与数据不够匹配，可以考虑重新选择分布或进行模型调整。</a:t>
            </a:r>
            <a:endParaRPr lang="zh-CN" altLang="en-US" sz="2000">
              <a:ea typeface="宋体" pitchFamily="2" charset="-122"/>
            </a:endParaRPr>
          </a:p>
        </p:txBody>
      </p:sp>
      <p:sp>
        <p:nvSpPr>
          <p:cNvPr id="335" name="Google Shape;335;p43"/>
          <p:cNvSpPr txBox="1"/>
          <p:nvPr>
            <p:ph type="subTitle" idx="4"/>
          </p:nvPr>
        </p:nvSpPr>
        <p:spPr>
          <a:xfrm>
            <a:off x="3846830" y="1129030"/>
            <a:ext cx="4671695" cy="41338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zh-CN" sz="2000">
                <a:ea typeface="宋体" pitchFamily="2" charset="-122"/>
              </a:rPr>
              <a:t>——</a:t>
            </a:r>
            <a:r>
              <a:rPr lang="zh-CN" altLang="en-GB" sz="2000">
                <a:ea typeface="宋体" pitchFamily="2" charset="-122"/>
              </a:rPr>
              <a:t>蔬菜类商品的自动定价与补货策略</a:t>
            </a:r>
            <a:endParaRPr lang="zh-CN" altLang="en-GB" sz="2000">
              <a:ea typeface="宋体"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332" name="Shape 332"/>
        <p:cNvGrpSpPr/>
        <p:nvPr/>
      </p:nvGrpSpPr>
      <p:grpSpPr>
        <a:xfrm>
          <a:off x="0" y="0"/>
          <a:ext cx="0" cy="0"/>
          <a:chOff x="0" y="0"/>
          <a:chExt cx="0" cy="0"/>
        </a:xfrm>
      </p:grpSpPr>
      <p:sp>
        <p:nvSpPr>
          <p:cNvPr id="333" name="Google Shape;333;p43"/>
          <p:cNvSpPr txBox="1"/>
          <p:nvPr>
            <p:ph type="title"/>
          </p:nvPr>
        </p:nvSpPr>
        <p:spPr>
          <a:xfrm>
            <a:off x="850265" y="455295"/>
            <a:ext cx="7277735" cy="57277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2023</a:t>
            </a:r>
            <a:r>
              <a:rPr lang="zh-CN" altLang="en-US">
                <a:ea typeface="宋体" pitchFamily="2" charset="-122"/>
              </a:rPr>
              <a:t>全国大学生数学建模竞赛</a:t>
            </a:r>
            <a:r>
              <a:rPr lang="en-US" altLang="zh-CN">
                <a:ea typeface="宋体" pitchFamily="2" charset="-122"/>
              </a:rPr>
              <a:t>C</a:t>
            </a:r>
            <a:r>
              <a:rPr lang="zh-CN" altLang="en-US">
                <a:ea typeface="宋体" pitchFamily="2" charset="-122"/>
              </a:rPr>
              <a:t>题</a:t>
            </a:r>
            <a:endParaRPr lang="zh-CN" altLang="en-US">
              <a:ea typeface="宋体" pitchFamily="2" charset="-122"/>
            </a:endParaRPr>
          </a:p>
        </p:txBody>
      </p:sp>
      <p:sp>
        <p:nvSpPr>
          <p:cNvPr id="334" name="Google Shape;334;p43"/>
          <p:cNvSpPr txBox="1"/>
          <p:nvPr>
            <p:ph type="subTitle" idx="1"/>
          </p:nvPr>
        </p:nvSpPr>
        <p:spPr>
          <a:xfrm>
            <a:off x="727710" y="1667510"/>
            <a:ext cx="8416290" cy="334899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sz="1600" b="1">
                <a:ea typeface="宋体" pitchFamily="2" charset="-122"/>
              </a:rPr>
              <a:t>问题</a:t>
            </a:r>
            <a:r>
              <a:rPr lang="en-US" altLang="zh-CN" sz="1600" b="1">
                <a:ea typeface="宋体" pitchFamily="2" charset="-122"/>
              </a:rPr>
              <a:t>2</a:t>
            </a:r>
            <a:r>
              <a:rPr lang="zh-CN" altLang="en-US" sz="1600" b="1">
                <a:ea typeface="宋体" pitchFamily="2" charset="-122"/>
              </a:rPr>
              <a:t>：</a:t>
            </a:r>
            <a:r>
              <a:rPr lang="zh-CN" altLang="en-US" sz="1600">
                <a:ea typeface="宋体" pitchFamily="2" charset="-122"/>
              </a:rPr>
              <a:t>考虑商超以品类为单位做补货计划，请分析各蔬菜品类的销售总量与成本加成定价的</a:t>
            </a:r>
            <a:r>
              <a:rPr lang="zh-CN" altLang="en-US" sz="1600">
                <a:solidFill>
                  <a:srgbClr val="FF0000"/>
                </a:solidFill>
                <a:ea typeface="宋体" pitchFamily="2" charset="-122"/>
              </a:rPr>
              <a:t>关系</a:t>
            </a:r>
            <a:r>
              <a:rPr lang="zh-CN" altLang="en-US" sz="1600">
                <a:ea typeface="宋体" pitchFamily="2" charset="-122"/>
              </a:rPr>
              <a:t>，并给出各蔬菜品类未来一周(2023 年 7 月 1-</a:t>
            </a:r>
            <a:r>
              <a:rPr lang="en-US" altLang="zh-CN" sz="1600">
                <a:ea typeface="宋体" pitchFamily="2" charset="-122"/>
              </a:rPr>
              <a:t>7</a:t>
            </a:r>
            <a:r>
              <a:rPr lang="zh-CN" altLang="en-US" sz="1600">
                <a:ea typeface="宋体" pitchFamily="2" charset="-122"/>
              </a:rPr>
              <a:t>月7 日)的日</a:t>
            </a:r>
            <a:r>
              <a:rPr lang="zh-CN" altLang="en-US" sz="1600">
                <a:solidFill>
                  <a:srgbClr val="FF0000"/>
                </a:solidFill>
                <a:ea typeface="宋体" pitchFamily="2" charset="-122"/>
              </a:rPr>
              <a:t>补货总量和定价策略</a:t>
            </a:r>
            <a:r>
              <a:rPr lang="zh-CN" altLang="en-US" sz="1600">
                <a:ea typeface="宋体" pitchFamily="2" charset="-122"/>
              </a:rPr>
              <a:t>， 使得商超收益最大。（</a:t>
            </a:r>
            <a:r>
              <a:rPr lang="en-US" altLang="zh-CN" sz="1600">
                <a:ea typeface="宋体" pitchFamily="2" charset="-122"/>
              </a:rPr>
              <a:t>35</a:t>
            </a:r>
            <a:r>
              <a:rPr lang="zh-CN" altLang="en-US" sz="1600">
                <a:ea typeface="宋体" pitchFamily="2" charset="-122"/>
              </a:rPr>
              <a:t>）</a:t>
            </a:r>
            <a:endParaRPr lang="zh-CN" altLang="en-US" sz="1600">
              <a:ea typeface="宋体" pitchFamily="2" charset="-122"/>
            </a:endParaRPr>
          </a:p>
          <a:p>
            <a:pPr marL="0" lvl="0" indent="0" algn="l" rtl="0">
              <a:spcBef>
                <a:spcPts val="0"/>
              </a:spcBef>
              <a:spcAft>
                <a:spcPts val="0"/>
              </a:spcAft>
              <a:buNone/>
            </a:pPr>
            <a:endParaRPr lang="zh-CN" altLang="en-US" sz="1600">
              <a:ea typeface="宋体" pitchFamily="2" charset="-122"/>
            </a:endParaRPr>
          </a:p>
          <a:p>
            <a:pPr marL="0" lvl="0" indent="0" algn="l" rtl="0">
              <a:spcBef>
                <a:spcPts val="0"/>
              </a:spcBef>
              <a:spcAft>
                <a:spcPts val="0"/>
              </a:spcAft>
              <a:buNone/>
            </a:pPr>
            <a:r>
              <a:rPr sz="1600">
                <a:ea typeface="宋体" pitchFamily="2" charset="-122"/>
              </a:rPr>
              <a:t>了解蔬菜的成本是制定定价决策的前提。在成本核算与估计方面，蔬菜类商品与常规商品完全不同。首先，蔬菜的批发交易时间临近零售时间，需要对采购价格进行预测，并依次制定定价与补货决策；其次，蔬菜销售过程中存在大量损耗，因此在成本核算中必须纳入生鲜的损耗。</a:t>
            </a:r>
            <a:endParaRPr sz="1600">
              <a:ea typeface="宋体" pitchFamily="2" charset="-122"/>
            </a:endParaRPr>
          </a:p>
          <a:p>
            <a:pPr marL="0" lvl="0" indent="0" algn="l" rtl="0">
              <a:spcBef>
                <a:spcPts val="0"/>
              </a:spcBef>
              <a:spcAft>
                <a:spcPts val="0"/>
              </a:spcAft>
              <a:buNone/>
            </a:pPr>
            <a:r>
              <a:rPr lang="zh-CN" sz="1600" b="1">
                <a:ea typeface="宋体" pitchFamily="2" charset="-122"/>
              </a:rPr>
              <a:t>思路：</a:t>
            </a:r>
            <a:r>
              <a:rPr sz="1600">
                <a:ea typeface="宋体" pitchFamily="2" charset="-122"/>
              </a:rPr>
              <a:t>首先需要刻画蔬菜销售的利润函数，建立优化模型；随后，利用问题1中的分布拟合与相关性分析，通过模型优化来求解得到最优决策。</a:t>
            </a:r>
            <a:endParaRPr sz="1600">
              <a:ea typeface="宋体" pitchFamily="2" charset="-122"/>
            </a:endParaRPr>
          </a:p>
        </p:txBody>
      </p:sp>
      <p:sp>
        <p:nvSpPr>
          <p:cNvPr id="335" name="Google Shape;335;p43"/>
          <p:cNvSpPr txBox="1"/>
          <p:nvPr>
            <p:ph type="subTitle" idx="4"/>
          </p:nvPr>
        </p:nvSpPr>
        <p:spPr>
          <a:xfrm>
            <a:off x="3323590" y="1194435"/>
            <a:ext cx="5820410" cy="41338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zh-CN" sz="2000">
                <a:ea typeface="宋体" pitchFamily="2" charset="-122"/>
              </a:rPr>
              <a:t>——</a:t>
            </a:r>
            <a:r>
              <a:rPr lang="zh-CN" altLang="en-GB" sz="2000">
                <a:ea typeface="宋体" pitchFamily="2" charset="-122"/>
              </a:rPr>
              <a:t>蔬菜类商品的自动定价与补货策略</a:t>
            </a:r>
            <a:endParaRPr lang="zh-CN" altLang="en-GB" sz="2000">
              <a:ea typeface="宋体" pitchFamily="2" charset="-122"/>
            </a:endParaRPr>
          </a:p>
        </p:txBody>
      </p:sp>
      <p:sp>
        <p:nvSpPr>
          <p:cNvPr id="2" name="文本框 1"/>
          <p:cNvSpPr txBox="1"/>
          <p:nvPr/>
        </p:nvSpPr>
        <p:spPr>
          <a:xfrm>
            <a:off x="293370" y="1194435"/>
            <a:ext cx="2962910" cy="460375"/>
          </a:xfrm>
          <a:prstGeom prst="rect">
            <a:avLst/>
          </a:prstGeom>
          <a:noFill/>
        </p:spPr>
        <p:txBody>
          <a:bodyPr wrap="square" rtlCol="0">
            <a:spAutoFit/>
          </a:bodyPr>
          <a:p>
            <a:r>
              <a:rPr lang="zh-CN" altLang="en-US" sz="2400">
                <a:highlight>
                  <a:srgbClr val="FFFF00"/>
                </a:highlight>
              </a:rPr>
              <a:t>品类定价与订货决策</a:t>
            </a:r>
            <a:endParaRPr lang="zh-CN" altLang="en-US" sz="2400">
              <a:highlight>
                <a:srgbClr val="FFFF00"/>
              </a:high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332" name="Shape 332"/>
        <p:cNvGrpSpPr/>
        <p:nvPr/>
      </p:nvGrpSpPr>
      <p:grpSpPr>
        <a:xfrm>
          <a:off x="0" y="0"/>
          <a:ext cx="0" cy="0"/>
          <a:chOff x="0" y="0"/>
          <a:chExt cx="0" cy="0"/>
        </a:xfrm>
      </p:grpSpPr>
      <p:sp>
        <p:nvSpPr>
          <p:cNvPr id="333" name="Google Shape;333;p43"/>
          <p:cNvSpPr txBox="1"/>
          <p:nvPr>
            <p:ph type="title"/>
          </p:nvPr>
        </p:nvSpPr>
        <p:spPr>
          <a:xfrm>
            <a:off x="850265" y="195580"/>
            <a:ext cx="7277735" cy="57277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2023</a:t>
            </a:r>
            <a:r>
              <a:rPr lang="zh-CN" altLang="en-US">
                <a:ea typeface="宋体" pitchFamily="2" charset="-122"/>
              </a:rPr>
              <a:t>全国大学生数学建模竞赛</a:t>
            </a:r>
            <a:r>
              <a:rPr lang="en-US" altLang="zh-CN">
                <a:ea typeface="宋体" pitchFamily="2" charset="-122"/>
              </a:rPr>
              <a:t>C</a:t>
            </a:r>
            <a:r>
              <a:rPr lang="zh-CN" altLang="en-US">
                <a:ea typeface="宋体" pitchFamily="2" charset="-122"/>
              </a:rPr>
              <a:t>题</a:t>
            </a:r>
            <a:endParaRPr lang="zh-CN" altLang="en-US">
              <a:ea typeface="宋体" pitchFamily="2" charset="-122"/>
            </a:endParaRPr>
          </a:p>
        </p:txBody>
      </p:sp>
      <p:sp>
        <p:nvSpPr>
          <p:cNvPr id="335" name="Google Shape;335;p43"/>
          <p:cNvSpPr txBox="1"/>
          <p:nvPr>
            <p:ph type="subTitle" idx="4"/>
          </p:nvPr>
        </p:nvSpPr>
        <p:spPr>
          <a:xfrm>
            <a:off x="4737100" y="905510"/>
            <a:ext cx="4752975" cy="41338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zh-CN" sz="2000">
                <a:ea typeface="宋体" pitchFamily="2" charset="-122"/>
              </a:rPr>
              <a:t>——</a:t>
            </a:r>
            <a:r>
              <a:rPr lang="zh-CN" altLang="en-GB" sz="2000">
                <a:ea typeface="宋体" pitchFamily="2" charset="-122"/>
              </a:rPr>
              <a:t>蔬菜类商品的自动定价与补货策略</a:t>
            </a:r>
            <a:endParaRPr lang="zh-CN" altLang="en-GB" sz="2000">
              <a:ea typeface="宋体" pitchFamily="2" charset="-122"/>
            </a:endParaRPr>
          </a:p>
        </p:txBody>
      </p:sp>
      <p:pic>
        <p:nvPicPr>
          <p:cNvPr id="2" name="图片 1"/>
          <p:cNvPicPr>
            <a:picLocks noChangeAspect="1"/>
          </p:cNvPicPr>
          <p:nvPr/>
        </p:nvPicPr>
        <p:blipFill>
          <a:blip r:embed="rId1"/>
          <a:srcRect t="11751"/>
          <a:stretch>
            <a:fillRect/>
          </a:stretch>
        </p:blipFill>
        <p:spPr>
          <a:xfrm>
            <a:off x="1223010" y="1318895"/>
            <a:ext cx="7124700" cy="1216025"/>
          </a:xfrm>
          <a:prstGeom prst="rect">
            <a:avLst/>
          </a:prstGeom>
        </p:spPr>
      </p:pic>
      <p:pic>
        <p:nvPicPr>
          <p:cNvPr id="3" name="图片 2"/>
          <p:cNvPicPr>
            <a:picLocks noChangeAspect="1"/>
          </p:cNvPicPr>
          <p:nvPr/>
        </p:nvPicPr>
        <p:blipFill>
          <a:blip r:embed="rId2"/>
          <a:stretch>
            <a:fillRect/>
          </a:stretch>
        </p:blipFill>
        <p:spPr>
          <a:xfrm>
            <a:off x="2956560" y="2630805"/>
            <a:ext cx="3657600" cy="882650"/>
          </a:xfrm>
          <a:prstGeom prst="rect">
            <a:avLst/>
          </a:prstGeom>
        </p:spPr>
      </p:pic>
      <p:pic>
        <p:nvPicPr>
          <p:cNvPr id="4" name="图片 3"/>
          <p:cNvPicPr>
            <a:picLocks noChangeAspect="1"/>
          </p:cNvPicPr>
          <p:nvPr/>
        </p:nvPicPr>
        <p:blipFill>
          <a:blip r:embed="rId3"/>
          <a:stretch>
            <a:fillRect/>
          </a:stretch>
        </p:blipFill>
        <p:spPr>
          <a:xfrm>
            <a:off x="2839085" y="3609340"/>
            <a:ext cx="3892550" cy="123825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332" name="Shape 332"/>
        <p:cNvGrpSpPr/>
        <p:nvPr/>
      </p:nvGrpSpPr>
      <p:grpSpPr>
        <a:xfrm>
          <a:off x="0" y="0"/>
          <a:ext cx="0" cy="0"/>
          <a:chOff x="0" y="0"/>
          <a:chExt cx="0" cy="0"/>
        </a:xfrm>
      </p:grpSpPr>
      <p:sp>
        <p:nvSpPr>
          <p:cNvPr id="333" name="Google Shape;333;p43"/>
          <p:cNvSpPr txBox="1"/>
          <p:nvPr>
            <p:ph type="title"/>
          </p:nvPr>
        </p:nvSpPr>
        <p:spPr>
          <a:xfrm>
            <a:off x="850265" y="455295"/>
            <a:ext cx="7277735" cy="57277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2023</a:t>
            </a:r>
            <a:r>
              <a:rPr lang="zh-CN" altLang="en-US">
                <a:ea typeface="宋体" pitchFamily="2" charset="-122"/>
              </a:rPr>
              <a:t>全国大学生数学建模竞赛</a:t>
            </a:r>
            <a:r>
              <a:rPr lang="en-US" altLang="zh-CN">
                <a:ea typeface="宋体" pitchFamily="2" charset="-122"/>
              </a:rPr>
              <a:t>C</a:t>
            </a:r>
            <a:r>
              <a:rPr lang="zh-CN" altLang="en-US">
                <a:ea typeface="宋体" pitchFamily="2" charset="-122"/>
              </a:rPr>
              <a:t>题</a:t>
            </a:r>
            <a:endParaRPr lang="zh-CN" altLang="en-US">
              <a:ea typeface="宋体" pitchFamily="2" charset="-122"/>
            </a:endParaRPr>
          </a:p>
        </p:txBody>
      </p:sp>
      <p:sp>
        <p:nvSpPr>
          <p:cNvPr id="334" name="Google Shape;334;p43"/>
          <p:cNvSpPr txBox="1"/>
          <p:nvPr>
            <p:ph type="subTitle" idx="1"/>
          </p:nvPr>
        </p:nvSpPr>
        <p:spPr>
          <a:xfrm>
            <a:off x="850265" y="1774190"/>
            <a:ext cx="8060690" cy="26098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sz="1600" b="1">
                <a:ea typeface="宋体" pitchFamily="2" charset="-122"/>
              </a:rPr>
              <a:t>问题</a:t>
            </a:r>
            <a:r>
              <a:rPr lang="en-US" altLang="zh-CN" sz="1600" b="1">
                <a:ea typeface="宋体" pitchFamily="2" charset="-122"/>
              </a:rPr>
              <a:t>2</a:t>
            </a:r>
            <a:r>
              <a:rPr lang="zh-CN" altLang="en-US" sz="1600" b="1">
                <a:ea typeface="宋体" pitchFamily="2" charset="-122"/>
              </a:rPr>
              <a:t>：</a:t>
            </a:r>
            <a:r>
              <a:rPr lang="zh-CN" altLang="en-US" sz="1600">
                <a:ea typeface="宋体" pitchFamily="2" charset="-122"/>
              </a:rPr>
              <a:t>考虑商超以品类为单位做补货计划，请分析各蔬菜品类的销售总量与成本加成定价的</a:t>
            </a:r>
            <a:r>
              <a:rPr lang="zh-CN" altLang="en-US" sz="1600">
                <a:solidFill>
                  <a:srgbClr val="FF0000"/>
                </a:solidFill>
                <a:ea typeface="宋体" pitchFamily="2" charset="-122"/>
              </a:rPr>
              <a:t>关系</a:t>
            </a:r>
            <a:r>
              <a:rPr lang="zh-CN" altLang="en-US" sz="1600">
                <a:ea typeface="宋体" pitchFamily="2" charset="-122"/>
              </a:rPr>
              <a:t>，并给出各蔬菜品类未来一周(2023 年 7 月 1-</a:t>
            </a:r>
            <a:r>
              <a:rPr lang="en-US" altLang="zh-CN" sz="1600">
                <a:ea typeface="宋体" pitchFamily="2" charset="-122"/>
              </a:rPr>
              <a:t>7</a:t>
            </a:r>
            <a:r>
              <a:rPr lang="zh-CN" altLang="en-US" sz="1600">
                <a:ea typeface="宋体" pitchFamily="2" charset="-122"/>
              </a:rPr>
              <a:t>月7 日)的日</a:t>
            </a:r>
            <a:r>
              <a:rPr lang="zh-CN" altLang="en-US" sz="1600">
                <a:solidFill>
                  <a:srgbClr val="FF0000"/>
                </a:solidFill>
                <a:ea typeface="宋体" pitchFamily="2" charset="-122"/>
              </a:rPr>
              <a:t>补货总量和定价策略</a:t>
            </a:r>
            <a:r>
              <a:rPr lang="zh-CN" altLang="en-US" sz="1600">
                <a:ea typeface="宋体" pitchFamily="2" charset="-122"/>
              </a:rPr>
              <a:t>， 使得商超收益最大。（</a:t>
            </a:r>
            <a:r>
              <a:rPr lang="en-US" altLang="zh-CN" sz="1600">
                <a:ea typeface="宋体" pitchFamily="2" charset="-122"/>
              </a:rPr>
              <a:t>35</a:t>
            </a:r>
            <a:r>
              <a:rPr lang="zh-CN" altLang="en-US" sz="1600">
                <a:ea typeface="宋体" pitchFamily="2" charset="-122"/>
              </a:rPr>
              <a:t>）</a:t>
            </a:r>
            <a:endParaRPr lang="zh-CN" altLang="en-US" sz="1600">
              <a:ea typeface="宋体" pitchFamily="2" charset="-122"/>
            </a:endParaRPr>
          </a:p>
          <a:p>
            <a:pPr marL="0" lvl="0" indent="0" algn="l" rtl="0">
              <a:spcBef>
                <a:spcPts val="0"/>
              </a:spcBef>
              <a:spcAft>
                <a:spcPts val="0"/>
              </a:spcAft>
              <a:buNone/>
            </a:pPr>
            <a:endParaRPr lang="zh-CN" altLang="en-US" sz="1600">
              <a:ea typeface="宋体" pitchFamily="2" charset="-122"/>
            </a:endParaRPr>
          </a:p>
          <a:p>
            <a:pPr marL="0" lvl="0" indent="0" algn="l" rtl="0">
              <a:spcBef>
                <a:spcPts val="0"/>
              </a:spcBef>
              <a:spcAft>
                <a:spcPts val="0"/>
              </a:spcAft>
              <a:buNone/>
            </a:pPr>
            <a:r>
              <a:rPr sz="1600" b="1">
                <a:ea typeface="宋体" pitchFamily="2" charset="-122"/>
              </a:rPr>
              <a:t>蔬菜的定价与补货模型</a:t>
            </a:r>
            <a:r>
              <a:rPr lang="zh-CN" sz="1600" b="1">
                <a:ea typeface="宋体" pitchFamily="2" charset="-122"/>
              </a:rPr>
              <a:t>：</a:t>
            </a:r>
            <a:r>
              <a:rPr sz="1600">
                <a:ea typeface="宋体" pitchFamily="2" charset="-122"/>
              </a:rPr>
              <a:t>由于问题所涉及的决策对象为易逝类产品，每日都需进行补货，因此论文基于经典的单周期库存模型即报童模型建立数学模型。报童模型是库存管理中的经典数学模型。该模型得名于传统的报童销售报纸的场景，即报童需要根据需求的不确定性来决定批发报纸的数量，以最大化其利润。</a:t>
            </a:r>
            <a:endParaRPr sz="1600">
              <a:ea typeface="宋体" pitchFamily="2" charset="-122"/>
            </a:endParaRPr>
          </a:p>
        </p:txBody>
      </p:sp>
      <p:sp>
        <p:nvSpPr>
          <p:cNvPr id="335" name="Google Shape;335;p43"/>
          <p:cNvSpPr txBox="1"/>
          <p:nvPr>
            <p:ph type="subTitle" idx="4"/>
          </p:nvPr>
        </p:nvSpPr>
        <p:spPr>
          <a:xfrm>
            <a:off x="3323590" y="1194435"/>
            <a:ext cx="5820410" cy="41338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zh-CN" sz="2000">
                <a:ea typeface="宋体" pitchFamily="2" charset="-122"/>
              </a:rPr>
              <a:t>——</a:t>
            </a:r>
            <a:r>
              <a:rPr lang="zh-CN" altLang="en-GB" sz="2000">
                <a:ea typeface="宋体" pitchFamily="2" charset="-122"/>
              </a:rPr>
              <a:t>蔬菜类商品的自动定价与补货策略</a:t>
            </a:r>
            <a:endParaRPr lang="zh-CN" altLang="en-GB" sz="2000">
              <a:ea typeface="宋体"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332" name="Shape 332"/>
        <p:cNvGrpSpPr/>
        <p:nvPr/>
      </p:nvGrpSpPr>
      <p:grpSpPr>
        <a:xfrm>
          <a:off x="0" y="0"/>
          <a:ext cx="0" cy="0"/>
          <a:chOff x="0" y="0"/>
          <a:chExt cx="0" cy="0"/>
        </a:xfrm>
      </p:grpSpPr>
      <p:sp>
        <p:nvSpPr>
          <p:cNvPr id="333" name="Google Shape;333;p43"/>
          <p:cNvSpPr txBox="1"/>
          <p:nvPr>
            <p:ph type="title"/>
          </p:nvPr>
        </p:nvSpPr>
        <p:spPr>
          <a:xfrm>
            <a:off x="850265" y="455295"/>
            <a:ext cx="7277735" cy="57277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2023</a:t>
            </a:r>
            <a:r>
              <a:rPr lang="zh-CN" altLang="en-US">
                <a:ea typeface="宋体" pitchFamily="2" charset="-122"/>
              </a:rPr>
              <a:t>全国大学生数学建模竞赛</a:t>
            </a:r>
            <a:r>
              <a:rPr lang="en-US" altLang="zh-CN">
                <a:ea typeface="宋体" pitchFamily="2" charset="-122"/>
              </a:rPr>
              <a:t>C</a:t>
            </a:r>
            <a:r>
              <a:rPr lang="zh-CN" altLang="en-US">
                <a:ea typeface="宋体" pitchFamily="2" charset="-122"/>
              </a:rPr>
              <a:t>题</a:t>
            </a:r>
            <a:endParaRPr lang="zh-CN" altLang="en-US">
              <a:ea typeface="宋体" pitchFamily="2" charset="-122"/>
            </a:endParaRPr>
          </a:p>
        </p:txBody>
      </p:sp>
      <p:sp>
        <p:nvSpPr>
          <p:cNvPr id="334" name="Google Shape;334;p43"/>
          <p:cNvSpPr txBox="1"/>
          <p:nvPr>
            <p:ph type="subTitle" idx="1"/>
          </p:nvPr>
        </p:nvSpPr>
        <p:spPr>
          <a:xfrm>
            <a:off x="850265" y="1774190"/>
            <a:ext cx="8060690" cy="26098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sz="1600" b="1">
                <a:ea typeface="宋体" pitchFamily="2" charset="-122"/>
              </a:rPr>
              <a:t>问题</a:t>
            </a:r>
            <a:r>
              <a:rPr lang="en-US" altLang="zh-CN" sz="1600" b="1">
                <a:ea typeface="宋体" pitchFamily="2" charset="-122"/>
              </a:rPr>
              <a:t>2</a:t>
            </a:r>
            <a:r>
              <a:rPr lang="zh-CN" altLang="en-US" sz="1600" b="1">
                <a:ea typeface="宋体" pitchFamily="2" charset="-122"/>
              </a:rPr>
              <a:t>：</a:t>
            </a:r>
            <a:r>
              <a:rPr lang="zh-CN" altLang="en-US" sz="1600">
                <a:ea typeface="宋体" pitchFamily="2" charset="-122"/>
              </a:rPr>
              <a:t>考虑商超以品类为单位做补货计划，请分析各蔬菜品类的销售总量与成本加成定价的</a:t>
            </a:r>
            <a:r>
              <a:rPr lang="zh-CN" altLang="en-US" sz="1600">
                <a:solidFill>
                  <a:srgbClr val="FF0000"/>
                </a:solidFill>
                <a:ea typeface="宋体" pitchFamily="2" charset="-122"/>
              </a:rPr>
              <a:t>关系</a:t>
            </a:r>
            <a:r>
              <a:rPr lang="zh-CN" altLang="en-US" sz="1600">
                <a:ea typeface="宋体" pitchFamily="2" charset="-122"/>
              </a:rPr>
              <a:t>，并给出各蔬菜品类未来一周(2023 年 7 月 1-</a:t>
            </a:r>
            <a:r>
              <a:rPr lang="en-US" altLang="zh-CN" sz="1600">
                <a:ea typeface="宋体" pitchFamily="2" charset="-122"/>
              </a:rPr>
              <a:t>7</a:t>
            </a:r>
            <a:r>
              <a:rPr lang="zh-CN" altLang="en-US" sz="1600">
                <a:ea typeface="宋体" pitchFamily="2" charset="-122"/>
              </a:rPr>
              <a:t>月7 日)的日</a:t>
            </a:r>
            <a:r>
              <a:rPr lang="zh-CN" altLang="en-US" sz="1600">
                <a:solidFill>
                  <a:srgbClr val="FF0000"/>
                </a:solidFill>
                <a:ea typeface="宋体" pitchFamily="2" charset="-122"/>
              </a:rPr>
              <a:t>补货总量和定价策略</a:t>
            </a:r>
            <a:r>
              <a:rPr lang="zh-CN" altLang="en-US" sz="1600">
                <a:ea typeface="宋体" pitchFamily="2" charset="-122"/>
              </a:rPr>
              <a:t>， 使得商超收益最大。（</a:t>
            </a:r>
            <a:r>
              <a:rPr lang="en-US" altLang="zh-CN" sz="1600">
                <a:ea typeface="宋体" pitchFamily="2" charset="-122"/>
              </a:rPr>
              <a:t>35</a:t>
            </a:r>
            <a:r>
              <a:rPr lang="zh-CN" altLang="en-US" sz="1600">
                <a:ea typeface="宋体" pitchFamily="2" charset="-122"/>
              </a:rPr>
              <a:t>）</a:t>
            </a:r>
            <a:endParaRPr lang="zh-CN" altLang="en-US" sz="1600">
              <a:ea typeface="宋体" pitchFamily="2" charset="-122"/>
            </a:endParaRPr>
          </a:p>
          <a:p>
            <a:pPr marL="0" lvl="0" indent="0" algn="l" rtl="0">
              <a:spcBef>
                <a:spcPts val="0"/>
              </a:spcBef>
              <a:spcAft>
                <a:spcPts val="0"/>
              </a:spcAft>
              <a:buNone/>
            </a:pPr>
            <a:endParaRPr lang="zh-CN" altLang="en-US" sz="1600">
              <a:ea typeface="宋体" pitchFamily="2" charset="-122"/>
            </a:endParaRPr>
          </a:p>
          <a:p>
            <a:pPr marL="0" lvl="0" indent="0" algn="l" rtl="0">
              <a:spcBef>
                <a:spcPts val="0"/>
              </a:spcBef>
              <a:spcAft>
                <a:spcPts val="0"/>
              </a:spcAft>
              <a:buNone/>
            </a:pPr>
            <a:r>
              <a:rPr lang="en-US" altLang="zh-CN" sz="1600">
                <a:ea typeface="宋体" pitchFamily="2" charset="-122"/>
              </a:rPr>
              <a:t>1.从定性和定量两个方面分析销售量与各品类的补货量和价格之间是否相关；若相关，应建立定量关系模型</a:t>
            </a:r>
            <a:r>
              <a:rPr lang="zh-CN" altLang="en-US" sz="1600">
                <a:ea typeface="宋体" pitchFamily="2" charset="-122"/>
              </a:rPr>
              <a:t>（</a:t>
            </a:r>
            <a:r>
              <a:rPr lang="en-US" altLang="zh-CN" sz="1600">
                <a:ea typeface="宋体" pitchFamily="2" charset="-122"/>
              </a:rPr>
              <a:t>10</a:t>
            </a:r>
            <a:r>
              <a:rPr lang="zh-CN" altLang="en-US" sz="1600">
                <a:ea typeface="宋体" pitchFamily="2" charset="-122"/>
              </a:rPr>
              <a:t>）</a:t>
            </a:r>
            <a:endParaRPr lang="en-US" altLang="zh-CN" sz="1600">
              <a:ea typeface="宋体" pitchFamily="2" charset="-122"/>
            </a:endParaRPr>
          </a:p>
          <a:p>
            <a:pPr marL="0" lvl="0" indent="0" algn="l" rtl="0">
              <a:spcBef>
                <a:spcPts val="0"/>
              </a:spcBef>
              <a:spcAft>
                <a:spcPts val="0"/>
              </a:spcAft>
              <a:buNone/>
            </a:pPr>
            <a:r>
              <a:rPr lang="en-US" altLang="zh-CN" sz="1600">
                <a:ea typeface="宋体" pitchFamily="2" charset="-122"/>
              </a:rPr>
              <a:t>2.根据收益最大的原则建立和求解补货量和定价策略模型</a:t>
            </a:r>
            <a:r>
              <a:rPr lang="zh-CN" altLang="en-US" sz="1600">
                <a:ea typeface="宋体" pitchFamily="2" charset="-122"/>
              </a:rPr>
              <a:t>（</a:t>
            </a:r>
            <a:r>
              <a:rPr lang="en-US" altLang="zh-CN" sz="1600">
                <a:ea typeface="宋体" pitchFamily="2" charset="-122"/>
              </a:rPr>
              <a:t>20</a:t>
            </a:r>
            <a:r>
              <a:rPr lang="zh-CN" altLang="en-US" sz="1600">
                <a:ea typeface="宋体" pitchFamily="2" charset="-122"/>
              </a:rPr>
              <a:t>）</a:t>
            </a:r>
            <a:endParaRPr lang="en-US" altLang="zh-CN" sz="1600">
              <a:ea typeface="宋体" pitchFamily="2" charset="-122"/>
            </a:endParaRPr>
          </a:p>
          <a:p>
            <a:pPr marL="0" lvl="0" indent="0" algn="l" rtl="0">
              <a:spcBef>
                <a:spcPts val="0"/>
              </a:spcBef>
              <a:spcAft>
                <a:spcPts val="0"/>
              </a:spcAft>
              <a:buNone/>
            </a:pPr>
            <a:r>
              <a:rPr lang="en-US" altLang="zh-CN" sz="1600">
                <a:ea typeface="宋体" pitchFamily="2" charset="-122"/>
              </a:rPr>
              <a:t>3.各品类未来一周的补货量与定价的具体结果</a:t>
            </a:r>
            <a:r>
              <a:rPr lang="zh-CN" altLang="en-US" sz="1600">
                <a:ea typeface="宋体" pitchFamily="2" charset="-122"/>
              </a:rPr>
              <a:t>（</a:t>
            </a:r>
            <a:r>
              <a:rPr lang="en-US" altLang="zh-CN" sz="1600">
                <a:ea typeface="宋体" pitchFamily="2" charset="-122"/>
              </a:rPr>
              <a:t>5</a:t>
            </a:r>
            <a:r>
              <a:rPr lang="zh-CN" altLang="en-US" sz="1600">
                <a:ea typeface="宋体" pitchFamily="2" charset="-122"/>
              </a:rPr>
              <a:t>）</a:t>
            </a:r>
            <a:endParaRPr lang="zh-CN" altLang="en-US" sz="1600">
              <a:ea typeface="宋体" pitchFamily="2" charset="-122"/>
            </a:endParaRPr>
          </a:p>
        </p:txBody>
      </p:sp>
      <p:sp>
        <p:nvSpPr>
          <p:cNvPr id="335" name="Google Shape;335;p43"/>
          <p:cNvSpPr txBox="1"/>
          <p:nvPr>
            <p:ph type="subTitle" idx="4"/>
          </p:nvPr>
        </p:nvSpPr>
        <p:spPr>
          <a:xfrm>
            <a:off x="3323590" y="1194435"/>
            <a:ext cx="5820410" cy="41338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zh-CN" sz="2000">
                <a:ea typeface="宋体" pitchFamily="2" charset="-122"/>
              </a:rPr>
              <a:t>——</a:t>
            </a:r>
            <a:r>
              <a:rPr lang="zh-CN" altLang="en-GB" sz="2000">
                <a:ea typeface="宋体" pitchFamily="2" charset="-122"/>
              </a:rPr>
              <a:t>蔬菜类商品的自动定价与补货策略</a:t>
            </a:r>
            <a:endParaRPr lang="zh-CN" altLang="en-GB" sz="2000">
              <a:ea typeface="宋体"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332" name="Shape 332"/>
        <p:cNvGrpSpPr/>
        <p:nvPr/>
      </p:nvGrpSpPr>
      <p:grpSpPr>
        <a:xfrm>
          <a:off x="0" y="0"/>
          <a:ext cx="0" cy="0"/>
          <a:chOff x="0" y="0"/>
          <a:chExt cx="0" cy="0"/>
        </a:xfrm>
      </p:grpSpPr>
      <p:sp>
        <p:nvSpPr>
          <p:cNvPr id="333" name="Google Shape;333;p43"/>
          <p:cNvSpPr txBox="1"/>
          <p:nvPr>
            <p:ph type="title"/>
          </p:nvPr>
        </p:nvSpPr>
        <p:spPr>
          <a:xfrm>
            <a:off x="596265" y="389255"/>
            <a:ext cx="7277735" cy="57277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2023</a:t>
            </a:r>
            <a:r>
              <a:rPr lang="zh-CN" altLang="en-US">
                <a:ea typeface="宋体" pitchFamily="2" charset="-122"/>
              </a:rPr>
              <a:t>全国大学生数学建模竞赛</a:t>
            </a:r>
            <a:r>
              <a:rPr lang="en-US" altLang="zh-CN">
                <a:ea typeface="宋体" pitchFamily="2" charset="-122"/>
              </a:rPr>
              <a:t>C</a:t>
            </a:r>
            <a:r>
              <a:rPr lang="zh-CN" altLang="en-US">
                <a:ea typeface="宋体" pitchFamily="2" charset="-122"/>
              </a:rPr>
              <a:t>题</a:t>
            </a:r>
            <a:endParaRPr lang="zh-CN" altLang="en-US">
              <a:ea typeface="宋体" pitchFamily="2" charset="-122"/>
            </a:endParaRPr>
          </a:p>
        </p:txBody>
      </p:sp>
      <p:sp>
        <p:nvSpPr>
          <p:cNvPr id="334" name="Google Shape;334;p43"/>
          <p:cNvSpPr txBox="1"/>
          <p:nvPr>
            <p:ph type="subTitle" idx="1"/>
          </p:nvPr>
        </p:nvSpPr>
        <p:spPr>
          <a:xfrm>
            <a:off x="918845" y="1607820"/>
            <a:ext cx="6886575" cy="306006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sz="1600" b="1">
                <a:ea typeface="宋体" pitchFamily="2" charset="-122"/>
              </a:rPr>
              <a:t>问题</a:t>
            </a:r>
            <a:r>
              <a:rPr lang="en-US" altLang="zh-CN" sz="1600" b="1">
                <a:ea typeface="宋体" pitchFamily="2" charset="-122"/>
              </a:rPr>
              <a:t>3</a:t>
            </a:r>
            <a:r>
              <a:rPr lang="zh-CN" altLang="en-US" sz="1600" b="1">
                <a:ea typeface="宋体" pitchFamily="2" charset="-122"/>
              </a:rPr>
              <a:t>：</a:t>
            </a:r>
            <a:r>
              <a:rPr lang="zh-CN" altLang="en-US" sz="1600">
                <a:ea typeface="宋体" pitchFamily="2" charset="-122"/>
              </a:rPr>
              <a:t>因蔬菜类商品的销售空间有限，商超希望进一步制定单品的补货计划，要求可售单品总数控制在 27-33 个，且各单品订购量满足最小陈列量 2.5 千克的要求。根据 2023 年 6 月 24-30 日的可售品种，给出 7 月 1 日的单品补货量和定价策略，在尽量满足市场对各品类蔬菜商品需求的前提下，使得商超收益最大。（</a:t>
            </a:r>
            <a:r>
              <a:rPr lang="en-US" altLang="zh-CN" sz="1600">
                <a:ea typeface="宋体" pitchFamily="2" charset="-122"/>
              </a:rPr>
              <a:t>25</a:t>
            </a:r>
            <a:r>
              <a:rPr lang="zh-CN" altLang="en-US" sz="1600">
                <a:ea typeface="宋体" pitchFamily="2" charset="-122"/>
              </a:rPr>
              <a:t>）</a:t>
            </a:r>
            <a:endParaRPr lang="zh-CN" altLang="en-US" sz="1600">
              <a:ea typeface="宋体" pitchFamily="2" charset="-122"/>
            </a:endParaRPr>
          </a:p>
          <a:p>
            <a:pPr marL="0" lvl="0" indent="0" algn="l" rtl="0">
              <a:spcBef>
                <a:spcPts val="0"/>
              </a:spcBef>
              <a:spcAft>
                <a:spcPts val="0"/>
              </a:spcAft>
              <a:buNone/>
            </a:pPr>
            <a:endParaRPr lang="zh-CN" altLang="en-US" sz="1600">
              <a:ea typeface="宋体" pitchFamily="2" charset="-122"/>
            </a:endParaRPr>
          </a:p>
        </p:txBody>
      </p:sp>
      <p:sp>
        <p:nvSpPr>
          <p:cNvPr id="335" name="Google Shape;335;p43"/>
          <p:cNvSpPr txBox="1"/>
          <p:nvPr>
            <p:ph type="subTitle" idx="4"/>
          </p:nvPr>
        </p:nvSpPr>
        <p:spPr>
          <a:xfrm>
            <a:off x="3192780" y="1194435"/>
            <a:ext cx="5820410" cy="41338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zh-CN" sz="2000">
                <a:ea typeface="宋体" pitchFamily="2" charset="-122"/>
              </a:rPr>
              <a:t>——</a:t>
            </a:r>
            <a:r>
              <a:rPr lang="zh-CN" altLang="en-GB" sz="2000">
                <a:ea typeface="宋体" pitchFamily="2" charset="-122"/>
              </a:rPr>
              <a:t>蔬菜类商品的自动定价与补货策略</a:t>
            </a:r>
            <a:endParaRPr lang="zh-CN" altLang="en-GB" sz="2000">
              <a:ea typeface="宋体" pitchFamily="2" charset="-122"/>
            </a:endParaRPr>
          </a:p>
        </p:txBody>
      </p:sp>
      <p:sp>
        <p:nvSpPr>
          <p:cNvPr id="2" name="文本框 1"/>
          <p:cNvSpPr txBox="1"/>
          <p:nvPr/>
        </p:nvSpPr>
        <p:spPr>
          <a:xfrm>
            <a:off x="1785620" y="3416935"/>
            <a:ext cx="5803900" cy="460375"/>
          </a:xfrm>
          <a:prstGeom prst="rect">
            <a:avLst/>
          </a:prstGeom>
          <a:noFill/>
        </p:spPr>
        <p:txBody>
          <a:bodyPr wrap="square" rtlCol="0">
            <a:spAutoFit/>
          </a:bodyPr>
          <a:p>
            <a:r>
              <a:rPr lang="zh-CN" altLang="en-US" sz="2400">
                <a:highlight>
                  <a:srgbClr val="FFFF00"/>
                </a:highlight>
              </a:rPr>
              <a:t>蔬菜单品的销售组合优化与定价补货决策</a:t>
            </a:r>
            <a:endParaRPr lang="zh-CN" altLang="en-US" sz="2400">
              <a:highlight>
                <a:srgbClr val="FFFF00"/>
              </a:highligh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332" name="Shape 332"/>
        <p:cNvGrpSpPr/>
        <p:nvPr/>
      </p:nvGrpSpPr>
      <p:grpSpPr>
        <a:xfrm>
          <a:off x="0" y="0"/>
          <a:ext cx="0" cy="0"/>
          <a:chOff x="0" y="0"/>
          <a:chExt cx="0" cy="0"/>
        </a:xfrm>
      </p:grpSpPr>
      <p:sp>
        <p:nvSpPr>
          <p:cNvPr id="333" name="Google Shape;333;p43"/>
          <p:cNvSpPr txBox="1"/>
          <p:nvPr>
            <p:ph type="title"/>
          </p:nvPr>
        </p:nvSpPr>
        <p:spPr>
          <a:xfrm>
            <a:off x="596265" y="389255"/>
            <a:ext cx="7277735" cy="57277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2023</a:t>
            </a:r>
            <a:r>
              <a:rPr lang="zh-CN" altLang="en-US">
                <a:ea typeface="宋体" pitchFamily="2" charset="-122"/>
              </a:rPr>
              <a:t>全国大学生数学建模竞赛</a:t>
            </a:r>
            <a:r>
              <a:rPr lang="en-US" altLang="zh-CN">
                <a:ea typeface="宋体" pitchFamily="2" charset="-122"/>
              </a:rPr>
              <a:t>C</a:t>
            </a:r>
            <a:r>
              <a:rPr lang="zh-CN" altLang="en-US">
                <a:ea typeface="宋体" pitchFamily="2" charset="-122"/>
              </a:rPr>
              <a:t>题</a:t>
            </a:r>
            <a:endParaRPr lang="zh-CN" altLang="en-US">
              <a:ea typeface="宋体" pitchFamily="2" charset="-122"/>
            </a:endParaRPr>
          </a:p>
        </p:txBody>
      </p:sp>
      <p:sp>
        <p:nvSpPr>
          <p:cNvPr id="334" name="Google Shape;334;p43"/>
          <p:cNvSpPr txBox="1"/>
          <p:nvPr>
            <p:ph type="subTitle" idx="1"/>
          </p:nvPr>
        </p:nvSpPr>
        <p:spPr>
          <a:xfrm>
            <a:off x="918845" y="1607820"/>
            <a:ext cx="7607935" cy="306006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sz="1600" b="1">
                <a:ea typeface="宋体" pitchFamily="2" charset="-122"/>
              </a:rPr>
              <a:t>问题</a:t>
            </a:r>
            <a:r>
              <a:rPr lang="en-US" altLang="zh-CN" sz="1600" b="1">
                <a:ea typeface="宋体" pitchFamily="2" charset="-122"/>
              </a:rPr>
              <a:t>3</a:t>
            </a:r>
            <a:r>
              <a:rPr lang="zh-CN" altLang="en-US" sz="1600">
                <a:ea typeface="宋体" pitchFamily="2" charset="-122"/>
              </a:rPr>
              <a:t>：因蔬菜类商品的销售空间有限，商超希望进一步制定单品的补货计划，要求可售单品总数控制在 27-33 个，且各单品订购量满足最小陈列量 2.5 千克的要求。根据 2023 年 6 月 24-30 日的可售品种，给出 7 月 1 日的单品补货量和定价策略，在尽量满足市场对各品类蔬菜商品需求的前提下，使得商超收益最大。（</a:t>
            </a:r>
            <a:r>
              <a:rPr lang="en-US" altLang="zh-CN" sz="1600">
                <a:ea typeface="宋体" pitchFamily="2" charset="-122"/>
              </a:rPr>
              <a:t>25</a:t>
            </a:r>
            <a:r>
              <a:rPr lang="zh-CN" altLang="en-US" sz="1600">
                <a:ea typeface="宋体" pitchFamily="2" charset="-122"/>
              </a:rPr>
              <a:t>）</a:t>
            </a:r>
            <a:endParaRPr lang="zh-CN" altLang="en-US" sz="1600">
              <a:ea typeface="宋体" pitchFamily="2" charset="-122"/>
            </a:endParaRPr>
          </a:p>
          <a:p>
            <a:pPr marL="0" lvl="0" indent="0" algn="l" rtl="0">
              <a:spcBef>
                <a:spcPts val="0"/>
              </a:spcBef>
              <a:spcAft>
                <a:spcPts val="0"/>
              </a:spcAft>
              <a:buNone/>
            </a:pPr>
            <a:endParaRPr lang="zh-CN" altLang="en-US" sz="1600">
              <a:ea typeface="宋体" pitchFamily="2" charset="-122"/>
            </a:endParaRPr>
          </a:p>
          <a:p>
            <a:pPr marL="0" lvl="0" indent="0" algn="l" rtl="0">
              <a:spcBef>
                <a:spcPts val="0"/>
              </a:spcBef>
              <a:spcAft>
                <a:spcPts val="0"/>
              </a:spcAft>
              <a:buNone/>
            </a:pPr>
            <a:r>
              <a:rPr sz="1600">
                <a:ea typeface="宋体" pitchFamily="2" charset="-122"/>
              </a:rPr>
              <a:t>问题3需要考虑</a:t>
            </a:r>
            <a:r>
              <a:rPr sz="1600">
                <a:solidFill>
                  <a:srgbClr val="FF0000"/>
                </a:solidFill>
                <a:ea typeface="宋体" pitchFamily="2" charset="-122"/>
              </a:rPr>
              <a:t>商超空间有限的影响</a:t>
            </a:r>
            <a:r>
              <a:rPr sz="1600">
                <a:ea typeface="宋体" pitchFamily="2" charset="-122"/>
              </a:rPr>
              <a:t>。要求对6月24-30日的可售单品进行量化分析，在尽量满足市场对各品类蔬菜商品需求的前提下，使得商超收益最大。本问题需要利用问题2对品类总量的决策，优化决策实现收益最大且尽可能满足需求并保持产品多样性。</a:t>
            </a:r>
            <a:endParaRPr sz="1600">
              <a:ea typeface="宋体" pitchFamily="2" charset="-122"/>
            </a:endParaRPr>
          </a:p>
        </p:txBody>
      </p:sp>
      <p:sp>
        <p:nvSpPr>
          <p:cNvPr id="335" name="Google Shape;335;p43"/>
          <p:cNvSpPr txBox="1"/>
          <p:nvPr>
            <p:ph type="subTitle" idx="4"/>
          </p:nvPr>
        </p:nvSpPr>
        <p:spPr>
          <a:xfrm>
            <a:off x="3192780" y="1194435"/>
            <a:ext cx="5820410" cy="41338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zh-CN" sz="2000">
                <a:ea typeface="宋体" pitchFamily="2" charset="-122"/>
              </a:rPr>
              <a:t>——</a:t>
            </a:r>
            <a:r>
              <a:rPr lang="zh-CN" altLang="en-GB" sz="2000">
                <a:ea typeface="宋体" pitchFamily="2" charset="-122"/>
              </a:rPr>
              <a:t>蔬菜类商品的自动定价与补货策略</a:t>
            </a:r>
            <a:endParaRPr lang="zh-CN" altLang="en-GB" sz="2000">
              <a:ea typeface="宋体"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03" name="Shape 303"/>
        <p:cNvGrpSpPr/>
        <p:nvPr/>
      </p:nvGrpSpPr>
      <p:grpSpPr>
        <a:xfrm>
          <a:off x="0" y="0"/>
          <a:ext cx="0" cy="0"/>
          <a:chOff x="0" y="0"/>
          <a:chExt cx="0" cy="0"/>
        </a:xfrm>
      </p:grpSpPr>
      <p:sp>
        <p:nvSpPr>
          <p:cNvPr id="304" name="Google Shape;304;p41"/>
          <p:cNvSpPr txBox="1"/>
          <p:nvPr>
            <p:ph type="title"/>
          </p:nvPr>
        </p:nvSpPr>
        <p:spPr>
          <a:xfrm>
            <a:off x="238760" y="387985"/>
            <a:ext cx="6069965" cy="6781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ym typeface="+mn-ea"/>
              </a:rPr>
              <a:t>Mathematical </a:t>
            </a:r>
            <a:r>
              <a:rPr lang="en-US" altLang="en-GB">
                <a:sym typeface="+mn-ea"/>
              </a:rPr>
              <a:t>Contest In </a:t>
            </a:r>
            <a:r>
              <a:rPr lang="en-GB">
                <a:sym typeface="+mn-ea"/>
              </a:rPr>
              <a:t>Modeling</a:t>
            </a:r>
            <a:endParaRPr lang="en-GB"/>
          </a:p>
        </p:txBody>
      </p:sp>
      <p:sp>
        <p:nvSpPr>
          <p:cNvPr id="305" name="Google Shape;305;p41"/>
          <p:cNvSpPr txBox="1"/>
          <p:nvPr>
            <p:ph type="subTitle" idx="1"/>
          </p:nvPr>
        </p:nvSpPr>
        <p:spPr>
          <a:xfrm>
            <a:off x="118110" y="1066165"/>
            <a:ext cx="5120005" cy="3997960"/>
          </a:xfrm>
          <a:prstGeom prst="rect">
            <a:avLst/>
          </a:prstGeom>
        </p:spPr>
        <p:txBody>
          <a:bodyPr spcFirstLastPara="1" wrap="square" lIns="91425" tIns="91425" rIns="91425" bIns="91425" anchor="ctr" anchorCtr="0">
            <a:noAutofit/>
          </a:bodyPr>
          <a:lstStyle/>
          <a:p>
            <a:pPr marL="139700" lvl="0" indent="0" algn="l" rtl="0">
              <a:spcBef>
                <a:spcPts val="1000"/>
              </a:spcBef>
              <a:spcAft>
                <a:spcPts val="0"/>
              </a:spcAft>
              <a:buSzPts val="1400"/>
              <a:buNone/>
            </a:pPr>
            <a:r>
              <a:rPr sz="1600">
                <a:ea typeface="宋体" pitchFamily="2" charset="-122"/>
              </a:rPr>
              <a:t>数学建模，就是根据实际问题来建立数学模型，并对数学模型来进行求解，然后根据结果去解决</a:t>
            </a:r>
            <a:r>
              <a:rPr sz="1600">
                <a:solidFill>
                  <a:srgbClr val="FF0000"/>
                </a:solidFill>
                <a:ea typeface="宋体" pitchFamily="2" charset="-122"/>
              </a:rPr>
              <a:t>实际问题</a:t>
            </a:r>
            <a:r>
              <a:rPr lang="zh-CN" sz="1600">
                <a:solidFill>
                  <a:schemeClr val="tx1"/>
                </a:solidFill>
                <a:ea typeface="宋体" pitchFamily="2" charset="-122"/>
              </a:rPr>
              <a:t>，</a:t>
            </a:r>
            <a:r>
              <a:rPr sz="1600">
                <a:ea typeface="宋体" pitchFamily="2" charset="-122"/>
              </a:rPr>
              <a:t>以便更好地理解和预测现象、做出决策或优化系统。</a:t>
            </a:r>
            <a:endParaRPr sz="1600">
              <a:ea typeface="宋体" pitchFamily="2" charset="-122"/>
            </a:endParaRPr>
          </a:p>
          <a:p>
            <a:pPr marL="457200" lvl="0" indent="-317500" algn="l" rtl="0">
              <a:spcBef>
                <a:spcPts val="0"/>
              </a:spcBef>
              <a:spcAft>
                <a:spcPts val="0"/>
              </a:spcAft>
              <a:buSzPts val="1400"/>
              <a:buChar char="●"/>
            </a:pPr>
            <a:r>
              <a:rPr lang="zh-CN" altLang="en-GB" sz="1600">
                <a:ea typeface="宋体" pitchFamily="2" charset="-122"/>
              </a:rPr>
              <a:t>包罗万象：题目涉及知识范围广，包含经济、管理、电磁、生态、环境、地质、交通等各行各业</a:t>
            </a:r>
            <a:endParaRPr lang="zh-CN" altLang="en-GB" sz="1600">
              <a:ea typeface="宋体" pitchFamily="2" charset="-122"/>
            </a:endParaRPr>
          </a:p>
          <a:p>
            <a:pPr marL="457200" lvl="0" indent="-317500" algn="l" rtl="0">
              <a:spcBef>
                <a:spcPts val="0"/>
              </a:spcBef>
              <a:spcAft>
                <a:spcPts val="0"/>
              </a:spcAft>
              <a:buSzPts val="1400"/>
              <a:buChar char="●"/>
            </a:pPr>
            <a:r>
              <a:rPr lang="zh-CN" altLang="en-GB" sz="1600">
                <a:ea typeface="宋体" pitchFamily="2" charset="-122"/>
              </a:rPr>
              <a:t>参赛资格：三名学生</a:t>
            </a:r>
            <a:r>
              <a:rPr lang="zh-CN" altLang="en-US" sz="1600">
                <a:ea typeface="宋体" pitchFamily="2" charset="-122"/>
              </a:rPr>
              <a:t>，不限制专业</a:t>
            </a:r>
            <a:endParaRPr lang="zh-CN" altLang="en-GB" sz="1600">
              <a:ea typeface="宋体" pitchFamily="2" charset="-122"/>
            </a:endParaRPr>
          </a:p>
          <a:p>
            <a:pPr marL="457200" lvl="0" indent="-317500" algn="l" rtl="0">
              <a:spcBef>
                <a:spcPts val="0"/>
              </a:spcBef>
              <a:spcAft>
                <a:spcPts val="0"/>
              </a:spcAft>
              <a:buSzPts val="1400"/>
              <a:buChar char="●"/>
            </a:pPr>
            <a:r>
              <a:rPr lang="zh-CN" altLang="en-GB" sz="1600">
                <a:ea typeface="宋体" pitchFamily="2" charset="-122"/>
              </a:rPr>
              <a:t>时间有限：</a:t>
            </a:r>
            <a:r>
              <a:rPr lang="en-US" altLang="zh-CN" sz="1600">
                <a:ea typeface="宋体" pitchFamily="2" charset="-122"/>
              </a:rPr>
              <a:t>3-4</a:t>
            </a:r>
            <a:r>
              <a:rPr lang="zh-CN" altLang="en-US" sz="1600">
                <a:ea typeface="宋体" pitchFamily="2" charset="-122"/>
              </a:rPr>
              <a:t>天完成</a:t>
            </a:r>
            <a:endParaRPr lang="zh-CN" altLang="en-US" sz="1600">
              <a:ea typeface="宋体" pitchFamily="2" charset="-122"/>
            </a:endParaRPr>
          </a:p>
          <a:p>
            <a:pPr marL="457200" lvl="0" indent="-317500" algn="l" rtl="0">
              <a:spcBef>
                <a:spcPts val="0"/>
              </a:spcBef>
              <a:spcAft>
                <a:spcPts val="0"/>
              </a:spcAft>
              <a:buSzPts val="1400"/>
              <a:buChar char="●"/>
            </a:pPr>
            <a:r>
              <a:rPr lang="zh-CN" altLang="en-GB" sz="1600">
                <a:ea typeface="宋体" pitchFamily="2" charset="-122"/>
              </a:rPr>
              <a:t>学术竞赛：绝大多数高校都对数模竞赛有较高的认可度，包括保研加分等，可以充分体现获奖者的科研学术能力</a:t>
            </a:r>
            <a:endParaRPr lang="zh-CN" altLang="en-GB" sz="1600">
              <a:ea typeface="宋体" pitchFamily="2" charset="-122"/>
            </a:endParaRPr>
          </a:p>
          <a:p>
            <a:pPr marL="0" lvl="0" indent="0" algn="l" rtl="0">
              <a:spcBef>
                <a:spcPts val="1000"/>
              </a:spcBef>
              <a:spcAft>
                <a:spcPts val="0"/>
              </a:spcAft>
              <a:buNone/>
            </a:pPr>
            <a:endParaRPr lang="zh-CN" altLang="en-GB" sz="1600">
              <a:ea typeface="宋体" pitchFamily="2" charset="-122"/>
            </a:endParaRPr>
          </a:p>
        </p:txBody>
      </p:sp>
      <p:grpSp>
        <p:nvGrpSpPr>
          <p:cNvPr id="306" name="Google Shape;306;p41"/>
          <p:cNvGrpSpPr/>
          <p:nvPr/>
        </p:nvGrpSpPr>
        <p:grpSpPr>
          <a:xfrm>
            <a:off x="5421831" y="539503"/>
            <a:ext cx="3220621" cy="4319672"/>
            <a:chOff x="5421831" y="539503"/>
            <a:chExt cx="3220621" cy="4319672"/>
          </a:xfrm>
        </p:grpSpPr>
        <p:pic>
          <p:nvPicPr>
            <p:cNvPr id="307" name="Google Shape;307;p41"/>
            <p:cNvPicPr preferRelativeResize="0"/>
            <p:nvPr/>
          </p:nvPicPr>
          <p:blipFill>
            <a:blip r:embed="rId1"/>
            <a:stretch>
              <a:fillRect/>
            </a:stretch>
          </p:blipFill>
          <p:spPr>
            <a:xfrm>
              <a:off x="5421831" y="1066389"/>
              <a:ext cx="2401437" cy="2396073"/>
            </a:xfrm>
            <a:prstGeom prst="rect">
              <a:avLst/>
            </a:prstGeom>
            <a:noFill/>
            <a:ln>
              <a:noFill/>
            </a:ln>
          </p:spPr>
        </p:pic>
        <p:pic>
          <p:nvPicPr>
            <p:cNvPr id="308" name="Google Shape;308;p41"/>
            <p:cNvPicPr preferRelativeResize="0"/>
            <p:nvPr/>
          </p:nvPicPr>
          <p:blipFill>
            <a:blip r:embed="rId2"/>
            <a:stretch>
              <a:fillRect/>
            </a:stretch>
          </p:blipFill>
          <p:spPr>
            <a:xfrm>
              <a:off x="5667025" y="2409300"/>
              <a:ext cx="2975426" cy="2449875"/>
            </a:xfrm>
            <a:prstGeom prst="rect">
              <a:avLst/>
            </a:prstGeom>
            <a:noFill/>
            <a:ln>
              <a:noFill/>
            </a:ln>
          </p:spPr>
        </p:pic>
        <p:pic>
          <p:nvPicPr>
            <p:cNvPr id="309" name="Google Shape;309;p41"/>
            <p:cNvPicPr preferRelativeResize="0"/>
            <p:nvPr/>
          </p:nvPicPr>
          <p:blipFill>
            <a:blip r:embed="rId3"/>
            <a:stretch>
              <a:fillRect/>
            </a:stretch>
          </p:blipFill>
          <p:spPr>
            <a:xfrm>
              <a:off x="7377475" y="539503"/>
              <a:ext cx="1053299" cy="678075"/>
            </a:xfrm>
            <a:prstGeom prst="rect">
              <a:avLst/>
            </a:prstGeom>
            <a:noFill/>
            <a:ln>
              <a:noFill/>
            </a:ln>
          </p:spPr>
        </p:pic>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332" name="Shape 332"/>
        <p:cNvGrpSpPr/>
        <p:nvPr/>
      </p:nvGrpSpPr>
      <p:grpSpPr>
        <a:xfrm>
          <a:off x="0" y="0"/>
          <a:ext cx="0" cy="0"/>
          <a:chOff x="0" y="0"/>
          <a:chExt cx="0" cy="0"/>
        </a:xfrm>
      </p:grpSpPr>
      <p:sp>
        <p:nvSpPr>
          <p:cNvPr id="333" name="Google Shape;333;p43"/>
          <p:cNvSpPr txBox="1"/>
          <p:nvPr>
            <p:ph type="title"/>
          </p:nvPr>
        </p:nvSpPr>
        <p:spPr>
          <a:xfrm>
            <a:off x="596265" y="389255"/>
            <a:ext cx="7277735" cy="57277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2023</a:t>
            </a:r>
            <a:r>
              <a:rPr lang="zh-CN" altLang="en-US">
                <a:ea typeface="宋体" pitchFamily="2" charset="-122"/>
              </a:rPr>
              <a:t>全国大学生数学建模竞赛</a:t>
            </a:r>
            <a:r>
              <a:rPr lang="en-US" altLang="zh-CN">
                <a:ea typeface="宋体" pitchFamily="2" charset="-122"/>
              </a:rPr>
              <a:t>C</a:t>
            </a:r>
            <a:r>
              <a:rPr lang="zh-CN" altLang="en-US">
                <a:ea typeface="宋体" pitchFamily="2" charset="-122"/>
              </a:rPr>
              <a:t>题</a:t>
            </a:r>
            <a:endParaRPr lang="zh-CN" altLang="en-US">
              <a:ea typeface="宋体" pitchFamily="2" charset="-122"/>
            </a:endParaRPr>
          </a:p>
        </p:txBody>
      </p:sp>
      <p:sp>
        <p:nvSpPr>
          <p:cNvPr id="334" name="Google Shape;334;p43"/>
          <p:cNvSpPr txBox="1"/>
          <p:nvPr>
            <p:ph type="subTitle" idx="1"/>
          </p:nvPr>
        </p:nvSpPr>
        <p:spPr>
          <a:xfrm>
            <a:off x="1092200" y="1607820"/>
            <a:ext cx="7309485" cy="353504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sz="1600">
                <a:ea typeface="宋体" pitchFamily="2" charset="-122"/>
              </a:rPr>
              <a:t>问题</a:t>
            </a:r>
            <a:r>
              <a:rPr lang="en-US" altLang="zh-CN" sz="1600">
                <a:ea typeface="宋体" pitchFamily="2" charset="-122"/>
              </a:rPr>
              <a:t>3</a:t>
            </a:r>
            <a:r>
              <a:rPr lang="zh-CN" altLang="en-US" sz="1600">
                <a:ea typeface="宋体" pitchFamily="2" charset="-122"/>
              </a:rPr>
              <a:t>：</a:t>
            </a:r>
            <a:r>
              <a:rPr sz="1600">
                <a:ea typeface="宋体" pitchFamily="2" charset="-122"/>
              </a:rPr>
              <a:t>蔬菜单品的销售组合优化与定价补货决策</a:t>
            </a:r>
            <a:endParaRPr sz="1600">
              <a:ea typeface="宋体" pitchFamily="2" charset="-122"/>
            </a:endParaRPr>
          </a:p>
          <a:p>
            <a:pPr marL="0" lvl="0" indent="0" algn="l" rtl="0">
              <a:spcBef>
                <a:spcPts val="0"/>
              </a:spcBef>
              <a:spcAft>
                <a:spcPts val="0"/>
              </a:spcAft>
              <a:buNone/>
            </a:pPr>
            <a:endParaRPr sz="1600">
              <a:ea typeface="宋体" pitchFamily="2" charset="-122"/>
            </a:endParaRPr>
          </a:p>
          <a:p>
            <a:pPr marL="0" lvl="0" indent="457200" algn="l" rtl="0">
              <a:spcBef>
                <a:spcPts val="0"/>
              </a:spcBef>
              <a:spcAft>
                <a:spcPts val="0"/>
              </a:spcAft>
              <a:buNone/>
            </a:pPr>
            <a:r>
              <a:rPr sz="1600">
                <a:ea typeface="宋体" pitchFamily="2" charset="-122"/>
              </a:rPr>
              <a:t>生鲜类商品的销售空间有限，而夏季的上市蔬菜品种众多，因此优化蔬菜商品的销售组合是商超面临的另一重要问题。</a:t>
            </a:r>
            <a:r>
              <a:rPr lang="zh-CN" sz="1600">
                <a:ea typeface="宋体" pitchFamily="2" charset="-122"/>
              </a:rPr>
              <a:t>该问题一般分成两步求解，首先，基于历史数据对蔬菜商品进行</a:t>
            </a:r>
            <a:r>
              <a:rPr lang="zh-CN" sz="1600">
                <a:solidFill>
                  <a:srgbClr val="FF0000"/>
                </a:solidFill>
                <a:ea typeface="宋体" pitchFamily="2" charset="-122"/>
              </a:rPr>
              <a:t>优化组合</a:t>
            </a:r>
            <a:r>
              <a:rPr lang="zh-CN" sz="1600">
                <a:ea typeface="宋体" pitchFamily="2" charset="-122"/>
              </a:rPr>
              <a:t>；其次，为优化后的蔬菜组合进行</a:t>
            </a:r>
            <a:r>
              <a:rPr lang="zh-CN" sz="1600">
                <a:solidFill>
                  <a:srgbClr val="FF0000"/>
                </a:solidFill>
                <a:ea typeface="宋体" pitchFamily="2" charset="-122"/>
              </a:rPr>
              <a:t>定价与补货</a:t>
            </a:r>
            <a:r>
              <a:rPr lang="zh-CN" sz="1600">
                <a:ea typeface="宋体" pitchFamily="2" charset="-122"/>
              </a:rPr>
              <a:t>决策。</a:t>
            </a:r>
            <a:endParaRPr lang="zh-CN" sz="1600">
              <a:ea typeface="宋体" pitchFamily="2" charset="-122"/>
            </a:endParaRPr>
          </a:p>
          <a:p>
            <a:pPr marL="0" lvl="0" indent="457200" algn="l" rtl="0">
              <a:spcBef>
                <a:spcPts val="0"/>
              </a:spcBef>
              <a:spcAft>
                <a:spcPts val="0"/>
              </a:spcAft>
              <a:buNone/>
            </a:pPr>
            <a:r>
              <a:rPr lang="zh-CN" sz="1600">
                <a:ea typeface="宋体" pitchFamily="2" charset="-122"/>
              </a:rPr>
              <a:t>由于决策的对象仅为单日决策且决策品种范围仅来自于前7日的交易品种，因此在数据处理中，可以简化需求的时间效应分析，以平均值作为优化组合的参数基准。如果近期的进货成本、售价、销售量偏离均值很大，可以将其剔除或用均值替代。在求出最优的产品组合后，下一步对最优定价和补货决策进行求解，其计算思路与第2问相同，但由于单品个数超过品类数，因此计算的复杂度会相对提高。</a:t>
            </a:r>
            <a:endParaRPr lang="zh-CN" sz="1600">
              <a:ea typeface="宋体" pitchFamily="2" charset="-122"/>
            </a:endParaRPr>
          </a:p>
        </p:txBody>
      </p:sp>
      <p:sp>
        <p:nvSpPr>
          <p:cNvPr id="335" name="Google Shape;335;p43"/>
          <p:cNvSpPr txBox="1"/>
          <p:nvPr>
            <p:ph type="subTitle" idx="4"/>
          </p:nvPr>
        </p:nvSpPr>
        <p:spPr>
          <a:xfrm>
            <a:off x="3192780" y="1194435"/>
            <a:ext cx="5820410" cy="41338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zh-CN" sz="2000">
                <a:ea typeface="宋体" pitchFamily="2" charset="-122"/>
              </a:rPr>
              <a:t>——</a:t>
            </a:r>
            <a:r>
              <a:rPr lang="zh-CN" altLang="en-GB" sz="2000">
                <a:ea typeface="宋体" pitchFamily="2" charset="-122"/>
              </a:rPr>
              <a:t>蔬菜类商品的自动定价与补货策略</a:t>
            </a:r>
            <a:endParaRPr lang="zh-CN" altLang="en-GB" sz="2000">
              <a:ea typeface="宋体"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332" name="Shape 332"/>
        <p:cNvGrpSpPr/>
        <p:nvPr/>
      </p:nvGrpSpPr>
      <p:grpSpPr>
        <a:xfrm>
          <a:off x="0" y="0"/>
          <a:ext cx="0" cy="0"/>
          <a:chOff x="0" y="0"/>
          <a:chExt cx="0" cy="0"/>
        </a:xfrm>
      </p:grpSpPr>
      <p:sp>
        <p:nvSpPr>
          <p:cNvPr id="333" name="Google Shape;333;p43"/>
          <p:cNvSpPr txBox="1"/>
          <p:nvPr>
            <p:ph type="title"/>
          </p:nvPr>
        </p:nvSpPr>
        <p:spPr>
          <a:xfrm>
            <a:off x="596265" y="389255"/>
            <a:ext cx="7277735" cy="57277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2023</a:t>
            </a:r>
            <a:r>
              <a:rPr lang="zh-CN" altLang="en-US">
                <a:ea typeface="宋体" pitchFamily="2" charset="-122"/>
              </a:rPr>
              <a:t>全国大学生数学建模竞赛</a:t>
            </a:r>
            <a:r>
              <a:rPr lang="en-US" altLang="zh-CN">
                <a:ea typeface="宋体" pitchFamily="2" charset="-122"/>
              </a:rPr>
              <a:t>C</a:t>
            </a:r>
            <a:r>
              <a:rPr lang="zh-CN" altLang="en-US">
                <a:ea typeface="宋体" pitchFamily="2" charset="-122"/>
              </a:rPr>
              <a:t>题</a:t>
            </a:r>
            <a:endParaRPr lang="zh-CN" altLang="en-US">
              <a:ea typeface="宋体" pitchFamily="2" charset="-122"/>
            </a:endParaRPr>
          </a:p>
        </p:txBody>
      </p:sp>
      <p:sp>
        <p:nvSpPr>
          <p:cNvPr id="334" name="Google Shape;334;p43"/>
          <p:cNvSpPr txBox="1"/>
          <p:nvPr>
            <p:ph type="subTitle" idx="1"/>
          </p:nvPr>
        </p:nvSpPr>
        <p:spPr>
          <a:xfrm>
            <a:off x="918845" y="1607820"/>
            <a:ext cx="6886575" cy="306006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sz="1600">
                <a:ea typeface="宋体" pitchFamily="2" charset="-122"/>
              </a:rPr>
              <a:t>问题</a:t>
            </a:r>
            <a:r>
              <a:rPr lang="en-US" altLang="zh-CN" sz="1600">
                <a:ea typeface="宋体" pitchFamily="2" charset="-122"/>
              </a:rPr>
              <a:t>3</a:t>
            </a:r>
            <a:r>
              <a:rPr lang="zh-CN" altLang="en-US" sz="1600">
                <a:ea typeface="宋体" pitchFamily="2" charset="-122"/>
              </a:rPr>
              <a:t>：因蔬菜类商品的销售空间有限，商超希望进一步制定单品的补货计划，要求可售单品总数控制在 27-33 个，且各单品订购量满足最小陈列量 2.5 千克的要求。根据 2023 年 6 月 24-30 日的可售品种，给出 7 月 1 日的单品补货量和定价策略，在尽量满足市场对各品类蔬菜商品需求的前提下，使得商超收益最大。（</a:t>
            </a:r>
            <a:r>
              <a:rPr lang="en-US" altLang="zh-CN" sz="1600">
                <a:ea typeface="宋体" pitchFamily="2" charset="-122"/>
              </a:rPr>
              <a:t>25</a:t>
            </a:r>
            <a:r>
              <a:rPr lang="zh-CN" altLang="en-US" sz="1600">
                <a:ea typeface="宋体" pitchFamily="2" charset="-122"/>
              </a:rPr>
              <a:t>）</a:t>
            </a:r>
            <a:endParaRPr lang="zh-CN" altLang="en-US" sz="1600">
              <a:ea typeface="宋体" pitchFamily="2" charset="-122"/>
            </a:endParaRPr>
          </a:p>
          <a:p>
            <a:pPr marL="0" lvl="0" indent="0" algn="l" rtl="0">
              <a:spcBef>
                <a:spcPts val="0"/>
              </a:spcBef>
              <a:spcAft>
                <a:spcPts val="0"/>
              </a:spcAft>
              <a:buNone/>
            </a:pPr>
            <a:r>
              <a:rPr lang="en-US" altLang="zh-CN" sz="1600">
                <a:ea typeface="宋体" pitchFamily="2" charset="-122"/>
              </a:rPr>
              <a:t>1.</a:t>
            </a:r>
            <a:r>
              <a:rPr lang="zh-CN" altLang="en-US" sz="1600">
                <a:ea typeface="宋体" pitchFamily="2" charset="-122"/>
              </a:rPr>
              <a:t>确定各品类中可替代或互补的单品，例如可以通过</a:t>
            </a:r>
            <a:r>
              <a:rPr lang="zh-CN" altLang="en-US" sz="1600">
                <a:solidFill>
                  <a:srgbClr val="FF0000"/>
                </a:solidFill>
                <a:ea typeface="宋体" pitchFamily="2" charset="-122"/>
              </a:rPr>
              <a:t>相关性分析</a:t>
            </a:r>
            <a:r>
              <a:rPr lang="zh-CN" altLang="en-US" sz="1600">
                <a:ea typeface="宋体" pitchFamily="2" charset="-122"/>
              </a:rPr>
              <a:t>对各品类中的单品进行分类等（</a:t>
            </a:r>
            <a:r>
              <a:rPr lang="en-US" altLang="zh-CN" sz="1600">
                <a:ea typeface="宋体" pitchFamily="2" charset="-122"/>
              </a:rPr>
              <a:t>7</a:t>
            </a:r>
            <a:r>
              <a:rPr lang="zh-CN" altLang="en-US" sz="1600">
                <a:ea typeface="宋体" pitchFamily="2" charset="-122"/>
              </a:rPr>
              <a:t>）</a:t>
            </a:r>
            <a:endParaRPr lang="zh-CN" altLang="en-US" sz="1600">
              <a:ea typeface="宋体" pitchFamily="2" charset="-122"/>
            </a:endParaRPr>
          </a:p>
          <a:p>
            <a:pPr marL="0" lvl="0" indent="0" algn="l" rtl="0">
              <a:spcBef>
                <a:spcPts val="0"/>
              </a:spcBef>
              <a:spcAft>
                <a:spcPts val="0"/>
              </a:spcAft>
              <a:buNone/>
            </a:pPr>
            <a:r>
              <a:rPr lang="en-US" altLang="zh-CN" sz="1600">
                <a:ea typeface="宋体" pitchFamily="2" charset="-122"/>
              </a:rPr>
              <a:t>2.在考虑单品可替代性、互补性的前提下，建立商品品种</a:t>
            </a:r>
            <a:r>
              <a:rPr lang="en-US" altLang="zh-CN" sz="1600">
                <a:solidFill>
                  <a:srgbClr val="FF0000"/>
                </a:solidFill>
                <a:ea typeface="宋体" pitchFamily="2" charset="-122"/>
              </a:rPr>
              <a:t>多样性的量化方法</a:t>
            </a:r>
            <a:r>
              <a:rPr lang="en-US" altLang="zh-CN" sz="1600">
                <a:ea typeface="宋体" pitchFamily="2" charset="-122"/>
              </a:rPr>
              <a:t>，满足商品需求量和品种多样性的约束</a:t>
            </a:r>
            <a:r>
              <a:rPr lang="zh-CN" altLang="en-US" sz="1600">
                <a:ea typeface="宋体" pitchFamily="2" charset="-122"/>
              </a:rPr>
              <a:t>（</a:t>
            </a:r>
            <a:r>
              <a:rPr lang="en-US" altLang="zh-CN" sz="1600">
                <a:ea typeface="宋体" pitchFamily="2" charset="-122"/>
              </a:rPr>
              <a:t>8</a:t>
            </a:r>
            <a:r>
              <a:rPr lang="zh-CN" altLang="en-US" sz="1600">
                <a:ea typeface="宋体" pitchFamily="2" charset="-122"/>
              </a:rPr>
              <a:t>）</a:t>
            </a:r>
            <a:endParaRPr lang="en-US" altLang="zh-CN" sz="1600">
              <a:ea typeface="宋体" pitchFamily="2" charset="-122"/>
            </a:endParaRPr>
          </a:p>
          <a:p>
            <a:pPr marL="0" lvl="0" indent="0" algn="l" rtl="0">
              <a:spcBef>
                <a:spcPts val="0"/>
              </a:spcBef>
              <a:spcAft>
                <a:spcPts val="0"/>
              </a:spcAft>
              <a:buNone/>
            </a:pPr>
            <a:r>
              <a:rPr lang="en-US" altLang="zh-CN" sz="1600">
                <a:ea typeface="宋体" pitchFamily="2" charset="-122"/>
              </a:rPr>
              <a:t>3.模型和求解：可以借鉴问题 2 的模型与方法，但须明确品类与单品决策之间的</a:t>
            </a:r>
            <a:r>
              <a:rPr lang="en-US" altLang="zh-CN" sz="1600">
                <a:solidFill>
                  <a:srgbClr val="FF0000"/>
                </a:solidFill>
                <a:ea typeface="宋体" pitchFamily="2" charset="-122"/>
              </a:rPr>
              <a:t>差异</a:t>
            </a:r>
            <a:r>
              <a:rPr lang="zh-CN" altLang="en-US" sz="1600">
                <a:ea typeface="宋体" pitchFamily="2" charset="-122"/>
              </a:rPr>
              <a:t>（</a:t>
            </a:r>
            <a:r>
              <a:rPr lang="en-US" altLang="zh-CN" sz="1600">
                <a:ea typeface="宋体" pitchFamily="2" charset="-122"/>
              </a:rPr>
              <a:t>10</a:t>
            </a:r>
            <a:r>
              <a:rPr lang="zh-CN" altLang="en-US" sz="1600">
                <a:ea typeface="宋体" pitchFamily="2" charset="-122"/>
              </a:rPr>
              <a:t>）</a:t>
            </a:r>
            <a:endParaRPr lang="zh-CN" altLang="en-US" sz="1600">
              <a:ea typeface="宋体" pitchFamily="2" charset="-122"/>
            </a:endParaRPr>
          </a:p>
        </p:txBody>
      </p:sp>
      <p:sp>
        <p:nvSpPr>
          <p:cNvPr id="335" name="Google Shape;335;p43"/>
          <p:cNvSpPr txBox="1"/>
          <p:nvPr>
            <p:ph type="subTitle" idx="4"/>
          </p:nvPr>
        </p:nvSpPr>
        <p:spPr>
          <a:xfrm>
            <a:off x="3192780" y="1194435"/>
            <a:ext cx="5820410" cy="41338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zh-CN" sz="2000">
                <a:ea typeface="宋体" pitchFamily="2" charset="-122"/>
              </a:rPr>
              <a:t>——</a:t>
            </a:r>
            <a:r>
              <a:rPr lang="zh-CN" altLang="en-GB" sz="2000">
                <a:ea typeface="宋体" pitchFamily="2" charset="-122"/>
              </a:rPr>
              <a:t>蔬菜类商品的自动定价与补货策略</a:t>
            </a:r>
            <a:endParaRPr lang="zh-CN" altLang="en-GB" sz="2000">
              <a:ea typeface="宋体"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332" name="Shape 332"/>
        <p:cNvGrpSpPr/>
        <p:nvPr/>
      </p:nvGrpSpPr>
      <p:grpSpPr>
        <a:xfrm>
          <a:off x="0" y="0"/>
          <a:ext cx="0" cy="0"/>
          <a:chOff x="0" y="0"/>
          <a:chExt cx="0" cy="0"/>
        </a:xfrm>
      </p:grpSpPr>
      <p:sp>
        <p:nvSpPr>
          <p:cNvPr id="333" name="Google Shape;333;p43"/>
          <p:cNvSpPr txBox="1"/>
          <p:nvPr>
            <p:ph type="title"/>
          </p:nvPr>
        </p:nvSpPr>
        <p:spPr>
          <a:xfrm>
            <a:off x="530860" y="376555"/>
            <a:ext cx="7277735" cy="57277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2023</a:t>
            </a:r>
            <a:r>
              <a:rPr lang="zh-CN" altLang="en-US">
                <a:ea typeface="宋体" pitchFamily="2" charset="-122"/>
              </a:rPr>
              <a:t>全国大学生数学建模竞赛</a:t>
            </a:r>
            <a:r>
              <a:rPr lang="en-US" altLang="zh-CN">
                <a:ea typeface="宋体" pitchFamily="2" charset="-122"/>
              </a:rPr>
              <a:t>C</a:t>
            </a:r>
            <a:r>
              <a:rPr lang="zh-CN" altLang="en-US">
                <a:ea typeface="宋体" pitchFamily="2" charset="-122"/>
              </a:rPr>
              <a:t>题</a:t>
            </a:r>
            <a:endParaRPr lang="zh-CN" altLang="en-US">
              <a:ea typeface="宋体" pitchFamily="2" charset="-122"/>
            </a:endParaRPr>
          </a:p>
        </p:txBody>
      </p:sp>
      <p:sp>
        <p:nvSpPr>
          <p:cNvPr id="334" name="Google Shape;334;p43"/>
          <p:cNvSpPr txBox="1"/>
          <p:nvPr>
            <p:ph type="subTitle" idx="1"/>
          </p:nvPr>
        </p:nvSpPr>
        <p:spPr>
          <a:xfrm>
            <a:off x="922020" y="1703070"/>
            <a:ext cx="6886575" cy="26098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sz="1600">
                <a:ea typeface="宋体" pitchFamily="2" charset="-122"/>
              </a:rPr>
              <a:t>问题</a:t>
            </a:r>
            <a:r>
              <a:rPr lang="en-US" altLang="zh-CN" sz="1600">
                <a:ea typeface="宋体" pitchFamily="2" charset="-122"/>
              </a:rPr>
              <a:t>4</a:t>
            </a:r>
            <a:r>
              <a:rPr lang="zh-CN" altLang="en-US" sz="1600">
                <a:ea typeface="宋体" pitchFamily="2" charset="-122"/>
              </a:rPr>
              <a:t>：为了更好地制定蔬菜商品的补货和定价决策，商超还需要采集哪些相关数据， 这些数据对解决上述问题有何帮助，请给出你们的意见和理由。（</a:t>
            </a:r>
            <a:r>
              <a:rPr lang="en-US" altLang="zh-CN" sz="1600">
                <a:ea typeface="宋体" pitchFamily="2" charset="-122"/>
              </a:rPr>
              <a:t>5</a:t>
            </a:r>
            <a:r>
              <a:rPr lang="zh-CN" altLang="en-US" sz="1600">
                <a:ea typeface="宋体" pitchFamily="2" charset="-122"/>
              </a:rPr>
              <a:t>）</a:t>
            </a:r>
            <a:endParaRPr lang="zh-CN" altLang="en-US" sz="1600">
              <a:ea typeface="宋体" pitchFamily="2" charset="-122"/>
            </a:endParaRPr>
          </a:p>
          <a:p>
            <a:pPr marL="0" lvl="0" indent="0" algn="l" rtl="0">
              <a:spcBef>
                <a:spcPts val="0"/>
              </a:spcBef>
              <a:spcAft>
                <a:spcPts val="0"/>
              </a:spcAft>
              <a:buNone/>
            </a:pPr>
            <a:endParaRPr lang="zh-CN" altLang="en-US" sz="1600">
              <a:ea typeface="宋体" pitchFamily="2" charset="-122"/>
            </a:endParaRPr>
          </a:p>
          <a:p>
            <a:pPr marL="0" lvl="0" indent="0" algn="l" rtl="0">
              <a:spcBef>
                <a:spcPts val="0"/>
              </a:spcBef>
              <a:spcAft>
                <a:spcPts val="0"/>
              </a:spcAft>
              <a:buNone/>
            </a:pPr>
            <a:endParaRPr lang="zh-CN" altLang="en-US" sz="1600">
              <a:ea typeface="宋体" pitchFamily="2" charset="-122"/>
            </a:endParaRPr>
          </a:p>
          <a:p>
            <a:pPr marL="0" lvl="0" indent="0" algn="l" rtl="0">
              <a:spcBef>
                <a:spcPts val="0"/>
              </a:spcBef>
              <a:spcAft>
                <a:spcPts val="0"/>
              </a:spcAft>
              <a:buNone/>
            </a:pPr>
            <a:r>
              <a:rPr lang="zh-CN" altLang="en-US" sz="1600">
                <a:ea typeface="宋体" pitchFamily="2" charset="-122"/>
              </a:rPr>
              <a:t>问题分析：问题4需要考虑现有数据在决策分析中的不足，并思考新的数据收集方向，同时，需要探讨新数据与决策质量之间的关系，并说明新数据收集的可行性和经济性。</a:t>
            </a:r>
            <a:endParaRPr lang="zh-CN" altLang="en-US" sz="1600">
              <a:ea typeface="宋体" pitchFamily="2" charset="-122"/>
            </a:endParaRPr>
          </a:p>
        </p:txBody>
      </p:sp>
      <p:sp>
        <p:nvSpPr>
          <p:cNvPr id="335" name="Google Shape;335;p43"/>
          <p:cNvSpPr txBox="1"/>
          <p:nvPr>
            <p:ph type="subTitle" idx="4"/>
          </p:nvPr>
        </p:nvSpPr>
        <p:spPr>
          <a:xfrm>
            <a:off x="4445000" y="1119505"/>
            <a:ext cx="4579620" cy="41338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zh-CN" sz="2000">
                <a:ea typeface="宋体" pitchFamily="2" charset="-122"/>
              </a:rPr>
              <a:t>——</a:t>
            </a:r>
            <a:r>
              <a:rPr lang="zh-CN" altLang="en-GB" sz="2000">
                <a:ea typeface="宋体" pitchFamily="2" charset="-122"/>
              </a:rPr>
              <a:t>蔬菜类商品的自动定价与补货策略</a:t>
            </a:r>
            <a:endParaRPr lang="zh-CN" altLang="en-GB" sz="2000">
              <a:ea typeface="宋体" pitchFamily="2" charset="-122"/>
            </a:endParaRPr>
          </a:p>
        </p:txBody>
      </p:sp>
      <p:sp>
        <p:nvSpPr>
          <p:cNvPr id="2" name="文本框 1"/>
          <p:cNvSpPr txBox="1"/>
          <p:nvPr/>
        </p:nvSpPr>
        <p:spPr>
          <a:xfrm>
            <a:off x="374650" y="1119505"/>
            <a:ext cx="3283585" cy="460375"/>
          </a:xfrm>
          <a:prstGeom prst="rect">
            <a:avLst/>
          </a:prstGeom>
          <a:noFill/>
        </p:spPr>
        <p:txBody>
          <a:bodyPr wrap="square" rtlCol="0">
            <a:spAutoFit/>
          </a:bodyPr>
          <a:p>
            <a:r>
              <a:rPr lang="zh-CN" altLang="en-US" sz="2400">
                <a:highlight>
                  <a:srgbClr val="FFFF00"/>
                </a:highlight>
              </a:rPr>
              <a:t>基于新数据的决策改进</a:t>
            </a:r>
            <a:endParaRPr lang="zh-CN" altLang="en-US" sz="2400">
              <a:highlight>
                <a:srgbClr val="FFFF00"/>
              </a:highlight>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332" name="Shape 332"/>
        <p:cNvGrpSpPr/>
        <p:nvPr/>
      </p:nvGrpSpPr>
      <p:grpSpPr>
        <a:xfrm>
          <a:off x="0" y="0"/>
          <a:ext cx="0" cy="0"/>
          <a:chOff x="0" y="0"/>
          <a:chExt cx="0" cy="0"/>
        </a:xfrm>
      </p:grpSpPr>
      <p:sp>
        <p:nvSpPr>
          <p:cNvPr id="333" name="Google Shape;333;p43"/>
          <p:cNvSpPr txBox="1"/>
          <p:nvPr>
            <p:ph type="title"/>
          </p:nvPr>
        </p:nvSpPr>
        <p:spPr>
          <a:xfrm>
            <a:off x="530860" y="376555"/>
            <a:ext cx="7277735" cy="57277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2023</a:t>
            </a:r>
            <a:r>
              <a:rPr lang="zh-CN" altLang="en-US">
                <a:ea typeface="宋体" pitchFamily="2" charset="-122"/>
              </a:rPr>
              <a:t>全国大学生数学建模竞赛</a:t>
            </a:r>
            <a:r>
              <a:rPr lang="en-US" altLang="zh-CN">
                <a:ea typeface="宋体" pitchFamily="2" charset="-122"/>
              </a:rPr>
              <a:t>C</a:t>
            </a:r>
            <a:r>
              <a:rPr lang="zh-CN" altLang="en-US">
                <a:ea typeface="宋体" pitchFamily="2" charset="-122"/>
              </a:rPr>
              <a:t>题</a:t>
            </a:r>
            <a:endParaRPr lang="zh-CN" altLang="en-US">
              <a:ea typeface="宋体" pitchFamily="2" charset="-122"/>
            </a:endParaRPr>
          </a:p>
        </p:txBody>
      </p:sp>
      <p:sp>
        <p:nvSpPr>
          <p:cNvPr id="334" name="Google Shape;334;p43"/>
          <p:cNvSpPr txBox="1"/>
          <p:nvPr>
            <p:ph type="subTitle" idx="1"/>
          </p:nvPr>
        </p:nvSpPr>
        <p:spPr>
          <a:xfrm>
            <a:off x="922020" y="1703070"/>
            <a:ext cx="7588885" cy="287909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sz="1600">
                <a:ea typeface="宋体" pitchFamily="2" charset="-122"/>
              </a:rPr>
              <a:t>问题</a:t>
            </a:r>
            <a:r>
              <a:rPr lang="en-US" altLang="zh-CN" sz="1600">
                <a:ea typeface="宋体" pitchFamily="2" charset="-122"/>
              </a:rPr>
              <a:t>4</a:t>
            </a:r>
            <a:r>
              <a:rPr lang="zh-CN" altLang="en-US" sz="1600">
                <a:ea typeface="宋体" pitchFamily="2" charset="-122"/>
              </a:rPr>
              <a:t>：为了更好地制定蔬菜商品的补货和定价决策，商超还需要采集哪些相关数据， 这些数据对解决上述问题有何帮助，请给出你们的意见和理由。（</a:t>
            </a:r>
            <a:r>
              <a:rPr lang="en-US" altLang="zh-CN" sz="1600">
                <a:ea typeface="宋体" pitchFamily="2" charset="-122"/>
              </a:rPr>
              <a:t>5</a:t>
            </a:r>
            <a:r>
              <a:rPr lang="zh-CN" altLang="en-US" sz="1600">
                <a:ea typeface="宋体" pitchFamily="2" charset="-122"/>
              </a:rPr>
              <a:t>）</a:t>
            </a:r>
            <a:endParaRPr lang="zh-CN" altLang="en-US" sz="1600">
              <a:ea typeface="宋体" pitchFamily="2" charset="-122"/>
            </a:endParaRPr>
          </a:p>
          <a:p>
            <a:pPr marL="0" lvl="0" indent="457200" algn="l" rtl="0">
              <a:spcBef>
                <a:spcPts val="0"/>
              </a:spcBef>
              <a:spcAft>
                <a:spcPts val="0"/>
              </a:spcAft>
              <a:buNone/>
            </a:pPr>
            <a:r>
              <a:rPr lang="zh-CN" sz="1600">
                <a:ea typeface="宋体" pitchFamily="2" charset="-122"/>
              </a:rPr>
              <a:t>该题目</a:t>
            </a:r>
            <a:r>
              <a:rPr sz="1600">
                <a:ea typeface="宋体" pitchFamily="2" charset="-122"/>
              </a:rPr>
              <a:t>的数据主要包括</a:t>
            </a:r>
            <a:r>
              <a:rPr sz="1600">
                <a:solidFill>
                  <a:srgbClr val="FF0000"/>
                </a:solidFill>
                <a:ea typeface="宋体" pitchFamily="2" charset="-122"/>
              </a:rPr>
              <a:t>销量数据</a:t>
            </a:r>
            <a:r>
              <a:rPr sz="1600">
                <a:ea typeface="宋体" pitchFamily="2" charset="-122"/>
              </a:rPr>
              <a:t>和</a:t>
            </a:r>
            <a:r>
              <a:rPr sz="1600">
                <a:solidFill>
                  <a:srgbClr val="FF0000"/>
                </a:solidFill>
                <a:ea typeface="宋体" pitchFamily="2" charset="-122"/>
              </a:rPr>
              <a:t>进货价格数据</a:t>
            </a:r>
            <a:r>
              <a:rPr sz="1600">
                <a:ea typeface="宋体" pitchFamily="2" charset="-122"/>
              </a:rPr>
              <a:t>，其中销量数据完整地记录了销售过程， 但进货价格主要记录了有进货的价格信息，并不包含完整的历史批发价格。除了上述两类数据，商超也记录了进货量数据，但这类库存数据的质量较差。这是由于：</a:t>
            </a:r>
            <a:endParaRPr sz="1600">
              <a:ea typeface="宋体" pitchFamily="2" charset="-122"/>
            </a:endParaRPr>
          </a:p>
          <a:p>
            <a:pPr marL="0" lvl="0" indent="457200" algn="l" rtl="0">
              <a:spcBef>
                <a:spcPts val="0"/>
              </a:spcBef>
              <a:spcAft>
                <a:spcPts val="0"/>
              </a:spcAft>
              <a:buNone/>
            </a:pPr>
            <a:r>
              <a:rPr sz="1600">
                <a:ea typeface="宋体" pitchFamily="2" charset="-122"/>
              </a:rPr>
              <a:t>1）蔬菜类产品以散货方式进行交易且交易过程中存在损耗；</a:t>
            </a:r>
            <a:endParaRPr sz="1600">
              <a:ea typeface="宋体" pitchFamily="2" charset="-122"/>
            </a:endParaRPr>
          </a:p>
          <a:p>
            <a:pPr marL="0" lvl="0" indent="457200" algn="l" rtl="0">
              <a:spcBef>
                <a:spcPts val="0"/>
              </a:spcBef>
              <a:spcAft>
                <a:spcPts val="0"/>
              </a:spcAft>
              <a:buNone/>
            </a:pPr>
            <a:r>
              <a:rPr sz="1600">
                <a:ea typeface="宋体" pitchFamily="2" charset="-122"/>
              </a:rPr>
              <a:t>2）库存盘点的成本高导致盘点周期长，精确性差。因此，如何获取新的数据提高决策质量是企业的迫切需求。</a:t>
            </a:r>
            <a:endParaRPr sz="1600">
              <a:ea typeface="宋体" pitchFamily="2" charset="-122"/>
            </a:endParaRPr>
          </a:p>
        </p:txBody>
      </p:sp>
      <p:sp>
        <p:nvSpPr>
          <p:cNvPr id="335" name="Google Shape;335;p43"/>
          <p:cNvSpPr txBox="1"/>
          <p:nvPr>
            <p:ph type="subTitle" idx="4"/>
          </p:nvPr>
        </p:nvSpPr>
        <p:spPr>
          <a:xfrm>
            <a:off x="3136265" y="1119505"/>
            <a:ext cx="5820410" cy="41338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zh-CN" sz="2000">
                <a:ea typeface="宋体" pitchFamily="2" charset="-122"/>
              </a:rPr>
              <a:t>——</a:t>
            </a:r>
            <a:r>
              <a:rPr lang="zh-CN" altLang="en-GB" sz="2000">
                <a:ea typeface="宋体" pitchFamily="2" charset="-122"/>
              </a:rPr>
              <a:t>蔬菜类商品的自动定价与补货策略</a:t>
            </a:r>
            <a:endParaRPr lang="zh-CN" altLang="en-GB" sz="2000">
              <a:ea typeface="宋体"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332" name="Shape 332"/>
        <p:cNvGrpSpPr/>
        <p:nvPr/>
      </p:nvGrpSpPr>
      <p:grpSpPr>
        <a:xfrm>
          <a:off x="0" y="0"/>
          <a:ext cx="0" cy="0"/>
          <a:chOff x="0" y="0"/>
          <a:chExt cx="0" cy="0"/>
        </a:xfrm>
      </p:grpSpPr>
      <p:sp>
        <p:nvSpPr>
          <p:cNvPr id="333" name="Google Shape;333;p43"/>
          <p:cNvSpPr txBox="1"/>
          <p:nvPr>
            <p:ph type="title"/>
          </p:nvPr>
        </p:nvSpPr>
        <p:spPr>
          <a:xfrm>
            <a:off x="530860" y="376555"/>
            <a:ext cx="7277735" cy="57277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2023</a:t>
            </a:r>
            <a:r>
              <a:rPr lang="zh-CN" altLang="en-US">
                <a:ea typeface="宋体" pitchFamily="2" charset="-122"/>
              </a:rPr>
              <a:t>全国大学生数学建模竞赛</a:t>
            </a:r>
            <a:r>
              <a:rPr lang="en-US" altLang="zh-CN">
                <a:ea typeface="宋体" pitchFamily="2" charset="-122"/>
              </a:rPr>
              <a:t>C</a:t>
            </a:r>
            <a:r>
              <a:rPr lang="zh-CN" altLang="en-US">
                <a:ea typeface="宋体" pitchFamily="2" charset="-122"/>
              </a:rPr>
              <a:t>题</a:t>
            </a:r>
            <a:endParaRPr lang="zh-CN" altLang="en-US">
              <a:ea typeface="宋体" pitchFamily="2" charset="-122"/>
            </a:endParaRPr>
          </a:p>
        </p:txBody>
      </p:sp>
      <p:sp>
        <p:nvSpPr>
          <p:cNvPr id="334" name="Google Shape;334;p43"/>
          <p:cNvSpPr txBox="1"/>
          <p:nvPr>
            <p:ph type="subTitle" idx="1"/>
          </p:nvPr>
        </p:nvSpPr>
        <p:spPr>
          <a:xfrm>
            <a:off x="922020" y="1677670"/>
            <a:ext cx="6886575" cy="26098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sz="1600">
                <a:ea typeface="宋体" pitchFamily="2" charset="-122"/>
              </a:rPr>
              <a:t>问题</a:t>
            </a:r>
            <a:r>
              <a:rPr lang="en-US" altLang="zh-CN" sz="1600">
                <a:ea typeface="宋体" pitchFamily="2" charset="-122"/>
              </a:rPr>
              <a:t>4</a:t>
            </a:r>
            <a:r>
              <a:rPr lang="zh-CN" altLang="en-US" sz="1600">
                <a:ea typeface="宋体" pitchFamily="2" charset="-122"/>
              </a:rPr>
              <a:t>：为了更好地制定蔬菜商品的补货和定价决策，商超还需要采集哪些相关数据， 这些数据对解决上述问题有何帮助，请给出你们的意见和理由。（</a:t>
            </a:r>
            <a:r>
              <a:rPr lang="en-US" altLang="zh-CN" sz="1600">
                <a:ea typeface="宋体" pitchFamily="2" charset="-122"/>
              </a:rPr>
              <a:t>5</a:t>
            </a:r>
            <a:r>
              <a:rPr lang="zh-CN" altLang="en-US" sz="1600">
                <a:ea typeface="宋体" pitchFamily="2" charset="-122"/>
              </a:rPr>
              <a:t>）</a:t>
            </a:r>
            <a:endParaRPr lang="zh-CN" altLang="en-US" sz="1600">
              <a:ea typeface="宋体" pitchFamily="2" charset="-122"/>
            </a:endParaRPr>
          </a:p>
          <a:p>
            <a:pPr marL="0" lvl="0" indent="0" algn="l" rtl="0">
              <a:spcBef>
                <a:spcPts val="0"/>
              </a:spcBef>
              <a:spcAft>
                <a:spcPts val="0"/>
              </a:spcAft>
              <a:buNone/>
            </a:pPr>
            <a:r>
              <a:rPr lang="en-US" altLang="zh-CN" sz="1600">
                <a:ea typeface="宋体" pitchFamily="2" charset="-122"/>
              </a:rPr>
              <a:t>1.给出建议收集的新数据,并说明理由</a:t>
            </a:r>
            <a:r>
              <a:rPr lang="zh-CN" altLang="en-US" sz="1600">
                <a:ea typeface="宋体" pitchFamily="2" charset="-122"/>
              </a:rPr>
              <a:t>（如何利用新数据改进模型）（</a:t>
            </a:r>
            <a:r>
              <a:rPr lang="en-US" altLang="zh-CN" sz="1600">
                <a:ea typeface="宋体" pitchFamily="2" charset="-122"/>
              </a:rPr>
              <a:t>3</a:t>
            </a:r>
            <a:r>
              <a:rPr lang="zh-CN" altLang="en-US" sz="1600">
                <a:ea typeface="宋体" pitchFamily="2" charset="-122"/>
              </a:rPr>
              <a:t>）</a:t>
            </a:r>
            <a:endParaRPr lang="en-US" altLang="zh-CN" sz="1600">
              <a:ea typeface="宋体" pitchFamily="2" charset="-122"/>
            </a:endParaRPr>
          </a:p>
          <a:p>
            <a:pPr marL="0" lvl="0" indent="0" algn="l" rtl="0">
              <a:spcBef>
                <a:spcPts val="0"/>
              </a:spcBef>
              <a:spcAft>
                <a:spcPts val="0"/>
              </a:spcAft>
              <a:buNone/>
            </a:pPr>
            <a:r>
              <a:rPr lang="en-US" altLang="zh-CN" sz="1600">
                <a:ea typeface="宋体" pitchFamily="2" charset="-122"/>
              </a:rPr>
              <a:t>2.分析数据收集的可行性、经济性等因素</a:t>
            </a:r>
            <a:r>
              <a:rPr lang="zh-CN" altLang="en-US" sz="1600">
                <a:ea typeface="宋体" pitchFamily="2" charset="-122"/>
              </a:rPr>
              <a:t>（</a:t>
            </a:r>
            <a:r>
              <a:rPr lang="en-US" altLang="zh-CN" sz="1600">
                <a:ea typeface="宋体" pitchFamily="2" charset="-122"/>
              </a:rPr>
              <a:t>2</a:t>
            </a:r>
            <a:r>
              <a:rPr lang="zh-CN" altLang="en-US" sz="1600">
                <a:ea typeface="宋体" pitchFamily="2" charset="-122"/>
              </a:rPr>
              <a:t>）</a:t>
            </a:r>
            <a:endParaRPr lang="zh-CN" altLang="en-US" sz="1600">
              <a:ea typeface="宋体" pitchFamily="2" charset="-122"/>
            </a:endParaRPr>
          </a:p>
        </p:txBody>
      </p:sp>
      <p:sp>
        <p:nvSpPr>
          <p:cNvPr id="335" name="Google Shape;335;p43"/>
          <p:cNvSpPr txBox="1"/>
          <p:nvPr>
            <p:ph type="subTitle" idx="4"/>
          </p:nvPr>
        </p:nvSpPr>
        <p:spPr>
          <a:xfrm>
            <a:off x="3136265" y="1119505"/>
            <a:ext cx="5820410" cy="41338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zh-CN" sz="2000">
                <a:ea typeface="宋体" pitchFamily="2" charset="-122"/>
              </a:rPr>
              <a:t>——</a:t>
            </a:r>
            <a:r>
              <a:rPr lang="zh-CN" altLang="en-GB" sz="2000">
                <a:ea typeface="宋体" pitchFamily="2" charset="-122"/>
              </a:rPr>
              <a:t>蔬菜类商品的自动定价与补货策略</a:t>
            </a:r>
            <a:endParaRPr lang="zh-CN" altLang="en-GB" sz="2000">
              <a:ea typeface="宋体"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332" name="Shape 332"/>
        <p:cNvGrpSpPr/>
        <p:nvPr/>
      </p:nvGrpSpPr>
      <p:grpSpPr>
        <a:xfrm>
          <a:off x="0" y="0"/>
          <a:ext cx="0" cy="0"/>
          <a:chOff x="0" y="0"/>
          <a:chExt cx="0" cy="0"/>
        </a:xfrm>
      </p:grpSpPr>
      <p:sp>
        <p:nvSpPr>
          <p:cNvPr id="333" name="Google Shape;333;p43"/>
          <p:cNvSpPr txBox="1"/>
          <p:nvPr>
            <p:ph type="title"/>
          </p:nvPr>
        </p:nvSpPr>
        <p:spPr>
          <a:xfrm>
            <a:off x="530860" y="376555"/>
            <a:ext cx="7277735" cy="57277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2023</a:t>
            </a:r>
            <a:r>
              <a:rPr lang="zh-CN" altLang="en-US">
                <a:ea typeface="宋体" pitchFamily="2" charset="-122"/>
              </a:rPr>
              <a:t>全国大学生数学建模竞赛</a:t>
            </a:r>
            <a:r>
              <a:rPr lang="en-US" altLang="zh-CN">
                <a:ea typeface="宋体" pitchFamily="2" charset="-122"/>
              </a:rPr>
              <a:t>C</a:t>
            </a:r>
            <a:r>
              <a:rPr lang="zh-CN" altLang="en-US">
                <a:ea typeface="宋体" pitchFamily="2" charset="-122"/>
              </a:rPr>
              <a:t>题</a:t>
            </a:r>
            <a:endParaRPr lang="zh-CN" altLang="en-US">
              <a:ea typeface="宋体" pitchFamily="2" charset="-122"/>
            </a:endParaRPr>
          </a:p>
        </p:txBody>
      </p:sp>
      <p:sp>
        <p:nvSpPr>
          <p:cNvPr id="334" name="Google Shape;334;p43"/>
          <p:cNvSpPr txBox="1"/>
          <p:nvPr>
            <p:ph type="subTitle" idx="1"/>
          </p:nvPr>
        </p:nvSpPr>
        <p:spPr>
          <a:xfrm>
            <a:off x="922020" y="1703070"/>
            <a:ext cx="6886575" cy="26098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sz="1600">
                <a:ea typeface="宋体" pitchFamily="2" charset="-122"/>
              </a:rPr>
              <a:t>国奖之评定要素：</a:t>
            </a:r>
            <a:endParaRPr lang="zh-CN" altLang="en-US" sz="1600">
              <a:ea typeface="宋体" pitchFamily="2" charset="-122"/>
            </a:endParaRPr>
          </a:p>
          <a:p>
            <a:pPr marL="0" lvl="0" indent="0" algn="l" rtl="0">
              <a:spcBef>
                <a:spcPts val="0"/>
              </a:spcBef>
              <a:spcAft>
                <a:spcPts val="0"/>
              </a:spcAft>
              <a:buNone/>
            </a:pPr>
            <a:r>
              <a:rPr lang="zh-CN" altLang="en-US" sz="1600">
                <a:ea typeface="宋体" pitchFamily="2" charset="-122"/>
              </a:rPr>
              <a:t>对具有以下三个特征的论文，要重点关注，优先推荐国奖。</a:t>
            </a:r>
            <a:endParaRPr lang="zh-CN" altLang="en-US" sz="1600">
              <a:ea typeface="宋体" pitchFamily="2" charset="-122"/>
            </a:endParaRPr>
          </a:p>
          <a:p>
            <a:pPr marL="0" lvl="0" indent="0" algn="l" rtl="0">
              <a:spcBef>
                <a:spcPts val="0"/>
              </a:spcBef>
              <a:spcAft>
                <a:spcPts val="0"/>
              </a:spcAft>
              <a:buNone/>
            </a:pPr>
            <a:r>
              <a:rPr lang="zh-CN" altLang="en-US" sz="1600">
                <a:ea typeface="宋体" pitchFamily="2" charset="-122"/>
              </a:rPr>
              <a:t>（1）问题1中应具体给出蔬菜各品类及单品销售量的分布规律，并能考虑分布规律的时间效应，且对分布类型进行讨论。</a:t>
            </a:r>
            <a:endParaRPr lang="zh-CN" altLang="en-US" sz="1600">
              <a:ea typeface="宋体" pitchFamily="2" charset="-122"/>
            </a:endParaRPr>
          </a:p>
          <a:p>
            <a:pPr marL="0" lvl="0" indent="0" algn="l" rtl="0">
              <a:spcBef>
                <a:spcPts val="0"/>
              </a:spcBef>
              <a:spcAft>
                <a:spcPts val="0"/>
              </a:spcAft>
              <a:buNone/>
            </a:pPr>
            <a:r>
              <a:rPr lang="zh-CN" altLang="en-US" sz="1600">
                <a:ea typeface="宋体" pitchFamily="2" charset="-122"/>
              </a:rPr>
              <a:t>（2）问题2能从机理的角度考虑补货量与价格相互依赖的关系（比如某种经济模型或规律），并利用报童模型的思想建立补货量和定价的随机优化模型。</a:t>
            </a:r>
            <a:endParaRPr lang="zh-CN" altLang="en-US" sz="1600">
              <a:ea typeface="宋体" pitchFamily="2" charset="-122"/>
            </a:endParaRPr>
          </a:p>
          <a:p>
            <a:pPr marL="0" lvl="0" indent="0" algn="l" rtl="0">
              <a:spcBef>
                <a:spcPts val="0"/>
              </a:spcBef>
              <a:spcAft>
                <a:spcPts val="0"/>
              </a:spcAft>
              <a:buNone/>
            </a:pPr>
            <a:r>
              <a:rPr lang="zh-CN" altLang="en-US" sz="1600">
                <a:ea typeface="宋体" pitchFamily="2" charset="-122"/>
              </a:rPr>
              <a:t>（3）问题 3 中有不同模型或优化方案下的结果对比。</a:t>
            </a:r>
            <a:endParaRPr lang="zh-CN" altLang="en-US" sz="1600">
              <a:ea typeface="宋体" pitchFamily="2" charset="-122"/>
            </a:endParaRPr>
          </a:p>
        </p:txBody>
      </p:sp>
      <p:sp>
        <p:nvSpPr>
          <p:cNvPr id="335" name="Google Shape;335;p43"/>
          <p:cNvSpPr txBox="1"/>
          <p:nvPr>
            <p:ph type="subTitle" idx="4"/>
          </p:nvPr>
        </p:nvSpPr>
        <p:spPr>
          <a:xfrm>
            <a:off x="3136265" y="1119505"/>
            <a:ext cx="5820410" cy="41338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zh-CN" sz="2000">
                <a:ea typeface="宋体" pitchFamily="2" charset="-122"/>
              </a:rPr>
              <a:t>——</a:t>
            </a:r>
            <a:r>
              <a:rPr lang="zh-CN" altLang="en-GB" sz="2000">
                <a:ea typeface="宋体" pitchFamily="2" charset="-122"/>
              </a:rPr>
              <a:t>蔬菜类商品的自动定价与补货策略</a:t>
            </a:r>
            <a:endParaRPr lang="zh-CN" altLang="en-GB" sz="2000">
              <a:ea typeface="宋体"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332" name="Shape 332"/>
        <p:cNvGrpSpPr/>
        <p:nvPr/>
      </p:nvGrpSpPr>
      <p:grpSpPr>
        <a:xfrm>
          <a:off x="0" y="0"/>
          <a:ext cx="0" cy="0"/>
          <a:chOff x="0" y="0"/>
          <a:chExt cx="0" cy="0"/>
        </a:xfrm>
      </p:grpSpPr>
      <p:sp>
        <p:nvSpPr>
          <p:cNvPr id="333" name="Google Shape;333;p43"/>
          <p:cNvSpPr txBox="1"/>
          <p:nvPr>
            <p:ph type="title"/>
          </p:nvPr>
        </p:nvSpPr>
        <p:spPr>
          <a:xfrm>
            <a:off x="530860" y="376555"/>
            <a:ext cx="7277735" cy="57277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2023</a:t>
            </a:r>
            <a:r>
              <a:rPr lang="zh-CN" altLang="en-US">
                <a:ea typeface="宋体" pitchFamily="2" charset="-122"/>
              </a:rPr>
              <a:t>全国大学生数学建模竞赛</a:t>
            </a:r>
            <a:r>
              <a:rPr lang="en-US" altLang="zh-CN">
                <a:ea typeface="宋体" pitchFamily="2" charset="-122"/>
              </a:rPr>
              <a:t>C</a:t>
            </a:r>
            <a:r>
              <a:rPr lang="zh-CN" altLang="en-US">
                <a:ea typeface="宋体" pitchFamily="2" charset="-122"/>
              </a:rPr>
              <a:t>题</a:t>
            </a:r>
            <a:endParaRPr lang="zh-CN" altLang="en-US">
              <a:ea typeface="宋体" pitchFamily="2" charset="-122"/>
            </a:endParaRPr>
          </a:p>
        </p:txBody>
      </p:sp>
      <p:sp>
        <p:nvSpPr>
          <p:cNvPr id="334" name="Google Shape;334;p43"/>
          <p:cNvSpPr txBox="1"/>
          <p:nvPr>
            <p:ph type="subTitle" idx="1"/>
          </p:nvPr>
        </p:nvSpPr>
        <p:spPr>
          <a:xfrm>
            <a:off x="922020" y="1703070"/>
            <a:ext cx="7512050" cy="26098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sz="2400" b="1">
                <a:ea typeface="宋体" pitchFamily="2" charset="-122"/>
              </a:rPr>
              <a:t>评阅综述</a:t>
            </a:r>
            <a:endParaRPr lang="zh-CN" altLang="en-US" sz="2400" b="1">
              <a:ea typeface="宋体" pitchFamily="2" charset="-122"/>
            </a:endParaRPr>
          </a:p>
          <a:p>
            <a:pPr marL="0" lvl="0" indent="0" algn="l" rtl="0">
              <a:spcBef>
                <a:spcPts val="0"/>
              </a:spcBef>
              <a:spcAft>
                <a:spcPts val="0"/>
              </a:spcAft>
              <a:buNone/>
            </a:pPr>
            <a:endParaRPr lang="zh-CN" altLang="en-US" sz="1600">
              <a:ea typeface="宋体" pitchFamily="2" charset="-122"/>
            </a:endParaRPr>
          </a:p>
          <a:p>
            <a:pPr marL="0" lvl="0" indent="0" algn="l" rtl="0">
              <a:spcBef>
                <a:spcPts val="0"/>
              </a:spcBef>
              <a:spcAft>
                <a:spcPts val="0"/>
              </a:spcAft>
              <a:buNone/>
            </a:pPr>
            <a:r>
              <a:rPr lang="zh-CN" altLang="en-US" sz="1600">
                <a:ea typeface="宋体" pitchFamily="2" charset="-122"/>
              </a:rPr>
              <a:t>本题要求为生鲜商超做每日蔬菜类商品的定价和补货决策，需要学生站在零售商的角度， 通过了解问题背景、商超运营规律和定价补货策略，对数据进行聚合、分析，基于相应的机理和对数据的挖掘建立优化模型，并选择合适的方法进行求解。在论文评阅过程中发现一些共性的问题。</a:t>
            </a:r>
            <a:endParaRPr lang="zh-CN" altLang="en-US" sz="1600">
              <a:ea typeface="宋体" pitchFamily="2" charset="-122"/>
            </a:endParaRPr>
          </a:p>
        </p:txBody>
      </p:sp>
      <p:sp>
        <p:nvSpPr>
          <p:cNvPr id="335" name="Google Shape;335;p43"/>
          <p:cNvSpPr txBox="1"/>
          <p:nvPr>
            <p:ph type="subTitle" idx="4"/>
          </p:nvPr>
        </p:nvSpPr>
        <p:spPr>
          <a:xfrm>
            <a:off x="3136265" y="1119505"/>
            <a:ext cx="5820410" cy="41338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zh-CN" sz="2000">
                <a:ea typeface="宋体" pitchFamily="2" charset="-122"/>
              </a:rPr>
              <a:t>——</a:t>
            </a:r>
            <a:r>
              <a:rPr lang="zh-CN" altLang="en-GB" sz="2000">
                <a:ea typeface="宋体" pitchFamily="2" charset="-122"/>
              </a:rPr>
              <a:t>蔬菜类商品的自动定价与补货策略</a:t>
            </a:r>
            <a:endParaRPr lang="zh-CN" altLang="en-GB" sz="2000">
              <a:ea typeface="宋体" pitchFamily="2"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332" name="Shape 332"/>
        <p:cNvGrpSpPr/>
        <p:nvPr/>
      </p:nvGrpSpPr>
      <p:grpSpPr>
        <a:xfrm>
          <a:off x="0" y="0"/>
          <a:ext cx="0" cy="0"/>
          <a:chOff x="0" y="0"/>
          <a:chExt cx="0" cy="0"/>
        </a:xfrm>
      </p:grpSpPr>
      <p:sp>
        <p:nvSpPr>
          <p:cNvPr id="333" name="Google Shape;333;p43"/>
          <p:cNvSpPr txBox="1"/>
          <p:nvPr>
            <p:ph type="title"/>
          </p:nvPr>
        </p:nvSpPr>
        <p:spPr>
          <a:xfrm>
            <a:off x="530860" y="376555"/>
            <a:ext cx="7277735" cy="57277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2023</a:t>
            </a:r>
            <a:r>
              <a:rPr lang="zh-CN" altLang="en-US">
                <a:ea typeface="宋体" pitchFamily="2" charset="-122"/>
              </a:rPr>
              <a:t>全国大学生数学建模竞赛</a:t>
            </a:r>
            <a:r>
              <a:rPr lang="en-US" altLang="zh-CN">
                <a:ea typeface="宋体" pitchFamily="2" charset="-122"/>
              </a:rPr>
              <a:t>C</a:t>
            </a:r>
            <a:r>
              <a:rPr lang="zh-CN" altLang="en-US">
                <a:ea typeface="宋体" pitchFamily="2" charset="-122"/>
              </a:rPr>
              <a:t>题</a:t>
            </a:r>
            <a:endParaRPr lang="zh-CN" altLang="en-US">
              <a:ea typeface="宋体" pitchFamily="2" charset="-122"/>
            </a:endParaRPr>
          </a:p>
        </p:txBody>
      </p:sp>
      <p:sp>
        <p:nvSpPr>
          <p:cNvPr id="334" name="Google Shape;334;p43"/>
          <p:cNvSpPr txBox="1"/>
          <p:nvPr>
            <p:ph type="subTitle" idx="1"/>
          </p:nvPr>
        </p:nvSpPr>
        <p:spPr>
          <a:xfrm>
            <a:off x="922020" y="1703070"/>
            <a:ext cx="7512050" cy="26098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sz="2400" b="1">
                <a:ea typeface="宋体" pitchFamily="2" charset="-122"/>
              </a:rPr>
              <a:t>评阅综述</a:t>
            </a:r>
            <a:r>
              <a:rPr lang="en-US" altLang="zh-CN" sz="2400" b="1">
                <a:ea typeface="宋体" pitchFamily="2" charset="-122"/>
              </a:rPr>
              <a:t>——</a:t>
            </a:r>
            <a:r>
              <a:rPr lang="zh-CN" altLang="en-US" sz="2400" b="1">
                <a:ea typeface="宋体" pitchFamily="2" charset="-122"/>
              </a:rPr>
              <a:t>存在的问题：</a:t>
            </a:r>
            <a:endParaRPr lang="zh-CN" altLang="en-US" sz="2400" b="1">
              <a:ea typeface="宋体" pitchFamily="2" charset="-122"/>
            </a:endParaRPr>
          </a:p>
          <a:p>
            <a:pPr marL="0" lvl="0" indent="0" algn="l" rtl="0">
              <a:spcBef>
                <a:spcPts val="0"/>
              </a:spcBef>
              <a:spcAft>
                <a:spcPts val="0"/>
              </a:spcAft>
              <a:buNone/>
            </a:pPr>
            <a:endParaRPr lang="zh-CN" altLang="en-US" sz="1600">
              <a:ea typeface="宋体" pitchFamily="2" charset="-122"/>
            </a:endParaRPr>
          </a:p>
          <a:p>
            <a:pPr marL="0" lvl="0" indent="0" algn="l" rtl="0">
              <a:spcBef>
                <a:spcPts val="0"/>
              </a:spcBef>
              <a:spcAft>
                <a:spcPts val="0"/>
              </a:spcAft>
              <a:buNone/>
            </a:pPr>
            <a:r>
              <a:rPr lang="zh-CN" altLang="en-US" sz="1600">
                <a:ea typeface="宋体" pitchFamily="2" charset="-122"/>
              </a:rPr>
              <a:t>1) 数据处理部分未注意到数据缺失(如茄类商品在2022-09-12—2022-10 -14无销售记录)、部分单品进价异常(如编号为102900011021842的单品在2022-08-24的批发价格为0.01元)等问题，也未能做相应的分析与处理。</a:t>
            </a:r>
            <a:endParaRPr lang="zh-CN" altLang="en-US" sz="1600">
              <a:ea typeface="宋体" pitchFamily="2" charset="-122"/>
            </a:endParaRPr>
          </a:p>
          <a:p>
            <a:pPr marL="0" lvl="0" indent="0" algn="l" rtl="0">
              <a:spcBef>
                <a:spcPts val="0"/>
              </a:spcBef>
              <a:spcAft>
                <a:spcPts val="0"/>
              </a:spcAft>
              <a:buNone/>
            </a:pPr>
            <a:endParaRPr lang="zh-CN" altLang="en-US" sz="1600">
              <a:ea typeface="宋体" pitchFamily="2" charset="-122"/>
            </a:endParaRPr>
          </a:p>
          <a:p>
            <a:pPr marL="0" lvl="0" indent="0" algn="l" rtl="0">
              <a:spcBef>
                <a:spcPts val="0"/>
              </a:spcBef>
              <a:spcAft>
                <a:spcPts val="0"/>
              </a:spcAft>
              <a:buNone/>
            </a:pPr>
            <a:r>
              <a:rPr lang="zh-CN" altLang="en-US" sz="1600">
                <a:ea typeface="宋体" pitchFamily="2" charset="-122"/>
              </a:rPr>
              <a:t>2) 在研究单品销量之间的相关性时，人为补充大量的销量数据，例如用均值填充，可能造成实际销量和所需进货量的异变，导致所求商超每日利润严重超出合理水平。</a:t>
            </a:r>
            <a:endParaRPr lang="zh-CN" altLang="en-US" sz="1600">
              <a:ea typeface="宋体" pitchFamily="2" charset="-122"/>
            </a:endParaRPr>
          </a:p>
        </p:txBody>
      </p:sp>
      <p:sp>
        <p:nvSpPr>
          <p:cNvPr id="335" name="Google Shape;335;p43"/>
          <p:cNvSpPr txBox="1"/>
          <p:nvPr>
            <p:ph type="subTitle" idx="4"/>
          </p:nvPr>
        </p:nvSpPr>
        <p:spPr>
          <a:xfrm>
            <a:off x="3136265" y="1119505"/>
            <a:ext cx="5820410" cy="41338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zh-CN" sz="2000">
                <a:ea typeface="宋体" pitchFamily="2" charset="-122"/>
              </a:rPr>
              <a:t>——</a:t>
            </a:r>
            <a:r>
              <a:rPr lang="zh-CN" altLang="en-GB" sz="2000">
                <a:ea typeface="宋体" pitchFamily="2" charset="-122"/>
              </a:rPr>
              <a:t>蔬菜类商品的自动定价与补货策略</a:t>
            </a:r>
            <a:endParaRPr lang="zh-CN" altLang="en-GB" sz="2000">
              <a:ea typeface="宋体"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332" name="Shape 332"/>
        <p:cNvGrpSpPr/>
        <p:nvPr/>
      </p:nvGrpSpPr>
      <p:grpSpPr>
        <a:xfrm>
          <a:off x="0" y="0"/>
          <a:ext cx="0" cy="0"/>
          <a:chOff x="0" y="0"/>
          <a:chExt cx="0" cy="0"/>
        </a:xfrm>
      </p:grpSpPr>
      <p:sp>
        <p:nvSpPr>
          <p:cNvPr id="333" name="Google Shape;333;p43"/>
          <p:cNvSpPr txBox="1"/>
          <p:nvPr>
            <p:ph type="title"/>
          </p:nvPr>
        </p:nvSpPr>
        <p:spPr>
          <a:xfrm>
            <a:off x="530860" y="376555"/>
            <a:ext cx="7277735" cy="57277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2023</a:t>
            </a:r>
            <a:r>
              <a:rPr lang="zh-CN" altLang="en-US">
                <a:ea typeface="宋体" pitchFamily="2" charset="-122"/>
              </a:rPr>
              <a:t>全国大学生数学建模竞赛</a:t>
            </a:r>
            <a:r>
              <a:rPr lang="en-US" altLang="zh-CN">
                <a:ea typeface="宋体" pitchFamily="2" charset="-122"/>
              </a:rPr>
              <a:t>C</a:t>
            </a:r>
            <a:r>
              <a:rPr lang="zh-CN" altLang="en-US">
                <a:ea typeface="宋体" pitchFamily="2" charset="-122"/>
              </a:rPr>
              <a:t>题</a:t>
            </a:r>
            <a:endParaRPr lang="zh-CN" altLang="en-US">
              <a:ea typeface="宋体" pitchFamily="2" charset="-122"/>
            </a:endParaRPr>
          </a:p>
        </p:txBody>
      </p:sp>
      <p:sp>
        <p:nvSpPr>
          <p:cNvPr id="334" name="Google Shape;334;p43"/>
          <p:cNvSpPr txBox="1"/>
          <p:nvPr>
            <p:ph type="subTitle" idx="1"/>
          </p:nvPr>
        </p:nvSpPr>
        <p:spPr>
          <a:xfrm>
            <a:off x="922020" y="1703070"/>
            <a:ext cx="7512050" cy="26098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sz="2400" b="1">
                <a:ea typeface="宋体" pitchFamily="2" charset="-122"/>
              </a:rPr>
              <a:t>评阅综述</a:t>
            </a:r>
            <a:r>
              <a:rPr lang="en-US" altLang="zh-CN" sz="2400" b="1">
                <a:ea typeface="宋体" pitchFamily="2" charset="-122"/>
              </a:rPr>
              <a:t>——</a:t>
            </a:r>
            <a:r>
              <a:rPr lang="zh-CN" altLang="en-US" sz="2400" b="1">
                <a:ea typeface="宋体" pitchFamily="2" charset="-122"/>
              </a:rPr>
              <a:t>存在的问题：</a:t>
            </a:r>
            <a:endParaRPr lang="zh-CN" altLang="en-US" sz="2400" b="1">
              <a:ea typeface="宋体" pitchFamily="2" charset="-122"/>
            </a:endParaRPr>
          </a:p>
          <a:p>
            <a:pPr marL="0" lvl="0" indent="0" algn="l" rtl="0">
              <a:spcBef>
                <a:spcPts val="0"/>
              </a:spcBef>
              <a:spcAft>
                <a:spcPts val="0"/>
              </a:spcAft>
              <a:buNone/>
            </a:pPr>
            <a:endParaRPr lang="zh-CN" altLang="en-US" sz="1600">
              <a:ea typeface="宋体" pitchFamily="2" charset="-122"/>
            </a:endParaRPr>
          </a:p>
          <a:p>
            <a:pPr marL="0" lvl="0" indent="0" algn="l" rtl="0">
              <a:spcBef>
                <a:spcPts val="0"/>
              </a:spcBef>
              <a:spcAft>
                <a:spcPts val="0"/>
              </a:spcAft>
              <a:buNone/>
            </a:pPr>
            <a:r>
              <a:rPr lang="zh-CN" altLang="en-US" sz="1600">
                <a:ea typeface="宋体" pitchFamily="2" charset="-122"/>
              </a:rPr>
              <a:t>3) 在研究品类和单品销售量的分布时，仅做简单的统计分析和图形展示，未能提炼和刻画销量的时间效应，如季节、节假日等因素的影响，也未能求解品类销量的分布函数。</a:t>
            </a:r>
            <a:endParaRPr lang="zh-CN" altLang="en-US" sz="1600">
              <a:ea typeface="宋体" pitchFamily="2" charset="-122"/>
            </a:endParaRPr>
          </a:p>
          <a:p>
            <a:pPr marL="0" lvl="0" indent="0" algn="l" rtl="0">
              <a:spcBef>
                <a:spcPts val="0"/>
              </a:spcBef>
              <a:spcAft>
                <a:spcPts val="0"/>
              </a:spcAft>
              <a:buNone/>
            </a:pPr>
            <a:endParaRPr lang="zh-CN" altLang="en-US" sz="1600">
              <a:ea typeface="宋体" pitchFamily="2" charset="-122"/>
            </a:endParaRPr>
          </a:p>
          <a:p>
            <a:pPr marL="0" lvl="0" indent="0" algn="l" rtl="0">
              <a:spcBef>
                <a:spcPts val="0"/>
              </a:spcBef>
              <a:spcAft>
                <a:spcPts val="0"/>
              </a:spcAft>
              <a:buNone/>
            </a:pPr>
            <a:r>
              <a:rPr lang="zh-CN" altLang="en-US" sz="1600">
                <a:ea typeface="宋体" pitchFamily="2" charset="-122"/>
              </a:rPr>
              <a:t>4) 在相关性分析时未考虑方法的适用性条件，如不做正态检验，直接做Pearson相关分析。</a:t>
            </a:r>
            <a:endParaRPr lang="zh-CN" altLang="en-US" sz="1600">
              <a:ea typeface="宋体" pitchFamily="2" charset="-122"/>
            </a:endParaRPr>
          </a:p>
          <a:p>
            <a:pPr marL="0" lvl="0" indent="0" algn="l" rtl="0">
              <a:spcBef>
                <a:spcPts val="0"/>
              </a:spcBef>
              <a:spcAft>
                <a:spcPts val="0"/>
              </a:spcAft>
              <a:buNone/>
            </a:pPr>
            <a:endParaRPr lang="zh-CN" altLang="en-US" sz="1600">
              <a:ea typeface="宋体" pitchFamily="2" charset="-122"/>
            </a:endParaRPr>
          </a:p>
          <a:p>
            <a:pPr marL="0" lvl="0" indent="0" algn="l" rtl="0">
              <a:spcBef>
                <a:spcPts val="0"/>
              </a:spcBef>
              <a:spcAft>
                <a:spcPts val="0"/>
              </a:spcAft>
              <a:buNone/>
            </a:pPr>
            <a:endParaRPr lang="zh-CN" altLang="en-US" sz="1600">
              <a:ea typeface="宋体" pitchFamily="2" charset="-122"/>
            </a:endParaRPr>
          </a:p>
        </p:txBody>
      </p:sp>
      <p:sp>
        <p:nvSpPr>
          <p:cNvPr id="335" name="Google Shape;335;p43"/>
          <p:cNvSpPr txBox="1"/>
          <p:nvPr>
            <p:ph type="subTitle" idx="4"/>
          </p:nvPr>
        </p:nvSpPr>
        <p:spPr>
          <a:xfrm>
            <a:off x="3136265" y="1119505"/>
            <a:ext cx="5820410" cy="41338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zh-CN" sz="2000">
                <a:ea typeface="宋体" pitchFamily="2" charset="-122"/>
              </a:rPr>
              <a:t>——</a:t>
            </a:r>
            <a:r>
              <a:rPr lang="zh-CN" altLang="en-GB" sz="2000">
                <a:ea typeface="宋体" pitchFamily="2" charset="-122"/>
              </a:rPr>
              <a:t>蔬菜类商品的自动定价与补货策略</a:t>
            </a:r>
            <a:endParaRPr lang="zh-CN" altLang="en-GB" sz="2000">
              <a:ea typeface="宋体" pitchFamily="2"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332" name="Shape 332"/>
        <p:cNvGrpSpPr/>
        <p:nvPr/>
      </p:nvGrpSpPr>
      <p:grpSpPr>
        <a:xfrm>
          <a:off x="0" y="0"/>
          <a:ext cx="0" cy="0"/>
          <a:chOff x="0" y="0"/>
          <a:chExt cx="0" cy="0"/>
        </a:xfrm>
      </p:grpSpPr>
      <p:sp>
        <p:nvSpPr>
          <p:cNvPr id="333" name="Google Shape;333;p43"/>
          <p:cNvSpPr txBox="1"/>
          <p:nvPr>
            <p:ph type="title"/>
          </p:nvPr>
        </p:nvSpPr>
        <p:spPr>
          <a:xfrm>
            <a:off x="530860" y="376555"/>
            <a:ext cx="7277735" cy="57277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2023</a:t>
            </a:r>
            <a:r>
              <a:rPr lang="zh-CN" altLang="en-US">
                <a:ea typeface="宋体" pitchFamily="2" charset="-122"/>
              </a:rPr>
              <a:t>全国大学生数学建模竞赛</a:t>
            </a:r>
            <a:r>
              <a:rPr lang="en-US" altLang="zh-CN">
                <a:ea typeface="宋体" pitchFamily="2" charset="-122"/>
              </a:rPr>
              <a:t>C</a:t>
            </a:r>
            <a:r>
              <a:rPr lang="zh-CN" altLang="en-US">
                <a:ea typeface="宋体" pitchFamily="2" charset="-122"/>
              </a:rPr>
              <a:t>题</a:t>
            </a:r>
            <a:endParaRPr lang="zh-CN" altLang="en-US">
              <a:ea typeface="宋体" pitchFamily="2" charset="-122"/>
            </a:endParaRPr>
          </a:p>
        </p:txBody>
      </p:sp>
      <p:sp>
        <p:nvSpPr>
          <p:cNvPr id="334" name="Google Shape;334;p43"/>
          <p:cNvSpPr txBox="1"/>
          <p:nvPr>
            <p:ph type="subTitle" idx="1"/>
          </p:nvPr>
        </p:nvSpPr>
        <p:spPr>
          <a:xfrm>
            <a:off x="734695" y="1445895"/>
            <a:ext cx="8221980" cy="33604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sz="2400" b="1">
                <a:ea typeface="宋体" pitchFamily="2" charset="-122"/>
              </a:rPr>
              <a:t>评阅综述</a:t>
            </a:r>
            <a:r>
              <a:rPr lang="en-US" altLang="zh-CN" sz="2400" b="1">
                <a:ea typeface="宋体" pitchFamily="2" charset="-122"/>
              </a:rPr>
              <a:t>——</a:t>
            </a:r>
            <a:r>
              <a:rPr lang="zh-CN" altLang="en-US" sz="2400" b="1">
                <a:ea typeface="宋体" pitchFamily="2" charset="-122"/>
              </a:rPr>
              <a:t>存在的问题：</a:t>
            </a:r>
            <a:endParaRPr lang="zh-CN" altLang="en-US" sz="2400" b="1">
              <a:ea typeface="宋体" pitchFamily="2" charset="-122"/>
            </a:endParaRPr>
          </a:p>
          <a:p>
            <a:pPr marL="0" lvl="0" indent="0" algn="l" rtl="0">
              <a:spcBef>
                <a:spcPts val="0"/>
              </a:spcBef>
              <a:spcAft>
                <a:spcPts val="0"/>
              </a:spcAft>
              <a:buNone/>
            </a:pPr>
            <a:endParaRPr lang="zh-CN" altLang="en-US" sz="1600">
              <a:ea typeface="宋体" pitchFamily="2" charset="-122"/>
            </a:endParaRPr>
          </a:p>
          <a:p>
            <a:pPr marL="0" lvl="0" indent="0" algn="l" rtl="0">
              <a:spcBef>
                <a:spcPts val="0"/>
              </a:spcBef>
              <a:spcAft>
                <a:spcPts val="0"/>
              </a:spcAft>
              <a:buNone/>
            </a:pPr>
            <a:r>
              <a:rPr lang="zh-CN" altLang="en-US" sz="1600">
                <a:ea typeface="宋体" pitchFamily="2" charset="-122"/>
              </a:rPr>
              <a:t>5) 将定价和补货问题割裂开来，如用ARIMA模型做品类和单品的补货预测，然后用线性回归研究销量和定价(加成率)的关系，确定回归模型参数后得到定价策略。此类做法不符合实际，大都陷入套模型、调算法、出结果的浅尝辄止的窘境，文章写不出高度和深度，结果也不尽合理，所以评价不高。</a:t>
            </a:r>
            <a:endParaRPr lang="zh-CN" altLang="en-US" sz="1600">
              <a:ea typeface="宋体" pitchFamily="2" charset="-122"/>
            </a:endParaRPr>
          </a:p>
          <a:p>
            <a:pPr marL="0" lvl="0" indent="0" algn="l" rtl="0">
              <a:spcBef>
                <a:spcPts val="0"/>
              </a:spcBef>
              <a:spcAft>
                <a:spcPts val="0"/>
              </a:spcAft>
              <a:buNone/>
            </a:pPr>
            <a:r>
              <a:rPr lang="zh-CN" altLang="en-US" sz="1600">
                <a:ea typeface="宋体" pitchFamily="2" charset="-122"/>
              </a:rPr>
              <a:t>6)在制定单品的补货计划时，对“尽量满足市场对各品类商品需求”的理解未能考虑到品类多样性的需求，建模单一追求高利润，也不符合实际情况和需要。</a:t>
            </a:r>
            <a:endParaRPr lang="zh-CN" altLang="en-US" sz="1600">
              <a:ea typeface="宋体" pitchFamily="2" charset="-122"/>
            </a:endParaRPr>
          </a:p>
          <a:p>
            <a:pPr marL="0" lvl="0" indent="0" algn="l" rtl="0">
              <a:spcBef>
                <a:spcPts val="0"/>
              </a:spcBef>
              <a:spcAft>
                <a:spcPts val="0"/>
              </a:spcAft>
              <a:buNone/>
            </a:pPr>
            <a:r>
              <a:rPr lang="zh-CN" altLang="en-US" sz="1600">
                <a:ea typeface="宋体" pitchFamily="2" charset="-122"/>
              </a:rPr>
              <a:t>7) 优化模型不规范。一个重要的表现就是决策变量不明确，结构混乱；算法描述不清晰，在使用智能算法求解优化模型时，对一些关键环节或步骤缺乏说明；结果不合理，如严重超出合理范围，未体现工作日和周末的差异性等。</a:t>
            </a:r>
            <a:endParaRPr lang="zh-CN" altLang="en-US" sz="1600">
              <a:ea typeface="宋体" pitchFamily="2" charset="-122"/>
            </a:endParaRPr>
          </a:p>
        </p:txBody>
      </p:sp>
      <p:sp>
        <p:nvSpPr>
          <p:cNvPr id="335" name="Google Shape;335;p43"/>
          <p:cNvSpPr txBox="1"/>
          <p:nvPr>
            <p:ph type="subTitle" idx="4"/>
          </p:nvPr>
        </p:nvSpPr>
        <p:spPr>
          <a:xfrm>
            <a:off x="3136265" y="1119505"/>
            <a:ext cx="5820410" cy="41338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zh-CN" sz="2000">
                <a:ea typeface="宋体" pitchFamily="2" charset="-122"/>
              </a:rPr>
              <a:t>——</a:t>
            </a:r>
            <a:r>
              <a:rPr lang="zh-CN" altLang="en-GB" sz="2000">
                <a:ea typeface="宋体" pitchFamily="2" charset="-122"/>
              </a:rPr>
              <a:t>蔬菜类商品的自动定价与补货策略</a:t>
            </a:r>
            <a:endParaRPr lang="zh-CN" altLang="en-GB" sz="2000">
              <a:ea typeface="宋体"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3" name="Shape 303"/>
        <p:cNvGrpSpPr/>
        <p:nvPr/>
      </p:nvGrpSpPr>
      <p:grpSpPr>
        <a:xfrm>
          <a:off x="0" y="0"/>
          <a:ext cx="0" cy="0"/>
          <a:chOff x="0" y="0"/>
          <a:chExt cx="0" cy="0"/>
        </a:xfrm>
      </p:grpSpPr>
      <p:sp>
        <p:nvSpPr>
          <p:cNvPr id="304" name="Google Shape;304;p41"/>
          <p:cNvSpPr txBox="1"/>
          <p:nvPr>
            <p:ph type="title"/>
          </p:nvPr>
        </p:nvSpPr>
        <p:spPr>
          <a:xfrm>
            <a:off x="177165" y="446405"/>
            <a:ext cx="6069965" cy="6781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ym typeface="+mn-ea"/>
              </a:rPr>
              <a:t>Mathematical </a:t>
            </a:r>
            <a:r>
              <a:rPr lang="en-US" altLang="en-GB">
                <a:sym typeface="+mn-ea"/>
              </a:rPr>
              <a:t>Contest In </a:t>
            </a:r>
            <a:r>
              <a:rPr lang="en-GB">
                <a:sym typeface="+mn-ea"/>
              </a:rPr>
              <a:t>Modeling</a:t>
            </a:r>
            <a:endParaRPr lang="en-GB"/>
          </a:p>
        </p:txBody>
      </p:sp>
      <p:sp>
        <p:nvSpPr>
          <p:cNvPr id="305" name="Google Shape;305;p41"/>
          <p:cNvSpPr txBox="1"/>
          <p:nvPr>
            <p:ph type="subTitle" idx="1"/>
          </p:nvPr>
        </p:nvSpPr>
        <p:spPr>
          <a:xfrm>
            <a:off x="54610" y="1369060"/>
            <a:ext cx="6115050" cy="3774440"/>
          </a:xfrm>
          <a:prstGeom prst="rect">
            <a:avLst/>
          </a:prstGeom>
        </p:spPr>
        <p:txBody>
          <a:bodyPr spcFirstLastPara="1" wrap="square" lIns="91425" tIns="91425" rIns="91425" bIns="91425" anchor="ctr" anchorCtr="0">
            <a:noAutofit/>
          </a:bodyPr>
          <a:lstStyle/>
          <a:p>
            <a:pPr marL="139700" lvl="0" indent="0" algn="l" rtl="0">
              <a:spcBef>
                <a:spcPts val="1000"/>
              </a:spcBef>
              <a:spcAft>
                <a:spcPts val="0"/>
              </a:spcAft>
              <a:buSzPts val="1400"/>
              <a:buNone/>
            </a:pPr>
            <a:r>
              <a:rPr lang="zh-CN" altLang="en-US" b="1">
                <a:solidFill>
                  <a:srgbClr val="FF0000"/>
                </a:solidFill>
                <a:ea typeface="宋体" pitchFamily="2" charset="-122"/>
              </a:rPr>
              <a:t>全国大学生数学建模竞赛</a:t>
            </a:r>
            <a:r>
              <a:rPr lang="zh-CN" altLang="en-US">
                <a:ea typeface="宋体" pitchFamily="2" charset="-122"/>
              </a:rPr>
              <a:t>是中国工业与应用数学学会主办的面向全国大学生的群众性科技活动，旨在激励学生学习数学的积极性，提高学生建立数学模型和运用计算机技术解决实际问题的综合能力，鼓励广大学生踊跃参加课外科技活动，开拓知识面，培养创造精神及合作意识，推动大学数学教学体系、教学内容和方法的改革。国赛（高</a:t>
            </a:r>
            <a:r>
              <a:rPr lang="zh-CN">
                <a:ea typeface="宋体" pitchFamily="2" charset="-122"/>
              </a:rPr>
              <a:t>教社杯”全国大学生数学建模竞赛）通常</a:t>
            </a:r>
            <a:r>
              <a:rPr lang="en-US" altLang="zh-CN">
                <a:ea typeface="宋体" pitchFamily="2" charset="-122"/>
              </a:rPr>
              <a:t>9</a:t>
            </a:r>
            <a:r>
              <a:rPr lang="zh-CN" altLang="en-US">
                <a:ea typeface="宋体" pitchFamily="2" charset="-122"/>
              </a:rPr>
              <a:t>月份进行，无论从参赛队伍数量还是质量来看都是最大型的数学建模竞赛，近些年每年大约4-5万个队伍参加，覆盖绝大多数本专科学校。</a:t>
            </a:r>
            <a:endParaRPr lang="zh-CN" altLang="en-US">
              <a:ea typeface="宋体" pitchFamily="2" charset="-122"/>
            </a:endParaRPr>
          </a:p>
          <a:p>
            <a:pPr marL="457200" lvl="0" indent="-317500" algn="l" rtl="0">
              <a:spcBef>
                <a:spcPts val="0"/>
              </a:spcBef>
              <a:spcAft>
                <a:spcPts val="0"/>
              </a:spcAft>
              <a:buSzPts val="1400"/>
              <a:buChar char="●"/>
            </a:pPr>
            <a:r>
              <a:rPr lang="zh-CN" altLang="en-GB">
                <a:ea typeface="宋体" pitchFamily="2" charset="-122"/>
              </a:rPr>
              <a:t>参赛资格：三名</a:t>
            </a:r>
            <a:r>
              <a:rPr lang="zh-CN">
                <a:ea typeface="宋体" pitchFamily="2" charset="-122"/>
              </a:rPr>
              <a:t>在校大学生</a:t>
            </a:r>
            <a:r>
              <a:rPr lang="zh-CN" altLang="en-US">
                <a:ea typeface="宋体" pitchFamily="2" charset="-122"/>
              </a:rPr>
              <a:t>，不限制专业，同一学校</a:t>
            </a:r>
            <a:endParaRPr lang="zh-CN" altLang="en-US">
              <a:ea typeface="宋体" pitchFamily="2" charset="-122"/>
            </a:endParaRPr>
          </a:p>
          <a:p>
            <a:pPr marL="457200" lvl="0" indent="-317500" algn="l" rtl="0">
              <a:spcBef>
                <a:spcPts val="0"/>
              </a:spcBef>
              <a:spcAft>
                <a:spcPts val="0"/>
              </a:spcAft>
              <a:buSzPts val="1400"/>
              <a:buChar char="●"/>
            </a:pPr>
            <a:r>
              <a:rPr lang="zh-CN" altLang="en-US">
                <a:ea typeface="宋体" pitchFamily="2" charset="-122"/>
              </a:rPr>
              <a:t>竞赛分类：本科和专科，本科生参加本科组竞赛，专科生参加专科组竞赛（也可参加本科组竞赛），研究生不得参加</a:t>
            </a:r>
            <a:endParaRPr lang="zh-CN" altLang="en-US">
              <a:ea typeface="宋体" pitchFamily="2" charset="-122"/>
            </a:endParaRPr>
          </a:p>
          <a:p>
            <a:pPr marL="457200" lvl="0" indent="-317500" algn="l" rtl="0">
              <a:spcBef>
                <a:spcPts val="0"/>
              </a:spcBef>
              <a:spcAft>
                <a:spcPts val="0"/>
              </a:spcAft>
              <a:buSzPts val="1400"/>
              <a:buChar char="●"/>
            </a:pPr>
            <a:r>
              <a:rPr lang="zh-CN" altLang="en-GB">
                <a:ea typeface="宋体" pitchFamily="2" charset="-122"/>
              </a:rPr>
              <a:t>竞赛流程：问题选择、建模过程、报告撰写、提交报告</a:t>
            </a:r>
            <a:endParaRPr lang="zh-CN" altLang="en-GB">
              <a:ea typeface="宋体" pitchFamily="2" charset="-122"/>
            </a:endParaRPr>
          </a:p>
          <a:p>
            <a:pPr marL="457200" lvl="0" indent="-317500" algn="l" rtl="0">
              <a:spcBef>
                <a:spcPts val="0"/>
              </a:spcBef>
              <a:spcAft>
                <a:spcPts val="0"/>
              </a:spcAft>
              <a:buSzPts val="1400"/>
              <a:buChar char="●"/>
            </a:pPr>
            <a:r>
              <a:rPr lang="zh-CN" altLang="en-GB">
                <a:ea typeface="宋体" pitchFamily="2" charset="-122"/>
              </a:rPr>
              <a:t>五道题（</a:t>
            </a:r>
            <a:r>
              <a:rPr lang="en-US" altLang="zh-CN">
                <a:ea typeface="宋体" pitchFamily="2" charset="-122"/>
              </a:rPr>
              <a:t>ABCDE</a:t>
            </a:r>
            <a:r>
              <a:rPr lang="zh-CN" altLang="en-US">
                <a:ea typeface="宋体" pitchFamily="2" charset="-122"/>
              </a:rPr>
              <a:t>）</a:t>
            </a:r>
            <a:endParaRPr lang="en-GB"/>
          </a:p>
          <a:p>
            <a:pPr marL="0" lvl="0" indent="0" algn="l" rtl="0">
              <a:spcBef>
                <a:spcPts val="1000"/>
              </a:spcBef>
              <a:spcAft>
                <a:spcPts val="0"/>
              </a:spcAft>
              <a:buNone/>
            </a:pPr>
            <a:endParaRPr lang="en-GB"/>
          </a:p>
        </p:txBody>
      </p:sp>
      <p:grpSp>
        <p:nvGrpSpPr>
          <p:cNvPr id="306" name="Google Shape;306;p41"/>
          <p:cNvGrpSpPr/>
          <p:nvPr/>
        </p:nvGrpSpPr>
        <p:grpSpPr>
          <a:xfrm>
            <a:off x="6247765" y="918210"/>
            <a:ext cx="2394585" cy="3941445"/>
            <a:chOff x="5421831" y="539503"/>
            <a:chExt cx="3220621" cy="4319672"/>
          </a:xfrm>
        </p:grpSpPr>
        <p:pic>
          <p:nvPicPr>
            <p:cNvPr id="307" name="Google Shape;307;p41"/>
            <p:cNvPicPr preferRelativeResize="0"/>
            <p:nvPr/>
          </p:nvPicPr>
          <p:blipFill>
            <a:blip r:embed="rId1"/>
            <a:stretch>
              <a:fillRect/>
            </a:stretch>
          </p:blipFill>
          <p:spPr>
            <a:xfrm>
              <a:off x="5421831" y="1066389"/>
              <a:ext cx="2401437" cy="2396073"/>
            </a:xfrm>
            <a:prstGeom prst="rect">
              <a:avLst/>
            </a:prstGeom>
            <a:noFill/>
            <a:ln>
              <a:noFill/>
            </a:ln>
          </p:spPr>
        </p:pic>
        <p:pic>
          <p:nvPicPr>
            <p:cNvPr id="308" name="Google Shape;308;p41"/>
            <p:cNvPicPr preferRelativeResize="0"/>
            <p:nvPr/>
          </p:nvPicPr>
          <p:blipFill>
            <a:blip r:embed="rId2"/>
            <a:stretch>
              <a:fillRect/>
            </a:stretch>
          </p:blipFill>
          <p:spPr>
            <a:xfrm>
              <a:off x="5667025" y="2409300"/>
              <a:ext cx="2975426" cy="2449875"/>
            </a:xfrm>
            <a:prstGeom prst="rect">
              <a:avLst/>
            </a:prstGeom>
            <a:noFill/>
            <a:ln>
              <a:noFill/>
            </a:ln>
          </p:spPr>
        </p:pic>
        <p:pic>
          <p:nvPicPr>
            <p:cNvPr id="309" name="Google Shape;309;p41"/>
            <p:cNvPicPr preferRelativeResize="0"/>
            <p:nvPr/>
          </p:nvPicPr>
          <p:blipFill>
            <a:blip r:embed="rId3"/>
            <a:stretch>
              <a:fillRect/>
            </a:stretch>
          </p:blipFill>
          <p:spPr>
            <a:xfrm>
              <a:off x="7377475" y="539503"/>
              <a:ext cx="1053299" cy="678075"/>
            </a:xfrm>
            <a:prstGeom prst="rect">
              <a:avLst/>
            </a:prstGeom>
            <a:noFill/>
            <a:ln>
              <a:noFill/>
            </a:ln>
          </p:spPr>
        </p:pic>
      </p:grpSp>
      <p:sp>
        <p:nvSpPr>
          <p:cNvPr id="2" name="文本框 1"/>
          <p:cNvSpPr txBox="1"/>
          <p:nvPr/>
        </p:nvSpPr>
        <p:spPr>
          <a:xfrm>
            <a:off x="6085840" y="289560"/>
            <a:ext cx="2084070" cy="706755"/>
          </a:xfrm>
          <a:prstGeom prst="rect">
            <a:avLst/>
          </a:prstGeom>
          <a:noFill/>
        </p:spPr>
        <p:txBody>
          <a:bodyPr wrap="square" rtlCol="0">
            <a:spAutoFit/>
          </a:bodyPr>
          <a:p>
            <a:r>
              <a:rPr lang="zh-CN" altLang="en-US" sz="4000" b="1">
                <a:solidFill>
                  <a:schemeClr val="accent2"/>
                </a:solidFill>
              </a:rPr>
              <a:t>国赛！！</a:t>
            </a:r>
            <a:endParaRPr lang="zh-CN" altLang="en-US" sz="4000" b="1">
              <a:solidFill>
                <a:schemeClr val="accent2"/>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332" name="Shape 332"/>
        <p:cNvGrpSpPr/>
        <p:nvPr/>
      </p:nvGrpSpPr>
      <p:grpSpPr>
        <a:xfrm>
          <a:off x="0" y="0"/>
          <a:ext cx="0" cy="0"/>
          <a:chOff x="0" y="0"/>
          <a:chExt cx="0" cy="0"/>
        </a:xfrm>
      </p:grpSpPr>
      <p:sp>
        <p:nvSpPr>
          <p:cNvPr id="333" name="Google Shape;333;p43"/>
          <p:cNvSpPr txBox="1"/>
          <p:nvPr>
            <p:ph type="title"/>
          </p:nvPr>
        </p:nvSpPr>
        <p:spPr>
          <a:xfrm>
            <a:off x="530860" y="376555"/>
            <a:ext cx="7277735" cy="57277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2023</a:t>
            </a:r>
            <a:r>
              <a:rPr lang="zh-CN" altLang="en-US">
                <a:ea typeface="宋体" pitchFamily="2" charset="-122"/>
              </a:rPr>
              <a:t>全国大学生数学建模竞赛</a:t>
            </a:r>
            <a:r>
              <a:rPr lang="en-US" altLang="zh-CN">
                <a:ea typeface="宋体" pitchFamily="2" charset="-122"/>
              </a:rPr>
              <a:t>C</a:t>
            </a:r>
            <a:r>
              <a:rPr lang="zh-CN" altLang="en-US">
                <a:ea typeface="宋体" pitchFamily="2" charset="-122"/>
              </a:rPr>
              <a:t>题</a:t>
            </a:r>
            <a:endParaRPr lang="zh-CN" altLang="en-US">
              <a:ea typeface="宋体" pitchFamily="2" charset="-122"/>
            </a:endParaRPr>
          </a:p>
        </p:txBody>
      </p:sp>
      <p:sp>
        <p:nvSpPr>
          <p:cNvPr id="334" name="Google Shape;334;p43"/>
          <p:cNvSpPr txBox="1"/>
          <p:nvPr>
            <p:ph type="subTitle" idx="1"/>
          </p:nvPr>
        </p:nvSpPr>
        <p:spPr>
          <a:xfrm>
            <a:off x="922020" y="1597025"/>
            <a:ext cx="7512050" cy="335978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sz="2400" b="1">
                <a:ea typeface="宋体" pitchFamily="2" charset="-122"/>
              </a:rPr>
              <a:t>评阅综述</a:t>
            </a:r>
            <a:r>
              <a:rPr lang="en-US" altLang="zh-CN" sz="2400" b="1">
                <a:ea typeface="宋体" pitchFamily="2" charset="-122"/>
              </a:rPr>
              <a:t>——</a:t>
            </a:r>
            <a:r>
              <a:rPr lang="zh-CN" altLang="en-US" sz="2400" b="1">
                <a:ea typeface="宋体" pitchFamily="2" charset="-122"/>
              </a:rPr>
              <a:t>问题解决：</a:t>
            </a:r>
            <a:endParaRPr lang="zh-CN" altLang="en-US" sz="1600">
              <a:ea typeface="宋体" pitchFamily="2" charset="-122"/>
            </a:endParaRPr>
          </a:p>
          <a:p>
            <a:pPr marL="0" lvl="0" indent="0" algn="l" rtl="0">
              <a:spcBef>
                <a:spcPts val="0"/>
              </a:spcBef>
              <a:spcAft>
                <a:spcPts val="0"/>
              </a:spcAft>
              <a:buNone/>
            </a:pPr>
            <a:r>
              <a:rPr lang="zh-CN" altLang="en-US" sz="1600">
                <a:ea typeface="宋体" pitchFamily="2" charset="-122"/>
              </a:rPr>
              <a:t>通过对上述存在问题的分析和总结，建议在处理此类问题时注意：</a:t>
            </a:r>
            <a:endParaRPr lang="zh-CN" altLang="en-US" sz="1600">
              <a:ea typeface="宋体" pitchFamily="2" charset="-122"/>
            </a:endParaRPr>
          </a:p>
          <a:p>
            <a:pPr marL="0" lvl="0" indent="0" algn="l" rtl="0">
              <a:spcBef>
                <a:spcPts val="0"/>
              </a:spcBef>
              <a:spcAft>
                <a:spcPts val="0"/>
              </a:spcAft>
              <a:buNone/>
            </a:pPr>
            <a:endParaRPr lang="zh-CN" altLang="en-US" sz="1600">
              <a:ea typeface="宋体" pitchFamily="2" charset="-122"/>
            </a:endParaRPr>
          </a:p>
          <a:p>
            <a:pPr marL="0" lvl="0" indent="0" algn="l" rtl="0">
              <a:spcBef>
                <a:spcPts val="0"/>
              </a:spcBef>
              <a:spcAft>
                <a:spcPts val="0"/>
              </a:spcAft>
              <a:buNone/>
            </a:pPr>
            <a:r>
              <a:rPr lang="zh-CN" altLang="en-US" sz="1600">
                <a:ea typeface="宋体" pitchFamily="2" charset="-122"/>
              </a:rPr>
              <a:t>1) 认真读题，深入了解问题背景。进货、卖菜、买菜看似简单，但不能简单从普通消费者的视角看问题，本题题干中每一句话都有其实际的意义和相应的背景提示，很多同学以为通俗易懂就一笔带过，很可能就导致解题时出现方向性错误。</a:t>
            </a:r>
            <a:endParaRPr lang="zh-CN" altLang="en-US" sz="1600">
              <a:ea typeface="宋体" pitchFamily="2" charset="-122"/>
            </a:endParaRPr>
          </a:p>
          <a:p>
            <a:pPr marL="0" lvl="0" indent="0" algn="l" rtl="0">
              <a:spcBef>
                <a:spcPts val="0"/>
              </a:spcBef>
              <a:spcAft>
                <a:spcPts val="0"/>
              </a:spcAft>
              <a:buNone/>
            </a:pPr>
            <a:endParaRPr lang="zh-CN" altLang="en-US" sz="1600">
              <a:ea typeface="宋体" pitchFamily="2" charset="-122"/>
            </a:endParaRPr>
          </a:p>
          <a:p>
            <a:pPr marL="0" lvl="0" indent="0" algn="l" rtl="0">
              <a:spcBef>
                <a:spcPts val="0"/>
              </a:spcBef>
              <a:spcAft>
                <a:spcPts val="0"/>
              </a:spcAft>
              <a:buNone/>
            </a:pPr>
            <a:r>
              <a:rPr lang="zh-CN" altLang="en-US" sz="1600">
                <a:ea typeface="宋体" pitchFamily="2" charset="-122"/>
              </a:rPr>
              <a:t>2) 数据类问题处理不是简单的数据分析和数据挖掘。要做好此类问题，至少需要将数学建模、数据建模和背景常识有机结合起来，机理分析在此类问题中也是必不可少的技术手段。</a:t>
            </a:r>
            <a:endParaRPr lang="zh-CN" altLang="en-US" sz="1600">
              <a:ea typeface="宋体" pitchFamily="2" charset="-122"/>
            </a:endParaRPr>
          </a:p>
        </p:txBody>
      </p:sp>
      <p:sp>
        <p:nvSpPr>
          <p:cNvPr id="335" name="Google Shape;335;p43"/>
          <p:cNvSpPr txBox="1"/>
          <p:nvPr>
            <p:ph type="subTitle" idx="4"/>
          </p:nvPr>
        </p:nvSpPr>
        <p:spPr>
          <a:xfrm>
            <a:off x="3136265" y="1119505"/>
            <a:ext cx="5820410" cy="41338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zh-CN" sz="2000">
                <a:ea typeface="宋体" pitchFamily="2" charset="-122"/>
              </a:rPr>
              <a:t>——</a:t>
            </a:r>
            <a:r>
              <a:rPr lang="zh-CN" altLang="en-GB" sz="2000">
                <a:ea typeface="宋体" pitchFamily="2" charset="-122"/>
              </a:rPr>
              <a:t>蔬菜类商品的自动定价与补货策略</a:t>
            </a:r>
            <a:endParaRPr lang="zh-CN" altLang="en-GB" sz="2000">
              <a:ea typeface="宋体" pitchFamily="2"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332" name="Shape 332"/>
        <p:cNvGrpSpPr/>
        <p:nvPr/>
      </p:nvGrpSpPr>
      <p:grpSpPr>
        <a:xfrm>
          <a:off x="0" y="0"/>
          <a:ext cx="0" cy="0"/>
          <a:chOff x="0" y="0"/>
          <a:chExt cx="0" cy="0"/>
        </a:xfrm>
      </p:grpSpPr>
      <p:sp>
        <p:nvSpPr>
          <p:cNvPr id="333" name="Google Shape;333;p43"/>
          <p:cNvSpPr txBox="1"/>
          <p:nvPr>
            <p:ph type="title"/>
          </p:nvPr>
        </p:nvSpPr>
        <p:spPr>
          <a:xfrm>
            <a:off x="530860" y="376555"/>
            <a:ext cx="7277735" cy="57277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2023</a:t>
            </a:r>
            <a:r>
              <a:rPr lang="zh-CN" altLang="en-US">
                <a:ea typeface="宋体" pitchFamily="2" charset="-122"/>
              </a:rPr>
              <a:t>全国大学生数学建模竞赛</a:t>
            </a:r>
            <a:r>
              <a:rPr lang="en-US" altLang="zh-CN">
                <a:ea typeface="宋体" pitchFamily="2" charset="-122"/>
              </a:rPr>
              <a:t>C</a:t>
            </a:r>
            <a:r>
              <a:rPr lang="zh-CN" altLang="en-US">
                <a:ea typeface="宋体" pitchFamily="2" charset="-122"/>
              </a:rPr>
              <a:t>题</a:t>
            </a:r>
            <a:endParaRPr lang="zh-CN" altLang="en-US">
              <a:ea typeface="宋体" pitchFamily="2" charset="-122"/>
            </a:endParaRPr>
          </a:p>
        </p:txBody>
      </p:sp>
      <p:sp>
        <p:nvSpPr>
          <p:cNvPr id="334" name="Google Shape;334;p43"/>
          <p:cNvSpPr txBox="1"/>
          <p:nvPr>
            <p:ph type="subTitle" idx="1"/>
          </p:nvPr>
        </p:nvSpPr>
        <p:spPr>
          <a:xfrm>
            <a:off x="922020" y="1597025"/>
            <a:ext cx="7512050" cy="335978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sz="2400" b="1">
                <a:ea typeface="宋体" pitchFamily="2" charset="-122"/>
              </a:rPr>
              <a:t>评阅综述</a:t>
            </a:r>
            <a:r>
              <a:rPr lang="en-US" altLang="zh-CN" sz="2400" b="1">
                <a:ea typeface="宋体" pitchFamily="2" charset="-122"/>
              </a:rPr>
              <a:t>——</a:t>
            </a:r>
            <a:r>
              <a:rPr lang="zh-CN" altLang="en-US" sz="2400" b="1">
                <a:ea typeface="宋体" pitchFamily="2" charset="-122"/>
              </a:rPr>
              <a:t>问题解决：</a:t>
            </a:r>
            <a:endParaRPr lang="zh-CN" altLang="en-US" sz="1600">
              <a:ea typeface="宋体" pitchFamily="2" charset="-122"/>
            </a:endParaRPr>
          </a:p>
          <a:p>
            <a:pPr marL="0" lvl="0" indent="0" algn="l" rtl="0">
              <a:spcBef>
                <a:spcPts val="0"/>
              </a:spcBef>
              <a:spcAft>
                <a:spcPts val="0"/>
              </a:spcAft>
              <a:buNone/>
            </a:pPr>
            <a:r>
              <a:rPr lang="zh-CN" altLang="en-US" sz="1600">
                <a:ea typeface="宋体" pitchFamily="2" charset="-122"/>
              </a:rPr>
              <a:t>通过对上述存在问题的分析和总结，建议在处理此类问题时注意：</a:t>
            </a:r>
            <a:endParaRPr lang="zh-CN" altLang="en-US" sz="1600">
              <a:ea typeface="宋体" pitchFamily="2" charset="-122"/>
            </a:endParaRPr>
          </a:p>
          <a:p>
            <a:pPr marL="0" lvl="0" indent="0" algn="l" rtl="0">
              <a:spcBef>
                <a:spcPts val="0"/>
              </a:spcBef>
              <a:spcAft>
                <a:spcPts val="0"/>
              </a:spcAft>
              <a:buNone/>
            </a:pPr>
            <a:endParaRPr lang="zh-CN" altLang="en-US" sz="1600">
              <a:ea typeface="宋体" pitchFamily="2" charset="-122"/>
            </a:endParaRPr>
          </a:p>
          <a:p>
            <a:pPr marL="0" lvl="0" indent="0" algn="l" rtl="0">
              <a:spcBef>
                <a:spcPts val="0"/>
              </a:spcBef>
              <a:spcAft>
                <a:spcPts val="0"/>
              </a:spcAft>
              <a:buNone/>
            </a:pPr>
            <a:r>
              <a:rPr lang="zh-CN" altLang="en-US" sz="1600">
                <a:ea typeface="宋体" pitchFamily="2" charset="-122"/>
              </a:rPr>
              <a:t>3) 在建模和求解的过程中，可以借鉴成熟的模型或算法，但要知其然并知其所以然，能结合问题背景与需要对模型进行适当的改造和组合，对算法也能进行一定的优化。</a:t>
            </a:r>
            <a:endParaRPr lang="zh-CN" altLang="en-US" sz="1600">
              <a:ea typeface="宋体" pitchFamily="2" charset="-122"/>
            </a:endParaRPr>
          </a:p>
          <a:p>
            <a:pPr marL="0" lvl="0" indent="0" algn="l" rtl="0">
              <a:spcBef>
                <a:spcPts val="0"/>
              </a:spcBef>
              <a:spcAft>
                <a:spcPts val="0"/>
              </a:spcAft>
              <a:buNone/>
            </a:pPr>
            <a:endParaRPr lang="zh-CN" altLang="en-US" sz="1600">
              <a:ea typeface="宋体" pitchFamily="2" charset="-122"/>
            </a:endParaRPr>
          </a:p>
          <a:p>
            <a:pPr marL="0" lvl="0" indent="0" algn="l" rtl="0">
              <a:spcBef>
                <a:spcPts val="0"/>
              </a:spcBef>
              <a:spcAft>
                <a:spcPts val="0"/>
              </a:spcAft>
              <a:buNone/>
            </a:pPr>
            <a:r>
              <a:rPr lang="zh-CN" altLang="en-US" sz="1600">
                <a:ea typeface="宋体" pitchFamily="2" charset="-122"/>
              </a:rPr>
              <a:t>4) 在建模过程中注意整体构架，注意模型的规范性和逻辑性、算法的有效性和匹配性以及结果的导向性和合理性。</a:t>
            </a:r>
            <a:endParaRPr lang="zh-CN" altLang="en-US" sz="1600">
              <a:ea typeface="宋体" pitchFamily="2" charset="-122"/>
            </a:endParaRPr>
          </a:p>
        </p:txBody>
      </p:sp>
      <p:sp>
        <p:nvSpPr>
          <p:cNvPr id="335" name="Google Shape;335;p43"/>
          <p:cNvSpPr txBox="1"/>
          <p:nvPr>
            <p:ph type="subTitle" idx="4"/>
          </p:nvPr>
        </p:nvSpPr>
        <p:spPr>
          <a:xfrm>
            <a:off x="3136265" y="1119505"/>
            <a:ext cx="5820410" cy="41338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zh-CN" sz="2000">
                <a:ea typeface="宋体" pitchFamily="2" charset="-122"/>
              </a:rPr>
              <a:t>——</a:t>
            </a:r>
            <a:r>
              <a:rPr lang="zh-CN" altLang="en-GB" sz="2000">
                <a:ea typeface="宋体" pitchFamily="2" charset="-122"/>
              </a:rPr>
              <a:t>蔬菜类商品的自动定价与补货策略</a:t>
            </a:r>
            <a:endParaRPr lang="zh-CN" altLang="en-GB" sz="2000">
              <a:ea typeface="宋体"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285" name="Shape 285"/>
        <p:cNvGrpSpPr/>
        <p:nvPr/>
      </p:nvGrpSpPr>
      <p:grpSpPr>
        <a:xfrm>
          <a:off x="0" y="0"/>
          <a:ext cx="0" cy="0"/>
          <a:chOff x="0" y="0"/>
          <a:chExt cx="0" cy="0"/>
        </a:xfrm>
      </p:grpSpPr>
      <p:grpSp>
        <p:nvGrpSpPr>
          <p:cNvPr id="289" name="Google Shape;289;p39"/>
          <p:cNvGrpSpPr/>
          <p:nvPr/>
        </p:nvGrpSpPr>
        <p:grpSpPr>
          <a:xfrm>
            <a:off x="-76200" y="-911037"/>
            <a:ext cx="9957508" cy="6229009"/>
            <a:chOff x="-76200" y="-911037"/>
            <a:chExt cx="9957508" cy="6229009"/>
          </a:xfrm>
        </p:grpSpPr>
        <p:pic>
          <p:nvPicPr>
            <p:cNvPr id="290" name="Google Shape;290;p39"/>
            <p:cNvPicPr preferRelativeResize="0"/>
            <p:nvPr/>
          </p:nvPicPr>
          <p:blipFill>
            <a:blip r:embed="rId1"/>
            <a:stretch>
              <a:fillRect/>
            </a:stretch>
          </p:blipFill>
          <p:spPr>
            <a:xfrm>
              <a:off x="-76200" y="3295521"/>
              <a:ext cx="9286876" cy="2022451"/>
            </a:xfrm>
            <a:prstGeom prst="rect">
              <a:avLst/>
            </a:prstGeom>
            <a:noFill/>
            <a:ln>
              <a:noFill/>
            </a:ln>
          </p:spPr>
        </p:pic>
        <p:pic>
          <p:nvPicPr>
            <p:cNvPr id="291" name="Google Shape;291;p39"/>
            <p:cNvPicPr preferRelativeResize="0"/>
            <p:nvPr/>
          </p:nvPicPr>
          <p:blipFill>
            <a:blip r:embed="rId2"/>
            <a:stretch>
              <a:fillRect/>
            </a:stretch>
          </p:blipFill>
          <p:spPr>
            <a:xfrm>
              <a:off x="6980242" y="-911037"/>
              <a:ext cx="2901066" cy="2901075"/>
            </a:xfrm>
            <a:prstGeom prst="rect">
              <a:avLst/>
            </a:prstGeom>
            <a:noFill/>
            <a:ln>
              <a:noFill/>
            </a:ln>
          </p:spPr>
        </p:pic>
        <p:pic>
          <p:nvPicPr>
            <p:cNvPr id="292" name="Google Shape;292;p39"/>
            <p:cNvPicPr preferRelativeResize="0"/>
            <p:nvPr/>
          </p:nvPicPr>
          <p:blipFill>
            <a:blip r:embed="rId3"/>
            <a:stretch>
              <a:fillRect/>
            </a:stretch>
          </p:blipFill>
          <p:spPr>
            <a:xfrm>
              <a:off x="6449257" y="848405"/>
              <a:ext cx="1547235" cy="1547240"/>
            </a:xfrm>
            <a:prstGeom prst="rect">
              <a:avLst/>
            </a:prstGeom>
            <a:noFill/>
            <a:ln>
              <a:noFill/>
            </a:ln>
          </p:spPr>
        </p:pic>
      </p:grpSp>
      <p:sp>
        <p:nvSpPr>
          <p:cNvPr id="760" name="Google Shape;760;p69"/>
          <p:cNvSpPr txBox="1"/>
          <p:nvPr>
            <p:ph type="title"/>
            <p:custDataLst>
              <p:tags r:id="rId4"/>
            </p:custDataLst>
          </p:nvPr>
        </p:nvSpPr>
        <p:spPr>
          <a:xfrm>
            <a:off x="2526785" y="1869825"/>
            <a:ext cx="3482700" cy="1058700"/>
          </a:xfrm>
          <a:prstGeom prst="rect">
            <a:avLst/>
          </a:prstGeom>
        </p:spPr>
        <p:txBody>
          <a:bodyPr spcFirstLastPara="1" wrap="square" lIns="91425" tIns="91425" rIns="91425" bIns="91425" anchor="b" anchorCtr="0">
            <a:noAutofit/>
          </a:bodyPr>
          <a:p>
            <a:pPr marL="0" lvl="0" indent="0" algn="l" rtl="0">
              <a:spcBef>
                <a:spcPts val="0"/>
              </a:spcBef>
              <a:spcAft>
                <a:spcPts val="0"/>
              </a:spcAft>
              <a:buNone/>
            </a:pPr>
            <a:r>
              <a:rPr lang="en-GB" sz="8000"/>
              <a:t>Thanks!</a:t>
            </a:r>
            <a:endParaRPr lang="en-GB" sz="8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3" name="Shape 313"/>
        <p:cNvGrpSpPr/>
        <p:nvPr/>
      </p:nvGrpSpPr>
      <p:grpSpPr>
        <a:xfrm>
          <a:off x="0" y="0"/>
          <a:ext cx="0" cy="0"/>
          <a:chOff x="0" y="0"/>
          <a:chExt cx="0" cy="0"/>
        </a:xfrm>
      </p:grpSpPr>
      <p:sp>
        <p:nvSpPr>
          <p:cNvPr id="314" name="Google Shape;314;p42"/>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CN" altLang="en-US">
                <a:ea typeface="宋体" pitchFamily="2" charset="-122"/>
              </a:rPr>
              <a:t>数学建模基本步骤</a:t>
            </a:r>
            <a:endParaRPr lang="zh-CN" altLang="en-US">
              <a:ea typeface="宋体" pitchFamily="2" charset="-122"/>
            </a:endParaRPr>
          </a:p>
        </p:txBody>
      </p:sp>
      <p:sp>
        <p:nvSpPr>
          <p:cNvPr id="328" name="Google Shape;328;p42"/>
          <p:cNvSpPr/>
          <p:nvPr/>
        </p:nvSpPr>
        <p:spPr>
          <a:xfrm>
            <a:off x="1098075" y="1981894"/>
            <a:ext cx="348301" cy="341418"/>
          </a:xfrm>
          <a:custGeom>
            <a:avLst/>
            <a:gdLst/>
            <a:ahLst/>
            <a:cxnLst/>
            <a:rect l="l" t="t" r="r" b="b"/>
            <a:pathLst>
              <a:path w="19787" h="19396" extrusionOk="0">
                <a:moveTo>
                  <a:pt x="16583" y="1203"/>
                </a:moveTo>
                <a:cubicBezTo>
                  <a:pt x="17017" y="1203"/>
                  <a:pt x="17451" y="1370"/>
                  <a:pt x="17782" y="1702"/>
                </a:cubicBezTo>
                <a:cubicBezTo>
                  <a:pt x="18446" y="2363"/>
                  <a:pt x="18446" y="3438"/>
                  <a:pt x="17782" y="4102"/>
                </a:cubicBezTo>
                <a:lnTo>
                  <a:pt x="16565" y="5319"/>
                </a:lnTo>
                <a:lnTo>
                  <a:pt x="14165" y="2918"/>
                </a:lnTo>
                <a:lnTo>
                  <a:pt x="15382" y="1702"/>
                </a:lnTo>
                <a:cubicBezTo>
                  <a:pt x="15714" y="1370"/>
                  <a:pt x="16149" y="1203"/>
                  <a:pt x="16583" y="1203"/>
                </a:cubicBezTo>
                <a:close/>
                <a:moveTo>
                  <a:pt x="13362" y="3719"/>
                </a:moveTo>
                <a:lnTo>
                  <a:pt x="14162" y="4519"/>
                </a:lnTo>
                <a:lnTo>
                  <a:pt x="4587" y="14096"/>
                </a:lnTo>
                <a:cubicBezTo>
                  <a:pt x="4255" y="13861"/>
                  <a:pt x="3884" y="13692"/>
                  <a:pt x="3488" y="13595"/>
                </a:cubicBezTo>
                <a:lnTo>
                  <a:pt x="13310" y="3770"/>
                </a:lnTo>
                <a:lnTo>
                  <a:pt x="13362" y="3719"/>
                </a:lnTo>
                <a:close/>
                <a:moveTo>
                  <a:pt x="14965" y="5322"/>
                </a:moveTo>
                <a:lnTo>
                  <a:pt x="15765" y="6122"/>
                </a:lnTo>
                <a:lnTo>
                  <a:pt x="15714" y="6173"/>
                </a:lnTo>
                <a:lnTo>
                  <a:pt x="5888" y="15996"/>
                </a:lnTo>
                <a:cubicBezTo>
                  <a:pt x="5792" y="15600"/>
                  <a:pt x="5623" y="15229"/>
                  <a:pt x="5387" y="14897"/>
                </a:cubicBezTo>
                <a:lnTo>
                  <a:pt x="14965" y="5322"/>
                </a:lnTo>
                <a:close/>
                <a:moveTo>
                  <a:pt x="2704" y="14631"/>
                </a:moveTo>
                <a:cubicBezTo>
                  <a:pt x="3925" y="14631"/>
                  <a:pt x="4911" y="15655"/>
                  <a:pt x="4850" y="16889"/>
                </a:cubicBezTo>
                <a:lnTo>
                  <a:pt x="3736" y="17249"/>
                </a:lnTo>
                <a:cubicBezTo>
                  <a:pt x="3449" y="16572"/>
                  <a:pt x="2911" y="16035"/>
                  <a:pt x="2235" y="15748"/>
                </a:cubicBezTo>
                <a:lnTo>
                  <a:pt x="2594" y="14634"/>
                </a:lnTo>
                <a:cubicBezTo>
                  <a:pt x="2631" y="14632"/>
                  <a:pt x="2667" y="14631"/>
                  <a:pt x="2704" y="14631"/>
                </a:cubicBezTo>
                <a:close/>
                <a:moveTo>
                  <a:pt x="1888" y="16835"/>
                </a:moveTo>
                <a:cubicBezTo>
                  <a:pt x="2217" y="17001"/>
                  <a:pt x="2483" y="17267"/>
                  <a:pt x="2649" y="17596"/>
                </a:cubicBezTo>
                <a:lnTo>
                  <a:pt x="1528" y="17955"/>
                </a:lnTo>
                <a:lnTo>
                  <a:pt x="1888" y="16835"/>
                </a:lnTo>
                <a:close/>
                <a:moveTo>
                  <a:pt x="16654" y="1"/>
                </a:moveTo>
                <a:cubicBezTo>
                  <a:pt x="15897" y="1"/>
                  <a:pt x="15141" y="302"/>
                  <a:pt x="14581" y="901"/>
                </a:cubicBezTo>
                <a:lnTo>
                  <a:pt x="11710" y="3770"/>
                </a:lnTo>
                <a:lnTo>
                  <a:pt x="1882" y="13601"/>
                </a:lnTo>
                <a:cubicBezTo>
                  <a:pt x="1861" y="13619"/>
                  <a:pt x="1842" y="13641"/>
                  <a:pt x="1827" y="13662"/>
                </a:cubicBezTo>
                <a:lnTo>
                  <a:pt x="1809" y="13677"/>
                </a:lnTo>
                <a:lnTo>
                  <a:pt x="1788" y="13695"/>
                </a:lnTo>
                <a:cubicBezTo>
                  <a:pt x="1782" y="13701"/>
                  <a:pt x="1773" y="13707"/>
                  <a:pt x="1767" y="13716"/>
                </a:cubicBezTo>
                <a:cubicBezTo>
                  <a:pt x="1761" y="13722"/>
                  <a:pt x="1755" y="13725"/>
                  <a:pt x="1752" y="13731"/>
                </a:cubicBezTo>
                <a:cubicBezTo>
                  <a:pt x="1746" y="13737"/>
                  <a:pt x="1737" y="13746"/>
                  <a:pt x="1728" y="13755"/>
                </a:cubicBezTo>
                <a:lnTo>
                  <a:pt x="1716" y="13773"/>
                </a:lnTo>
                <a:cubicBezTo>
                  <a:pt x="1710" y="13782"/>
                  <a:pt x="1704" y="13789"/>
                  <a:pt x="1698" y="13801"/>
                </a:cubicBezTo>
                <a:cubicBezTo>
                  <a:pt x="1688" y="13810"/>
                  <a:pt x="1688" y="13813"/>
                  <a:pt x="1685" y="13819"/>
                </a:cubicBezTo>
                <a:cubicBezTo>
                  <a:pt x="1679" y="13825"/>
                  <a:pt x="1673" y="13837"/>
                  <a:pt x="1667" y="13846"/>
                </a:cubicBezTo>
                <a:cubicBezTo>
                  <a:pt x="1661" y="13855"/>
                  <a:pt x="1658" y="13861"/>
                  <a:pt x="1655" y="13870"/>
                </a:cubicBezTo>
                <a:cubicBezTo>
                  <a:pt x="1652" y="13879"/>
                  <a:pt x="1646" y="13885"/>
                  <a:pt x="1643" y="13894"/>
                </a:cubicBezTo>
                <a:cubicBezTo>
                  <a:pt x="1640" y="13903"/>
                  <a:pt x="1634" y="13918"/>
                  <a:pt x="1631" y="13933"/>
                </a:cubicBezTo>
                <a:cubicBezTo>
                  <a:pt x="1631" y="13936"/>
                  <a:pt x="1625" y="13939"/>
                  <a:pt x="1625" y="13943"/>
                </a:cubicBezTo>
                <a:lnTo>
                  <a:pt x="1625" y="13949"/>
                </a:lnTo>
                <a:cubicBezTo>
                  <a:pt x="1625" y="13949"/>
                  <a:pt x="1625" y="13952"/>
                  <a:pt x="1625" y="13952"/>
                </a:cubicBezTo>
                <a:lnTo>
                  <a:pt x="118" y="18656"/>
                </a:lnTo>
                <a:cubicBezTo>
                  <a:pt x="1" y="19021"/>
                  <a:pt x="272" y="19393"/>
                  <a:pt x="656" y="19396"/>
                </a:cubicBezTo>
                <a:cubicBezTo>
                  <a:pt x="713" y="19396"/>
                  <a:pt x="771" y="19387"/>
                  <a:pt x="828" y="19368"/>
                </a:cubicBezTo>
                <a:lnTo>
                  <a:pt x="5538" y="17859"/>
                </a:lnTo>
                <a:lnTo>
                  <a:pt x="5547" y="17856"/>
                </a:lnTo>
                <a:cubicBezTo>
                  <a:pt x="5559" y="17853"/>
                  <a:pt x="5571" y="17847"/>
                  <a:pt x="5584" y="17844"/>
                </a:cubicBezTo>
                <a:lnTo>
                  <a:pt x="5599" y="17838"/>
                </a:lnTo>
                <a:cubicBezTo>
                  <a:pt x="5611" y="17832"/>
                  <a:pt x="5623" y="17826"/>
                  <a:pt x="5635" y="17819"/>
                </a:cubicBezTo>
                <a:cubicBezTo>
                  <a:pt x="5650" y="17810"/>
                  <a:pt x="5653" y="17810"/>
                  <a:pt x="5659" y="17804"/>
                </a:cubicBezTo>
                <a:cubicBezTo>
                  <a:pt x="5668" y="17798"/>
                  <a:pt x="5680" y="17792"/>
                  <a:pt x="5689" y="17786"/>
                </a:cubicBezTo>
                <a:cubicBezTo>
                  <a:pt x="5698" y="17780"/>
                  <a:pt x="5701" y="17777"/>
                  <a:pt x="5710" y="17771"/>
                </a:cubicBezTo>
                <a:lnTo>
                  <a:pt x="5728" y="17756"/>
                </a:lnTo>
                <a:lnTo>
                  <a:pt x="5750" y="17738"/>
                </a:lnTo>
                <a:cubicBezTo>
                  <a:pt x="5756" y="17732"/>
                  <a:pt x="5762" y="17726"/>
                  <a:pt x="5768" y="17720"/>
                </a:cubicBezTo>
                <a:cubicBezTo>
                  <a:pt x="5774" y="17714"/>
                  <a:pt x="5780" y="17708"/>
                  <a:pt x="5783" y="17702"/>
                </a:cubicBezTo>
                <a:lnTo>
                  <a:pt x="5798" y="17687"/>
                </a:lnTo>
                <a:cubicBezTo>
                  <a:pt x="5810" y="17678"/>
                  <a:pt x="5819" y="17669"/>
                  <a:pt x="5828" y="17659"/>
                </a:cubicBezTo>
                <a:lnTo>
                  <a:pt x="15714" y="7777"/>
                </a:lnTo>
                <a:lnTo>
                  <a:pt x="18582" y="4902"/>
                </a:lnTo>
                <a:cubicBezTo>
                  <a:pt x="19754" y="3809"/>
                  <a:pt x="19787" y="1961"/>
                  <a:pt x="18655" y="829"/>
                </a:cubicBezTo>
                <a:cubicBezTo>
                  <a:pt x="18102" y="276"/>
                  <a:pt x="17378" y="1"/>
                  <a:pt x="166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4" name="Google Shape;319;p42"/>
          <p:cNvGrpSpPr/>
          <p:nvPr/>
        </p:nvGrpSpPr>
        <p:grpSpPr>
          <a:xfrm>
            <a:off x="1108265" y="2551478"/>
            <a:ext cx="340608" cy="340168"/>
            <a:chOff x="5053900" y="2021500"/>
            <a:chExt cx="483750" cy="483125"/>
          </a:xfrm>
        </p:grpSpPr>
        <p:sp>
          <p:nvSpPr>
            <p:cNvPr id="2" name="Google Shape;320;p42"/>
            <p:cNvSpPr/>
            <p:nvPr>
              <p:custDataLst>
                <p:tags r:id="rId1"/>
              </p:custDataLst>
            </p:nvPr>
          </p:nvSpPr>
          <p:spPr>
            <a:xfrm>
              <a:off x="5281350" y="2078100"/>
              <a:ext cx="127375" cy="127350"/>
            </a:xfrm>
            <a:custGeom>
              <a:avLst/>
              <a:gdLst/>
              <a:ahLst/>
              <a:cxnLst/>
              <a:rect l="l" t="t" r="r" b="b"/>
              <a:pathLst>
                <a:path w="5095" h="5094" extrusionOk="0">
                  <a:moveTo>
                    <a:pt x="565" y="0"/>
                  </a:moveTo>
                  <a:cubicBezTo>
                    <a:pt x="251" y="0"/>
                    <a:pt x="1" y="254"/>
                    <a:pt x="1" y="568"/>
                  </a:cubicBezTo>
                  <a:cubicBezTo>
                    <a:pt x="1" y="879"/>
                    <a:pt x="251" y="1132"/>
                    <a:pt x="565" y="1132"/>
                  </a:cubicBezTo>
                  <a:cubicBezTo>
                    <a:pt x="2440" y="1135"/>
                    <a:pt x="3959" y="2654"/>
                    <a:pt x="3962" y="4529"/>
                  </a:cubicBezTo>
                  <a:cubicBezTo>
                    <a:pt x="3962" y="4843"/>
                    <a:pt x="4216" y="5094"/>
                    <a:pt x="4530" y="5094"/>
                  </a:cubicBezTo>
                  <a:cubicBezTo>
                    <a:pt x="4841" y="5094"/>
                    <a:pt x="5094" y="4843"/>
                    <a:pt x="5094" y="4529"/>
                  </a:cubicBezTo>
                  <a:cubicBezTo>
                    <a:pt x="5091" y="2029"/>
                    <a:pt x="3065" y="3"/>
                    <a:pt x="565" y="0"/>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solidFill>
                  <a:srgbClr val="435D74"/>
                </a:solidFill>
              </a:endParaRPr>
            </a:p>
          </p:txBody>
        </p:sp>
        <p:sp>
          <p:nvSpPr>
            <p:cNvPr id="3" name="Google Shape;321;p42"/>
            <p:cNvSpPr/>
            <p:nvPr>
              <p:custDataLst>
                <p:tags r:id="rId2"/>
              </p:custDataLst>
            </p:nvPr>
          </p:nvSpPr>
          <p:spPr>
            <a:xfrm>
              <a:off x="5118000" y="2021500"/>
              <a:ext cx="368700" cy="483125"/>
            </a:xfrm>
            <a:custGeom>
              <a:avLst/>
              <a:gdLst/>
              <a:ahLst/>
              <a:cxnLst/>
              <a:rect l="l" t="t" r="r" b="b"/>
              <a:pathLst>
                <a:path w="14748" h="19325" extrusionOk="0">
                  <a:moveTo>
                    <a:pt x="7088" y="1135"/>
                  </a:moveTo>
                  <a:cubicBezTo>
                    <a:pt x="8391" y="1135"/>
                    <a:pt x="9651" y="1571"/>
                    <a:pt x="10668" y="2397"/>
                  </a:cubicBezTo>
                  <a:cubicBezTo>
                    <a:pt x="13159" y="4417"/>
                    <a:pt x="13473" y="8104"/>
                    <a:pt x="11360" y="10516"/>
                  </a:cubicBezTo>
                  <a:cubicBezTo>
                    <a:pt x="10572" y="11419"/>
                    <a:pt x="10085" y="12503"/>
                    <a:pt x="9962" y="13626"/>
                  </a:cubicBezTo>
                  <a:lnTo>
                    <a:pt x="4237" y="13626"/>
                  </a:lnTo>
                  <a:cubicBezTo>
                    <a:pt x="4107" y="12482"/>
                    <a:pt x="3630" y="11407"/>
                    <a:pt x="2866" y="10550"/>
                  </a:cubicBezTo>
                  <a:cubicBezTo>
                    <a:pt x="1658" y="9191"/>
                    <a:pt x="1184" y="7367"/>
                    <a:pt x="1571" y="5549"/>
                  </a:cubicBezTo>
                  <a:cubicBezTo>
                    <a:pt x="2020" y="3427"/>
                    <a:pt x="3748" y="1706"/>
                    <a:pt x="5873" y="1262"/>
                  </a:cubicBezTo>
                  <a:cubicBezTo>
                    <a:pt x="6278" y="1177"/>
                    <a:pt x="6685" y="1135"/>
                    <a:pt x="7088" y="1135"/>
                  </a:cubicBezTo>
                  <a:close/>
                  <a:moveTo>
                    <a:pt x="9931" y="14759"/>
                  </a:moveTo>
                  <a:lnTo>
                    <a:pt x="9931" y="15323"/>
                  </a:lnTo>
                  <a:cubicBezTo>
                    <a:pt x="9931" y="15637"/>
                    <a:pt x="9678" y="15891"/>
                    <a:pt x="9364" y="15891"/>
                  </a:cubicBezTo>
                  <a:lnTo>
                    <a:pt x="4835" y="15891"/>
                  </a:lnTo>
                  <a:cubicBezTo>
                    <a:pt x="4521" y="15891"/>
                    <a:pt x="4270" y="15637"/>
                    <a:pt x="4270" y="15323"/>
                  </a:cubicBezTo>
                  <a:lnTo>
                    <a:pt x="4270" y="14759"/>
                  </a:lnTo>
                  <a:close/>
                  <a:moveTo>
                    <a:pt x="8699" y="17023"/>
                  </a:moveTo>
                  <a:cubicBezTo>
                    <a:pt x="8464" y="17694"/>
                    <a:pt x="7827" y="18192"/>
                    <a:pt x="7099" y="18192"/>
                  </a:cubicBezTo>
                  <a:cubicBezTo>
                    <a:pt x="6371" y="18192"/>
                    <a:pt x="5734" y="17694"/>
                    <a:pt x="5499" y="17023"/>
                  </a:cubicBezTo>
                  <a:close/>
                  <a:moveTo>
                    <a:pt x="7087" y="0"/>
                  </a:moveTo>
                  <a:cubicBezTo>
                    <a:pt x="6607" y="0"/>
                    <a:pt x="6123" y="50"/>
                    <a:pt x="5641" y="151"/>
                  </a:cubicBezTo>
                  <a:cubicBezTo>
                    <a:pt x="3053" y="712"/>
                    <a:pt x="1027" y="2729"/>
                    <a:pt x="462" y="5314"/>
                  </a:cubicBezTo>
                  <a:cubicBezTo>
                    <a:pt x="0" y="7488"/>
                    <a:pt x="568" y="9671"/>
                    <a:pt x="2020" y="11301"/>
                  </a:cubicBezTo>
                  <a:cubicBezTo>
                    <a:pt x="2730" y="12099"/>
                    <a:pt x="3135" y="13149"/>
                    <a:pt x="3135" y="14191"/>
                  </a:cubicBezTo>
                  <a:lnTo>
                    <a:pt x="3135" y="15323"/>
                  </a:lnTo>
                  <a:cubicBezTo>
                    <a:pt x="3138" y="16060"/>
                    <a:pt x="3612" y="16709"/>
                    <a:pt x="4309" y="16939"/>
                  </a:cubicBezTo>
                  <a:cubicBezTo>
                    <a:pt x="4409" y="17518"/>
                    <a:pt x="4681" y="18053"/>
                    <a:pt x="5094" y="18473"/>
                  </a:cubicBezTo>
                  <a:cubicBezTo>
                    <a:pt x="5642" y="19040"/>
                    <a:pt x="6371" y="19324"/>
                    <a:pt x="7099" y="19324"/>
                  </a:cubicBezTo>
                  <a:cubicBezTo>
                    <a:pt x="7828" y="19324"/>
                    <a:pt x="8556" y="19040"/>
                    <a:pt x="9104" y="18473"/>
                  </a:cubicBezTo>
                  <a:cubicBezTo>
                    <a:pt x="9518" y="18053"/>
                    <a:pt x="9790" y="17518"/>
                    <a:pt x="9889" y="16939"/>
                  </a:cubicBezTo>
                  <a:cubicBezTo>
                    <a:pt x="10587" y="16709"/>
                    <a:pt x="11061" y="16060"/>
                    <a:pt x="11064" y="15323"/>
                  </a:cubicBezTo>
                  <a:lnTo>
                    <a:pt x="11064" y="14191"/>
                  </a:lnTo>
                  <a:cubicBezTo>
                    <a:pt x="11064" y="13149"/>
                    <a:pt x="11471" y="12108"/>
                    <a:pt x="12211" y="11262"/>
                  </a:cubicBezTo>
                  <a:cubicBezTo>
                    <a:pt x="14747" y="8366"/>
                    <a:pt x="14370" y="3943"/>
                    <a:pt x="11381" y="1518"/>
                  </a:cubicBezTo>
                  <a:cubicBezTo>
                    <a:pt x="10159" y="525"/>
                    <a:pt x="8647" y="0"/>
                    <a:pt x="7087" y="0"/>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solidFill>
                  <a:srgbClr val="435D74"/>
                </a:solidFill>
              </a:endParaRPr>
            </a:p>
          </p:txBody>
        </p:sp>
        <p:sp>
          <p:nvSpPr>
            <p:cNvPr id="5" name="Google Shape;322;p42"/>
            <p:cNvSpPr/>
            <p:nvPr>
              <p:custDataLst>
                <p:tags r:id="rId3"/>
              </p:custDataLst>
            </p:nvPr>
          </p:nvSpPr>
          <p:spPr>
            <a:xfrm>
              <a:off x="5053900" y="2191325"/>
              <a:ext cx="56650" cy="28325"/>
            </a:xfrm>
            <a:custGeom>
              <a:avLst/>
              <a:gdLst/>
              <a:ahLst/>
              <a:cxnLst/>
              <a:rect l="l" t="t" r="r" b="b"/>
              <a:pathLst>
                <a:path w="2266" h="1133" extrusionOk="0">
                  <a:moveTo>
                    <a:pt x="569" y="0"/>
                  </a:moveTo>
                  <a:cubicBezTo>
                    <a:pt x="255" y="0"/>
                    <a:pt x="1" y="254"/>
                    <a:pt x="1" y="568"/>
                  </a:cubicBezTo>
                  <a:cubicBezTo>
                    <a:pt x="1" y="879"/>
                    <a:pt x="255" y="1133"/>
                    <a:pt x="569" y="1133"/>
                  </a:cubicBezTo>
                  <a:lnTo>
                    <a:pt x="1701" y="1133"/>
                  </a:lnTo>
                  <a:cubicBezTo>
                    <a:pt x="2012" y="1133"/>
                    <a:pt x="2266" y="879"/>
                    <a:pt x="2266" y="568"/>
                  </a:cubicBezTo>
                  <a:cubicBezTo>
                    <a:pt x="2266" y="254"/>
                    <a:pt x="2012" y="0"/>
                    <a:pt x="1701" y="0"/>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solidFill>
                  <a:srgbClr val="435D74"/>
                </a:solidFill>
              </a:endParaRPr>
            </a:p>
          </p:txBody>
        </p:sp>
        <p:sp>
          <p:nvSpPr>
            <p:cNvPr id="6" name="Google Shape;323;p42"/>
            <p:cNvSpPr/>
            <p:nvPr>
              <p:custDataLst>
                <p:tags r:id="rId4"/>
              </p:custDataLst>
            </p:nvPr>
          </p:nvSpPr>
          <p:spPr>
            <a:xfrm>
              <a:off x="5056850" y="2096550"/>
              <a:ext cx="50750" cy="48025"/>
            </a:xfrm>
            <a:custGeom>
              <a:avLst/>
              <a:gdLst/>
              <a:ahLst/>
              <a:cxnLst/>
              <a:rect l="l" t="t" r="r" b="b"/>
              <a:pathLst>
                <a:path w="2030" h="1921" extrusionOk="0">
                  <a:moveTo>
                    <a:pt x="622" y="0"/>
                  </a:moveTo>
                  <a:cubicBezTo>
                    <a:pt x="476" y="0"/>
                    <a:pt x="331" y="56"/>
                    <a:pt x="221" y="168"/>
                  </a:cubicBezTo>
                  <a:cubicBezTo>
                    <a:pt x="4" y="385"/>
                    <a:pt x="1" y="739"/>
                    <a:pt x="215" y="962"/>
                  </a:cubicBezTo>
                  <a:lnTo>
                    <a:pt x="1015" y="1762"/>
                  </a:lnTo>
                  <a:cubicBezTo>
                    <a:pt x="1125" y="1868"/>
                    <a:pt x="1267" y="1921"/>
                    <a:pt x="1409" y="1921"/>
                  </a:cubicBezTo>
                  <a:cubicBezTo>
                    <a:pt x="1554" y="1921"/>
                    <a:pt x="1699" y="1865"/>
                    <a:pt x="1809" y="1753"/>
                  </a:cubicBezTo>
                  <a:cubicBezTo>
                    <a:pt x="2027" y="1536"/>
                    <a:pt x="2030" y="1183"/>
                    <a:pt x="1815" y="962"/>
                  </a:cubicBezTo>
                  <a:lnTo>
                    <a:pt x="1015" y="159"/>
                  </a:lnTo>
                  <a:cubicBezTo>
                    <a:pt x="905" y="53"/>
                    <a:pt x="763" y="0"/>
                    <a:pt x="622" y="0"/>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solidFill>
                  <a:srgbClr val="435D74"/>
                </a:solidFill>
              </a:endParaRPr>
            </a:p>
          </p:txBody>
        </p:sp>
        <p:sp>
          <p:nvSpPr>
            <p:cNvPr id="7" name="Google Shape;324;p42"/>
            <p:cNvSpPr/>
            <p:nvPr>
              <p:custDataLst>
                <p:tags r:id="rId5"/>
              </p:custDataLst>
            </p:nvPr>
          </p:nvSpPr>
          <p:spPr>
            <a:xfrm>
              <a:off x="5056400" y="2266400"/>
              <a:ext cx="51200" cy="48350"/>
            </a:xfrm>
            <a:custGeom>
              <a:avLst/>
              <a:gdLst/>
              <a:ahLst/>
              <a:cxnLst/>
              <a:rect l="l" t="t" r="r" b="b"/>
              <a:pathLst>
                <a:path w="2048" h="1934" extrusionOk="0">
                  <a:moveTo>
                    <a:pt x="1427" y="0"/>
                  </a:moveTo>
                  <a:cubicBezTo>
                    <a:pt x="1285" y="0"/>
                    <a:pt x="1143" y="53"/>
                    <a:pt x="1033" y="159"/>
                  </a:cubicBezTo>
                  <a:lnTo>
                    <a:pt x="233" y="962"/>
                  </a:lnTo>
                  <a:cubicBezTo>
                    <a:pt x="4" y="1179"/>
                    <a:pt x="1" y="1545"/>
                    <a:pt x="227" y="1768"/>
                  </a:cubicBezTo>
                  <a:cubicBezTo>
                    <a:pt x="338" y="1879"/>
                    <a:pt x="482" y="1934"/>
                    <a:pt x="627" y="1934"/>
                  </a:cubicBezTo>
                  <a:cubicBezTo>
                    <a:pt x="774" y="1934"/>
                    <a:pt x="922" y="1876"/>
                    <a:pt x="1033" y="1762"/>
                  </a:cubicBezTo>
                  <a:lnTo>
                    <a:pt x="1833" y="962"/>
                  </a:lnTo>
                  <a:cubicBezTo>
                    <a:pt x="2048" y="738"/>
                    <a:pt x="2045" y="385"/>
                    <a:pt x="1827" y="168"/>
                  </a:cubicBezTo>
                  <a:cubicBezTo>
                    <a:pt x="1717" y="56"/>
                    <a:pt x="1572" y="0"/>
                    <a:pt x="1427" y="0"/>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solidFill>
                  <a:srgbClr val="435D74"/>
                </a:solidFill>
              </a:endParaRPr>
            </a:p>
          </p:txBody>
        </p:sp>
        <p:sp>
          <p:nvSpPr>
            <p:cNvPr id="8" name="Google Shape;325;p42"/>
            <p:cNvSpPr/>
            <p:nvPr>
              <p:custDataLst>
                <p:tags r:id="rId6"/>
              </p:custDataLst>
            </p:nvPr>
          </p:nvSpPr>
          <p:spPr>
            <a:xfrm>
              <a:off x="5480400" y="2191325"/>
              <a:ext cx="56650" cy="28325"/>
            </a:xfrm>
            <a:custGeom>
              <a:avLst/>
              <a:gdLst/>
              <a:ahLst/>
              <a:cxnLst/>
              <a:rect l="l" t="t" r="r" b="b"/>
              <a:pathLst>
                <a:path w="2266" h="1133" extrusionOk="0">
                  <a:moveTo>
                    <a:pt x="568" y="0"/>
                  </a:moveTo>
                  <a:cubicBezTo>
                    <a:pt x="254" y="0"/>
                    <a:pt x="1" y="254"/>
                    <a:pt x="1" y="568"/>
                  </a:cubicBezTo>
                  <a:cubicBezTo>
                    <a:pt x="1" y="879"/>
                    <a:pt x="254" y="1133"/>
                    <a:pt x="568" y="1133"/>
                  </a:cubicBezTo>
                  <a:lnTo>
                    <a:pt x="1701" y="1133"/>
                  </a:lnTo>
                  <a:cubicBezTo>
                    <a:pt x="2012" y="1133"/>
                    <a:pt x="2265" y="879"/>
                    <a:pt x="2265" y="568"/>
                  </a:cubicBezTo>
                  <a:cubicBezTo>
                    <a:pt x="2265" y="254"/>
                    <a:pt x="2012" y="0"/>
                    <a:pt x="1701" y="0"/>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solidFill>
                  <a:srgbClr val="435D74"/>
                </a:solidFill>
              </a:endParaRPr>
            </a:p>
          </p:txBody>
        </p:sp>
        <p:sp>
          <p:nvSpPr>
            <p:cNvPr id="9" name="Google Shape;326;p42"/>
            <p:cNvSpPr/>
            <p:nvPr>
              <p:custDataLst>
                <p:tags r:id="rId7"/>
              </p:custDataLst>
            </p:nvPr>
          </p:nvSpPr>
          <p:spPr>
            <a:xfrm>
              <a:off x="5479800" y="2096550"/>
              <a:ext cx="54300" cy="48225"/>
            </a:xfrm>
            <a:custGeom>
              <a:avLst/>
              <a:gdLst/>
              <a:ahLst/>
              <a:cxnLst/>
              <a:rect l="l" t="t" r="r" b="b"/>
              <a:pathLst>
                <a:path w="2172" h="1929" extrusionOk="0">
                  <a:moveTo>
                    <a:pt x="1550" y="0"/>
                  </a:moveTo>
                  <a:cubicBezTo>
                    <a:pt x="1409" y="0"/>
                    <a:pt x="1267" y="53"/>
                    <a:pt x="1157" y="159"/>
                  </a:cubicBezTo>
                  <a:lnTo>
                    <a:pt x="357" y="962"/>
                  </a:lnTo>
                  <a:cubicBezTo>
                    <a:pt x="1" y="1318"/>
                    <a:pt x="251" y="1928"/>
                    <a:pt x="756" y="1928"/>
                  </a:cubicBezTo>
                  <a:cubicBezTo>
                    <a:pt x="907" y="1928"/>
                    <a:pt x="1051" y="1868"/>
                    <a:pt x="1157" y="1762"/>
                  </a:cubicBezTo>
                  <a:lnTo>
                    <a:pt x="1957" y="959"/>
                  </a:lnTo>
                  <a:cubicBezTo>
                    <a:pt x="2172" y="739"/>
                    <a:pt x="2169" y="385"/>
                    <a:pt x="1951" y="168"/>
                  </a:cubicBezTo>
                  <a:cubicBezTo>
                    <a:pt x="1841" y="56"/>
                    <a:pt x="1696" y="0"/>
                    <a:pt x="1550" y="0"/>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solidFill>
                  <a:srgbClr val="435D74"/>
                </a:solidFill>
              </a:endParaRPr>
            </a:p>
          </p:txBody>
        </p:sp>
        <p:sp>
          <p:nvSpPr>
            <p:cNvPr id="10" name="Google Shape;327;p42"/>
            <p:cNvSpPr/>
            <p:nvPr>
              <p:custDataLst>
                <p:tags r:id="rId8"/>
              </p:custDataLst>
            </p:nvPr>
          </p:nvSpPr>
          <p:spPr>
            <a:xfrm>
              <a:off x="5483350" y="2266400"/>
              <a:ext cx="54300" cy="48225"/>
            </a:xfrm>
            <a:custGeom>
              <a:avLst/>
              <a:gdLst/>
              <a:ahLst/>
              <a:cxnLst/>
              <a:rect l="l" t="t" r="r" b="b"/>
              <a:pathLst>
                <a:path w="2172" h="1929" extrusionOk="0">
                  <a:moveTo>
                    <a:pt x="622" y="0"/>
                  </a:moveTo>
                  <a:cubicBezTo>
                    <a:pt x="476" y="0"/>
                    <a:pt x="331" y="56"/>
                    <a:pt x="221" y="168"/>
                  </a:cubicBezTo>
                  <a:cubicBezTo>
                    <a:pt x="4" y="385"/>
                    <a:pt x="1" y="738"/>
                    <a:pt x="215" y="962"/>
                  </a:cubicBezTo>
                  <a:lnTo>
                    <a:pt x="1015" y="1762"/>
                  </a:lnTo>
                  <a:cubicBezTo>
                    <a:pt x="1121" y="1868"/>
                    <a:pt x="1266" y="1928"/>
                    <a:pt x="1417" y="1928"/>
                  </a:cubicBezTo>
                  <a:cubicBezTo>
                    <a:pt x="1921" y="1928"/>
                    <a:pt x="2172" y="1318"/>
                    <a:pt x="1815" y="962"/>
                  </a:cubicBezTo>
                  <a:lnTo>
                    <a:pt x="1015" y="159"/>
                  </a:lnTo>
                  <a:cubicBezTo>
                    <a:pt x="905" y="53"/>
                    <a:pt x="763" y="0"/>
                    <a:pt x="622" y="0"/>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solidFill>
                  <a:srgbClr val="435D74"/>
                </a:solidFill>
              </a:endParaRPr>
            </a:p>
          </p:txBody>
        </p:sp>
      </p:grpSp>
      <p:sp>
        <p:nvSpPr>
          <p:cNvPr id="11" name="Google Shape;328;p42"/>
          <p:cNvSpPr/>
          <p:nvPr>
            <p:custDataLst>
              <p:tags r:id="rId9"/>
            </p:custDataLst>
          </p:nvPr>
        </p:nvSpPr>
        <p:spPr>
          <a:xfrm>
            <a:off x="1157765" y="3158549"/>
            <a:ext cx="348301" cy="341418"/>
          </a:xfrm>
          <a:custGeom>
            <a:avLst/>
            <a:gdLst/>
            <a:ahLst/>
            <a:cxnLst/>
            <a:rect l="l" t="t" r="r" b="b"/>
            <a:pathLst>
              <a:path w="19787" h="19396" extrusionOk="0">
                <a:moveTo>
                  <a:pt x="16583" y="1203"/>
                </a:moveTo>
                <a:cubicBezTo>
                  <a:pt x="17017" y="1203"/>
                  <a:pt x="17451" y="1370"/>
                  <a:pt x="17782" y="1702"/>
                </a:cubicBezTo>
                <a:cubicBezTo>
                  <a:pt x="18446" y="2363"/>
                  <a:pt x="18446" y="3438"/>
                  <a:pt x="17782" y="4102"/>
                </a:cubicBezTo>
                <a:lnTo>
                  <a:pt x="16565" y="5319"/>
                </a:lnTo>
                <a:lnTo>
                  <a:pt x="14165" y="2918"/>
                </a:lnTo>
                <a:lnTo>
                  <a:pt x="15382" y="1702"/>
                </a:lnTo>
                <a:cubicBezTo>
                  <a:pt x="15714" y="1370"/>
                  <a:pt x="16149" y="1203"/>
                  <a:pt x="16583" y="1203"/>
                </a:cubicBezTo>
                <a:close/>
                <a:moveTo>
                  <a:pt x="13362" y="3719"/>
                </a:moveTo>
                <a:lnTo>
                  <a:pt x="14162" y="4519"/>
                </a:lnTo>
                <a:lnTo>
                  <a:pt x="4587" y="14096"/>
                </a:lnTo>
                <a:cubicBezTo>
                  <a:pt x="4255" y="13861"/>
                  <a:pt x="3884" y="13692"/>
                  <a:pt x="3488" y="13595"/>
                </a:cubicBezTo>
                <a:lnTo>
                  <a:pt x="13310" y="3770"/>
                </a:lnTo>
                <a:lnTo>
                  <a:pt x="13362" y="3719"/>
                </a:lnTo>
                <a:close/>
                <a:moveTo>
                  <a:pt x="14965" y="5322"/>
                </a:moveTo>
                <a:lnTo>
                  <a:pt x="15765" y="6122"/>
                </a:lnTo>
                <a:lnTo>
                  <a:pt x="15714" y="6173"/>
                </a:lnTo>
                <a:lnTo>
                  <a:pt x="5888" y="15996"/>
                </a:lnTo>
                <a:cubicBezTo>
                  <a:pt x="5792" y="15600"/>
                  <a:pt x="5623" y="15229"/>
                  <a:pt x="5387" y="14897"/>
                </a:cubicBezTo>
                <a:lnTo>
                  <a:pt x="14965" y="5322"/>
                </a:lnTo>
                <a:close/>
                <a:moveTo>
                  <a:pt x="2704" y="14631"/>
                </a:moveTo>
                <a:cubicBezTo>
                  <a:pt x="3925" y="14631"/>
                  <a:pt x="4911" y="15655"/>
                  <a:pt x="4850" y="16889"/>
                </a:cubicBezTo>
                <a:lnTo>
                  <a:pt x="3736" y="17249"/>
                </a:lnTo>
                <a:cubicBezTo>
                  <a:pt x="3449" y="16572"/>
                  <a:pt x="2911" y="16035"/>
                  <a:pt x="2235" y="15748"/>
                </a:cubicBezTo>
                <a:lnTo>
                  <a:pt x="2594" y="14634"/>
                </a:lnTo>
                <a:cubicBezTo>
                  <a:pt x="2631" y="14632"/>
                  <a:pt x="2667" y="14631"/>
                  <a:pt x="2704" y="14631"/>
                </a:cubicBezTo>
                <a:close/>
                <a:moveTo>
                  <a:pt x="1888" y="16835"/>
                </a:moveTo>
                <a:cubicBezTo>
                  <a:pt x="2217" y="17001"/>
                  <a:pt x="2483" y="17267"/>
                  <a:pt x="2649" y="17596"/>
                </a:cubicBezTo>
                <a:lnTo>
                  <a:pt x="1528" y="17955"/>
                </a:lnTo>
                <a:lnTo>
                  <a:pt x="1888" y="16835"/>
                </a:lnTo>
                <a:close/>
                <a:moveTo>
                  <a:pt x="16654" y="1"/>
                </a:moveTo>
                <a:cubicBezTo>
                  <a:pt x="15897" y="1"/>
                  <a:pt x="15141" y="302"/>
                  <a:pt x="14581" y="901"/>
                </a:cubicBezTo>
                <a:lnTo>
                  <a:pt x="11710" y="3770"/>
                </a:lnTo>
                <a:lnTo>
                  <a:pt x="1882" y="13601"/>
                </a:lnTo>
                <a:cubicBezTo>
                  <a:pt x="1861" y="13619"/>
                  <a:pt x="1842" y="13641"/>
                  <a:pt x="1827" y="13662"/>
                </a:cubicBezTo>
                <a:lnTo>
                  <a:pt x="1809" y="13677"/>
                </a:lnTo>
                <a:lnTo>
                  <a:pt x="1788" y="13695"/>
                </a:lnTo>
                <a:cubicBezTo>
                  <a:pt x="1782" y="13701"/>
                  <a:pt x="1773" y="13707"/>
                  <a:pt x="1767" y="13716"/>
                </a:cubicBezTo>
                <a:cubicBezTo>
                  <a:pt x="1761" y="13722"/>
                  <a:pt x="1755" y="13725"/>
                  <a:pt x="1752" y="13731"/>
                </a:cubicBezTo>
                <a:cubicBezTo>
                  <a:pt x="1746" y="13737"/>
                  <a:pt x="1737" y="13746"/>
                  <a:pt x="1728" y="13755"/>
                </a:cubicBezTo>
                <a:lnTo>
                  <a:pt x="1716" y="13773"/>
                </a:lnTo>
                <a:cubicBezTo>
                  <a:pt x="1710" y="13782"/>
                  <a:pt x="1704" y="13789"/>
                  <a:pt x="1698" y="13801"/>
                </a:cubicBezTo>
                <a:cubicBezTo>
                  <a:pt x="1688" y="13810"/>
                  <a:pt x="1688" y="13813"/>
                  <a:pt x="1685" y="13819"/>
                </a:cubicBezTo>
                <a:cubicBezTo>
                  <a:pt x="1679" y="13825"/>
                  <a:pt x="1673" y="13837"/>
                  <a:pt x="1667" y="13846"/>
                </a:cubicBezTo>
                <a:cubicBezTo>
                  <a:pt x="1661" y="13855"/>
                  <a:pt x="1658" y="13861"/>
                  <a:pt x="1655" y="13870"/>
                </a:cubicBezTo>
                <a:cubicBezTo>
                  <a:pt x="1652" y="13879"/>
                  <a:pt x="1646" y="13885"/>
                  <a:pt x="1643" y="13894"/>
                </a:cubicBezTo>
                <a:cubicBezTo>
                  <a:pt x="1640" y="13903"/>
                  <a:pt x="1634" y="13918"/>
                  <a:pt x="1631" y="13933"/>
                </a:cubicBezTo>
                <a:cubicBezTo>
                  <a:pt x="1631" y="13936"/>
                  <a:pt x="1625" y="13939"/>
                  <a:pt x="1625" y="13943"/>
                </a:cubicBezTo>
                <a:lnTo>
                  <a:pt x="1625" y="13949"/>
                </a:lnTo>
                <a:cubicBezTo>
                  <a:pt x="1625" y="13949"/>
                  <a:pt x="1625" y="13952"/>
                  <a:pt x="1625" y="13952"/>
                </a:cubicBezTo>
                <a:lnTo>
                  <a:pt x="118" y="18656"/>
                </a:lnTo>
                <a:cubicBezTo>
                  <a:pt x="1" y="19021"/>
                  <a:pt x="272" y="19393"/>
                  <a:pt x="656" y="19396"/>
                </a:cubicBezTo>
                <a:cubicBezTo>
                  <a:pt x="713" y="19396"/>
                  <a:pt x="771" y="19387"/>
                  <a:pt x="828" y="19368"/>
                </a:cubicBezTo>
                <a:lnTo>
                  <a:pt x="5538" y="17859"/>
                </a:lnTo>
                <a:lnTo>
                  <a:pt x="5547" y="17856"/>
                </a:lnTo>
                <a:cubicBezTo>
                  <a:pt x="5559" y="17853"/>
                  <a:pt x="5571" y="17847"/>
                  <a:pt x="5584" y="17844"/>
                </a:cubicBezTo>
                <a:lnTo>
                  <a:pt x="5599" y="17838"/>
                </a:lnTo>
                <a:cubicBezTo>
                  <a:pt x="5611" y="17832"/>
                  <a:pt x="5623" y="17826"/>
                  <a:pt x="5635" y="17819"/>
                </a:cubicBezTo>
                <a:cubicBezTo>
                  <a:pt x="5650" y="17810"/>
                  <a:pt x="5653" y="17810"/>
                  <a:pt x="5659" y="17804"/>
                </a:cubicBezTo>
                <a:cubicBezTo>
                  <a:pt x="5668" y="17798"/>
                  <a:pt x="5680" y="17792"/>
                  <a:pt x="5689" y="17786"/>
                </a:cubicBezTo>
                <a:cubicBezTo>
                  <a:pt x="5698" y="17780"/>
                  <a:pt x="5701" y="17777"/>
                  <a:pt x="5710" y="17771"/>
                </a:cubicBezTo>
                <a:lnTo>
                  <a:pt x="5728" y="17756"/>
                </a:lnTo>
                <a:lnTo>
                  <a:pt x="5750" y="17738"/>
                </a:lnTo>
                <a:cubicBezTo>
                  <a:pt x="5756" y="17732"/>
                  <a:pt x="5762" y="17726"/>
                  <a:pt x="5768" y="17720"/>
                </a:cubicBezTo>
                <a:cubicBezTo>
                  <a:pt x="5774" y="17714"/>
                  <a:pt x="5780" y="17708"/>
                  <a:pt x="5783" y="17702"/>
                </a:cubicBezTo>
                <a:lnTo>
                  <a:pt x="5798" y="17687"/>
                </a:lnTo>
                <a:cubicBezTo>
                  <a:pt x="5810" y="17678"/>
                  <a:pt x="5819" y="17669"/>
                  <a:pt x="5828" y="17659"/>
                </a:cubicBezTo>
                <a:lnTo>
                  <a:pt x="15714" y="7777"/>
                </a:lnTo>
                <a:lnTo>
                  <a:pt x="18582" y="4902"/>
                </a:lnTo>
                <a:cubicBezTo>
                  <a:pt x="19754" y="3809"/>
                  <a:pt x="19787" y="1961"/>
                  <a:pt x="18655" y="829"/>
                </a:cubicBezTo>
                <a:cubicBezTo>
                  <a:pt x="18102" y="276"/>
                  <a:pt x="17378" y="1"/>
                  <a:pt x="16654" y="1"/>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solidFill>
                <a:srgbClr val="435D74"/>
              </a:solidFill>
            </a:endParaRPr>
          </a:p>
        </p:txBody>
      </p:sp>
      <p:grpSp>
        <p:nvGrpSpPr>
          <p:cNvPr id="12" name="Google Shape;319;p42"/>
          <p:cNvGrpSpPr/>
          <p:nvPr/>
        </p:nvGrpSpPr>
        <p:grpSpPr>
          <a:xfrm>
            <a:off x="1112710" y="1375458"/>
            <a:ext cx="340608" cy="340168"/>
            <a:chOff x="5053900" y="2021500"/>
            <a:chExt cx="483750" cy="483125"/>
          </a:xfrm>
        </p:grpSpPr>
        <p:sp>
          <p:nvSpPr>
            <p:cNvPr id="13" name="Google Shape;320;p42"/>
            <p:cNvSpPr/>
            <p:nvPr>
              <p:custDataLst>
                <p:tags r:id="rId10"/>
              </p:custDataLst>
            </p:nvPr>
          </p:nvSpPr>
          <p:spPr>
            <a:xfrm>
              <a:off x="5281350" y="2078100"/>
              <a:ext cx="127375" cy="127350"/>
            </a:xfrm>
            <a:custGeom>
              <a:avLst/>
              <a:gdLst/>
              <a:ahLst/>
              <a:cxnLst/>
              <a:rect l="l" t="t" r="r" b="b"/>
              <a:pathLst>
                <a:path w="5095" h="5094" extrusionOk="0">
                  <a:moveTo>
                    <a:pt x="565" y="0"/>
                  </a:moveTo>
                  <a:cubicBezTo>
                    <a:pt x="251" y="0"/>
                    <a:pt x="1" y="254"/>
                    <a:pt x="1" y="568"/>
                  </a:cubicBezTo>
                  <a:cubicBezTo>
                    <a:pt x="1" y="879"/>
                    <a:pt x="251" y="1132"/>
                    <a:pt x="565" y="1132"/>
                  </a:cubicBezTo>
                  <a:cubicBezTo>
                    <a:pt x="2440" y="1135"/>
                    <a:pt x="3959" y="2654"/>
                    <a:pt x="3962" y="4529"/>
                  </a:cubicBezTo>
                  <a:cubicBezTo>
                    <a:pt x="3962" y="4843"/>
                    <a:pt x="4216" y="5094"/>
                    <a:pt x="4530" y="5094"/>
                  </a:cubicBezTo>
                  <a:cubicBezTo>
                    <a:pt x="4841" y="5094"/>
                    <a:pt x="5094" y="4843"/>
                    <a:pt x="5094" y="4529"/>
                  </a:cubicBezTo>
                  <a:cubicBezTo>
                    <a:pt x="5091" y="2029"/>
                    <a:pt x="3065" y="3"/>
                    <a:pt x="565" y="0"/>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solidFill>
                  <a:srgbClr val="435D74"/>
                </a:solidFill>
              </a:endParaRPr>
            </a:p>
          </p:txBody>
        </p:sp>
        <p:sp>
          <p:nvSpPr>
            <p:cNvPr id="14" name="Google Shape;321;p42"/>
            <p:cNvSpPr/>
            <p:nvPr>
              <p:custDataLst>
                <p:tags r:id="rId11"/>
              </p:custDataLst>
            </p:nvPr>
          </p:nvSpPr>
          <p:spPr>
            <a:xfrm>
              <a:off x="5118000" y="2021500"/>
              <a:ext cx="368700" cy="483125"/>
            </a:xfrm>
            <a:custGeom>
              <a:avLst/>
              <a:gdLst/>
              <a:ahLst/>
              <a:cxnLst/>
              <a:rect l="l" t="t" r="r" b="b"/>
              <a:pathLst>
                <a:path w="14748" h="19325" extrusionOk="0">
                  <a:moveTo>
                    <a:pt x="7088" y="1135"/>
                  </a:moveTo>
                  <a:cubicBezTo>
                    <a:pt x="8391" y="1135"/>
                    <a:pt x="9651" y="1571"/>
                    <a:pt x="10668" y="2397"/>
                  </a:cubicBezTo>
                  <a:cubicBezTo>
                    <a:pt x="13159" y="4417"/>
                    <a:pt x="13473" y="8104"/>
                    <a:pt x="11360" y="10516"/>
                  </a:cubicBezTo>
                  <a:cubicBezTo>
                    <a:pt x="10572" y="11419"/>
                    <a:pt x="10085" y="12503"/>
                    <a:pt x="9962" y="13626"/>
                  </a:cubicBezTo>
                  <a:lnTo>
                    <a:pt x="4237" y="13626"/>
                  </a:lnTo>
                  <a:cubicBezTo>
                    <a:pt x="4107" y="12482"/>
                    <a:pt x="3630" y="11407"/>
                    <a:pt x="2866" y="10550"/>
                  </a:cubicBezTo>
                  <a:cubicBezTo>
                    <a:pt x="1658" y="9191"/>
                    <a:pt x="1184" y="7367"/>
                    <a:pt x="1571" y="5549"/>
                  </a:cubicBezTo>
                  <a:cubicBezTo>
                    <a:pt x="2020" y="3427"/>
                    <a:pt x="3748" y="1706"/>
                    <a:pt x="5873" y="1262"/>
                  </a:cubicBezTo>
                  <a:cubicBezTo>
                    <a:pt x="6278" y="1177"/>
                    <a:pt x="6685" y="1135"/>
                    <a:pt x="7088" y="1135"/>
                  </a:cubicBezTo>
                  <a:close/>
                  <a:moveTo>
                    <a:pt x="9931" y="14759"/>
                  </a:moveTo>
                  <a:lnTo>
                    <a:pt x="9931" y="15323"/>
                  </a:lnTo>
                  <a:cubicBezTo>
                    <a:pt x="9931" y="15637"/>
                    <a:pt x="9678" y="15891"/>
                    <a:pt x="9364" y="15891"/>
                  </a:cubicBezTo>
                  <a:lnTo>
                    <a:pt x="4835" y="15891"/>
                  </a:lnTo>
                  <a:cubicBezTo>
                    <a:pt x="4521" y="15891"/>
                    <a:pt x="4270" y="15637"/>
                    <a:pt x="4270" y="15323"/>
                  </a:cubicBezTo>
                  <a:lnTo>
                    <a:pt x="4270" y="14759"/>
                  </a:lnTo>
                  <a:close/>
                  <a:moveTo>
                    <a:pt x="8699" y="17023"/>
                  </a:moveTo>
                  <a:cubicBezTo>
                    <a:pt x="8464" y="17694"/>
                    <a:pt x="7827" y="18192"/>
                    <a:pt x="7099" y="18192"/>
                  </a:cubicBezTo>
                  <a:cubicBezTo>
                    <a:pt x="6371" y="18192"/>
                    <a:pt x="5734" y="17694"/>
                    <a:pt x="5499" y="17023"/>
                  </a:cubicBezTo>
                  <a:close/>
                  <a:moveTo>
                    <a:pt x="7087" y="0"/>
                  </a:moveTo>
                  <a:cubicBezTo>
                    <a:pt x="6607" y="0"/>
                    <a:pt x="6123" y="50"/>
                    <a:pt x="5641" y="151"/>
                  </a:cubicBezTo>
                  <a:cubicBezTo>
                    <a:pt x="3053" y="712"/>
                    <a:pt x="1027" y="2729"/>
                    <a:pt x="462" y="5314"/>
                  </a:cubicBezTo>
                  <a:cubicBezTo>
                    <a:pt x="0" y="7488"/>
                    <a:pt x="568" y="9671"/>
                    <a:pt x="2020" y="11301"/>
                  </a:cubicBezTo>
                  <a:cubicBezTo>
                    <a:pt x="2730" y="12099"/>
                    <a:pt x="3135" y="13149"/>
                    <a:pt x="3135" y="14191"/>
                  </a:cubicBezTo>
                  <a:lnTo>
                    <a:pt x="3135" y="15323"/>
                  </a:lnTo>
                  <a:cubicBezTo>
                    <a:pt x="3138" y="16060"/>
                    <a:pt x="3612" y="16709"/>
                    <a:pt x="4309" y="16939"/>
                  </a:cubicBezTo>
                  <a:cubicBezTo>
                    <a:pt x="4409" y="17518"/>
                    <a:pt x="4681" y="18053"/>
                    <a:pt x="5094" y="18473"/>
                  </a:cubicBezTo>
                  <a:cubicBezTo>
                    <a:pt x="5642" y="19040"/>
                    <a:pt x="6371" y="19324"/>
                    <a:pt x="7099" y="19324"/>
                  </a:cubicBezTo>
                  <a:cubicBezTo>
                    <a:pt x="7828" y="19324"/>
                    <a:pt x="8556" y="19040"/>
                    <a:pt x="9104" y="18473"/>
                  </a:cubicBezTo>
                  <a:cubicBezTo>
                    <a:pt x="9518" y="18053"/>
                    <a:pt x="9790" y="17518"/>
                    <a:pt x="9889" y="16939"/>
                  </a:cubicBezTo>
                  <a:cubicBezTo>
                    <a:pt x="10587" y="16709"/>
                    <a:pt x="11061" y="16060"/>
                    <a:pt x="11064" y="15323"/>
                  </a:cubicBezTo>
                  <a:lnTo>
                    <a:pt x="11064" y="14191"/>
                  </a:lnTo>
                  <a:cubicBezTo>
                    <a:pt x="11064" y="13149"/>
                    <a:pt x="11471" y="12108"/>
                    <a:pt x="12211" y="11262"/>
                  </a:cubicBezTo>
                  <a:cubicBezTo>
                    <a:pt x="14747" y="8366"/>
                    <a:pt x="14370" y="3943"/>
                    <a:pt x="11381" y="1518"/>
                  </a:cubicBezTo>
                  <a:cubicBezTo>
                    <a:pt x="10159" y="525"/>
                    <a:pt x="8647" y="0"/>
                    <a:pt x="7087" y="0"/>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solidFill>
                  <a:srgbClr val="435D74"/>
                </a:solidFill>
              </a:endParaRPr>
            </a:p>
          </p:txBody>
        </p:sp>
        <p:sp>
          <p:nvSpPr>
            <p:cNvPr id="15" name="Google Shape;322;p42"/>
            <p:cNvSpPr/>
            <p:nvPr>
              <p:custDataLst>
                <p:tags r:id="rId12"/>
              </p:custDataLst>
            </p:nvPr>
          </p:nvSpPr>
          <p:spPr>
            <a:xfrm>
              <a:off x="5053900" y="2191325"/>
              <a:ext cx="56650" cy="28325"/>
            </a:xfrm>
            <a:custGeom>
              <a:avLst/>
              <a:gdLst/>
              <a:ahLst/>
              <a:cxnLst/>
              <a:rect l="l" t="t" r="r" b="b"/>
              <a:pathLst>
                <a:path w="2266" h="1133" extrusionOk="0">
                  <a:moveTo>
                    <a:pt x="569" y="0"/>
                  </a:moveTo>
                  <a:cubicBezTo>
                    <a:pt x="255" y="0"/>
                    <a:pt x="1" y="254"/>
                    <a:pt x="1" y="568"/>
                  </a:cubicBezTo>
                  <a:cubicBezTo>
                    <a:pt x="1" y="879"/>
                    <a:pt x="255" y="1133"/>
                    <a:pt x="569" y="1133"/>
                  </a:cubicBezTo>
                  <a:lnTo>
                    <a:pt x="1701" y="1133"/>
                  </a:lnTo>
                  <a:cubicBezTo>
                    <a:pt x="2012" y="1133"/>
                    <a:pt x="2266" y="879"/>
                    <a:pt x="2266" y="568"/>
                  </a:cubicBezTo>
                  <a:cubicBezTo>
                    <a:pt x="2266" y="254"/>
                    <a:pt x="2012" y="0"/>
                    <a:pt x="1701" y="0"/>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solidFill>
                  <a:srgbClr val="435D74"/>
                </a:solidFill>
              </a:endParaRPr>
            </a:p>
          </p:txBody>
        </p:sp>
        <p:sp>
          <p:nvSpPr>
            <p:cNvPr id="16" name="Google Shape;323;p42"/>
            <p:cNvSpPr/>
            <p:nvPr>
              <p:custDataLst>
                <p:tags r:id="rId13"/>
              </p:custDataLst>
            </p:nvPr>
          </p:nvSpPr>
          <p:spPr>
            <a:xfrm>
              <a:off x="5056850" y="2096550"/>
              <a:ext cx="50750" cy="48025"/>
            </a:xfrm>
            <a:custGeom>
              <a:avLst/>
              <a:gdLst/>
              <a:ahLst/>
              <a:cxnLst/>
              <a:rect l="l" t="t" r="r" b="b"/>
              <a:pathLst>
                <a:path w="2030" h="1921" extrusionOk="0">
                  <a:moveTo>
                    <a:pt x="622" y="0"/>
                  </a:moveTo>
                  <a:cubicBezTo>
                    <a:pt x="476" y="0"/>
                    <a:pt x="331" y="56"/>
                    <a:pt x="221" y="168"/>
                  </a:cubicBezTo>
                  <a:cubicBezTo>
                    <a:pt x="4" y="385"/>
                    <a:pt x="1" y="739"/>
                    <a:pt x="215" y="962"/>
                  </a:cubicBezTo>
                  <a:lnTo>
                    <a:pt x="1015" y="1762"/>
                  </a:lnTo>
                  <a:cubicBezTo>
                    <a:pt x="1125" y="1868"/>
                    <a:pt x="1267" y="1921"/>
                    <a:pt x="1409" y="1921"/>
                  </a:cubicBezTo>
                  <a:cubicBezTo>
                    <a:pt x="1554" y="1921"/>
                    <a:pt x="1699" y="1865"/>
                    <a:pt x="1809" y="1753"/>
                  </a:cubicBezTo>
                  <a:cubicBezTo>
                    <a:pt x="2027" y="1536"/>
                    <a:pt x="2030" y="1183"/>
                    <a:pt x="1815" y="962"/>
                  </a:cubicBezTo>
                  <a:lnTo>
                    <a:pt x="1015" y="159"/>
                  </a:lnTo>
                  <a:cubicBezTo>
                    <a:pt x="905" y="53"/>
                    <a:pt x="763" y="0"/>
                    <a:pt x="622" y="0"/>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solidFill>
                  <a:srgbClr val="435D74"/>
                </a:solidFill>
              </a:endParaRPr>
            </a:p>
          </p:txBody>
        </p:sp>
        <p:sp>
          <p:nvSpPr>
            <p:cNvPr id="17" name="Google Shape;324;p42"/>
            <p:cNvSpPr/>
            <p:nvPr>
              <p:custDataLst>
                <p:tags r:id="rId14"/>
              </p:custDataLst>
            </p:nvPr>
          </p:nvSpPr>
          <p:spPr>
            <a:xfrm>
              <a:off x="5056400" y="2266400"/>
              <a:ext cx="51200" cy="48350"/>
            </a:xfrm>
            <a:custGeom>
              <a:avLst/>
              <a:gdLst/>
              <a:ahLst/>
              <a:cxnLst/>
              <a:rect l="l" t="t" r="r" b="b"/>
              <a:pathLst>
                <a:path w="2048" h="1934" extrusionOk="0">
                  <a:moveTo>
                    <a:pt x="1427" y="0"/>
                  </a:moveTo>
                  <a:cubicBezTo>
                    <a:pt x="1285" y="0"/>
                    <a:pt x="1143" y="53"/>
                    <a:pt x="1033" y="159"/>
                  </a:cubicBezTo>
                  <a:lnTo>
                    <a:pt x="233" y="962"/>
                  </a:lnTo>
                  <a:cubicBezTo>
                    <a:pt x="4" y="1179"/>
                    <a:pt x="1" y="1545"/>
                    <a:pt x="227" y="1768"/>
                  </a:cubicBezTo>
                  <a:cubicBezTo>
                    <a:pt x="338" y="1879"/>
                    <a:pt x="482" y="1934"/>
                    <a:pt x="627" y="1934"/>
                  </a:cubicBezTo>
                  <a:cubicBezTo>
                    <a:pt x="774" y="1934"/>
                    <a:pt x="922" y="1876"/>
                    <a:pt x="1033" y="1762"/>
                  </a:cubicBezTo>
                  <a:lnTo>
                    <a:pt x="1833" y="962"/>
                  </a:lnTo>
                  <a:cubicBezTo>
                    <a:pt x="2048" y="738"/>
                    <a:pt x="2045" y="385"/>
                    <a:pt x="1827" y="168"/>
                  </a:cubicBezTo>
                  <a:cubicBezTo>
                    <a:pt x="1717" y="56"/>
                    <a:pt x="1572" y="0"/>
                    <a:pt x="1427" y="0"/>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solidFill>
                  <a:srgbClr val="435D74"/>
                </a:solidFill>
              </a:endParaRPr>
            </a:p>
          </p:txBody>
        </p:sp>
        <p:sp>
          <p:nvSpPr>
            <p:cNvPr id="18" name="Google Shape;325;p42"/>
            <p:cNvSpPr/>
            <p:nvPr>
              <p:custDataLst>
                <p:tags r:id="rId15"/>
              </p:custDataLst>
            </p:nvPr>
          </p:nvSpPr>
          <p:spPr>
            <a:xfrm>
              <a:off x="5480400" y="2191325"/>
              <a:ext cx="56650" cy="28325"/>
            </a:xfrm>
            <a:custGeom>
              <a:avLst/>
              <a:gdLst/>
              <a:ahLst/>
              <a:cxnLst/>
              <a:rect l="l" t="t" r="r" b="b"/>
              <a:pathLst>
                <a:path w="2266" h="1133" extrusionOk="0">
                  <a:moveTo>
                    <a:pt x="568" y="0"/>
                  </a:moveTo>
                  <a:cubicBezTo>
                    <a:pt x="254" y="0"/>
                    <a:pt x="1" y="254"/>
                    <a:pt x="1" y="568"/>
                  </a:cubicBezTo>
                  <a:cubicBezTo>
                    <a:pt x="1" y="879"/>
                    <a:pt x="254" y="1133"/>
                    <a:pt x="568" y="1133"/>
                  </a:cubicBezTo>
                  <a:lnTo>
                    <a:pt x="1701" y="1133"/>
                  </a:lnTo>
                  <a:cubicBezTo>
                    <a:pt x="2012" y="1133"/>
                    <a:pt x="2265" y="879"/>
                    <a:pt x="2265" y="568"/>
                  </a:cubicBezTo>
                  <a:cubicBezTo>
                    <a:pt x="2265" y="254"/>
                    <a:pt x="2012" y="0"/>
                    <a:pt x="1701" y="0"/>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solidFill>
                  <a:srgbClr val="435D74"/>
                </a:solidFill>
              </a:endParaRPr>
            </a:p>
          </p:txBody>
        </p:sp>
        <p:sp>
          <p:nvSpPr>
            <p:cNvPr id="19" name="Google Shape;326;p42"/>
            <p:cNvSpPr/>
            <p:nvPr>
              <p:custDataLst>
                <p:tags r:id="rId16"/>
              </p:custDataLst>
            </p:nvPr>
          </p:nvSpPr>
          <p:spPr>
            <a:xfrm>
              <a:off x="5479800" y="2096550"/>
              <a:ext cx="54300" cy="48225"/>
            </a:xfrm>
            <a:custGeom>
              <a:avLst/>
              <a:gdLst/>
              <a:ahLst/>
              <a:cxnLst/>
              <a:rect l="l" t="t" r="r" b="b"/>
              <a:pathLst>
                <a:path w="2172" h="1929" extrusionOk="0">
                  <a:moveTo>
                    <a:pt x="1550" y="0"/>
                  </a:moveTo>
                  <a:cubicBezTo>
                    <a:pt x="1409" y="0"/>
                    <a:pt x="1267" y="53"/>
                    <a:pt x="1157" y="159"/>
                  </a:cubicBezTo>
                  <a:lnTo>
                    <a:pt x="357" y="962"/>
                  </a:lnTo>
                  <a:cubicBezTo>
                    <a:pt x="1" y="1318"/>
                    <a:pt x="251" y="1928"/>
                    <a:pt x="756" y="1928"/>
                  </a:cubicBezTo>
                  <a:cubicBezTo>
                    <a:pt x="907" y="1928"/>
                    <a:pt x="1051" y="1868"/>
                    <a:pt x="1157" y="1762"/>
                  </a:cubicBezTo>
                  <a:lnTo>
                    <a:pt x="1957" y="959"/>
                  </a:lnTo>
                  <a:cubicBezTo>
                    <a:pt x="2172" y="739"/>
                    <a:pt x="2169" y="385"/>
                    <a:pt x="1951" y="168"/>
                  </a:cubicBezTo>
                  <a:cubicBezTo>
                    <a:pt x="1841" y="56"/>
                    <a:pt x="1696" y="0"/>
                    <a:pt x="1550" y="0"/>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solidFill>
                  <a:srgbClr val="435D74"/>
                </a:solidFill>
              </a:endParaRPr>
            </a:p>
          </p:txBody>
        </p:sp>
        <p:sp>
          <p:nvSpPr>
            <p:cNvPr id="20" name="Google Shape;327;p42"/>
            <p:cNvSpPr/>
            <p:nvPr>
              <p:custDataLst>
                <p:tags r:id="rId17"/>
              </p:custDataLst>
            </p:nvPr>
          </p:nvSpPr>
          <p:spPr>
            <a:xfrm>
              <a:off x="5483350" y="2266400"/>
              <a:ext cx="54300" cy="48225"/>
            </a:xfrm>
            <a:custGeom>
              <a:avLst/>
              <a:gdLst/>
              <a:ahLst/>
              <a:cxnLst/>
              <a:rect l="l" t="t" r="r" b="b"/>
              <a:pathLst>
                <a:path w="2172" h="1929" extrusionOk="0">
                  <a:moveTo>
                    <a:pt x="622" y="0"/>
                  </a:moveTo>
                  <a:cubicBezTo>
                    <a:pt x="476" y="0"/>
                    <a:pt x="331" y="56"/>
                    <a:pt x="221" y="168"/>
                  </a:cubicBezTo>
                  <a:cubicBezTo>
                    <a:pt x="4" y="385"/>
                    <a:pt x="1" y="738"/>
                    <a:pt x="215" y="962"/>
                  </a:cubicBezTo>
                  <a:lnTo>
                    <a:pt x="1015" y="1762"/>
                  </a:lnTo>
                  <a:cubicBezTo>
                    <a:pt x="1121" y="1868"/>
                    <a:pt x="1266" y="1928"/>
                    <a:pt x="1417" y="1928"/>
                  </a:cubicBezTo>
                  <a:cubicBezTo>
                    <a:pt x="1921" y="1928"/>
                    <a:pt x="2172" y="1318"/>
                    <a:pt x="1815" y="962"/>
                  </a:cubicBezTo>
                  <a:lnTo>
                    <a:pt x="1015" y="159"/>
                  </a:lnTo>
                  <a:cubicBezTo>
                    <a:pt x="905" y="53"/>
                    <a:pt x="763" y="0"/>
                    <a:pt x="622" y="0"/>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solidFill>
                  <a:srgbClr val="435D74"/>
                </a:solidFill>
              </a:endParaRPr>
            </a:p>
          </p:txBody>
        </p:sp>
      </p:grpSp>
      <p:grpSp>
        <p:nvGrpSpPr>
          <p:cNvPr id="21" name="Google Shape;319;p42"/>
          <p:cNvGrpSpPr/>
          <p:nvPr/>
        </p:nvGrpSpPr>
        <p:grpSpPr>
          <a:xfrm>
            <a:off x="1148905" y="3727498"/>
            <a:ext cx="340608" cy="340168"/>
            <a:chOff x="5053900" y="2021500"/>
            <a:chExt cx="483750" cy="483125"/>
          </a:xfrm>
        </p:grpSpPr>
        <p:sp>
          <p:nvSpPr>
            <p:cNvPr id="22" name="Google Shape;320;p42"/>
            <p:cNvSpPr/>
            <p:nvPr>
              <p:custDataLst>
                <p:tags r:id="rId18"/>
              </p:custDataLst>
            </p:nvPr>
          </p:nvSpPr>
          <p:spPr>
            <a:xfrm>
              <a:off x="5281350" y="2078100"/>
              <a:ext cx="127375" cy="127350"/>
            </a:xfrm>
            <a:custGeom>
              <a:avLst/>
              <a:gdLst/>
              <a:ahLst/>
              <a:cxnLst/>
              <a:rect l="l" t="t" r="r" b="b"/>
              <a:pathLst>
                <a:path w="5095" h="5094" extrusionOk="0">
                  <a:moveTo>
                    <a:pt x="565" y="0"/>
                  </a:moveTo>
                  <a:cubicBezTo>
                    <a:pt x="251" y="0"/>
                    <a:pt x="1" y="254"/>
                    <a:pt x="1" y="568"/>
                  </a:cubicBezTo>
                  <a:cubicBezTo>
                    <a:pt x="1" y="879"/>
                    <a:pt x="251" y="1132"/>
                    <a:pt x="565" y="1132"/>
                  </a:cubicBezTo>
                  <a:cubicBezTo>
                    <a:pt x="2440" y="1135"/>
                    <a:pt x="3959" y="2654"/>
                    <a:pt x="3962" y="4529"/>
                  </a:cubicBezTo>
                  <a:cubicBezTo>
                    <a:pt x="3962" y="4843"/>
                    <a:pt x="4216" y="5094"/>
                    <a:pt x="4530" y="5094"/>
                  </a:cubicBezTo>
                  <a:cubicBezTo>
                    <a:pt x="4841" y="5094"/>
                    <a:pt x="5094" y="4843"/>
                    <a:pt x="5094" y="4529"/>
                  </a:cubicBezTo>
                  <a:cubicBezTo>
                    <a:pt x="5091" y="2029"/>
                    <a:pt x="3065" y="3"/>
                    <a:pt x="565" y="0"/>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solidFill>
                  <a:srgbClr val="435D74"/>
                </a:solidFill>
              </a:endParaRPr>
            </a:p>
          </p:txBody>
        </p:sp>
        <p:sp>
          <p:nvSpPr>
            <p:cNvPr id="23" name="Google Shape;321;p42"/>
            <p:cNvSpPr/>
            <p:nvPr>
              <p:custDataLst>
                <p:tags r:id="rId19"/>
              </p:custDataLst>
            </p:nvPr>
          </p:nvSpPr>
          <p:spPr>
            <a:xfrm>
              <a:off x="5118000" y="2021500"/>
              <a:ext cx="368700" cy="483125"/>
            </a:xfrm>
            <a:custGeom>
              <a:avLst/>
              <a:gdLst/>
              <a:ahLst/>
              <a:cxnLst/>
              <a:rect l="l" t="t" r="r" b="b"/>
              <a:pathLst>
                <a:path w="14748" h="19325" extrusionOk="0">
                  <a:moveTo>
                    <a:pt x="7088" y="1135"/>
                  </a:moveTo>
                  <a:cubicBezTo>
                    <a:pt x="8391" y="1135"/>
                    <a:pt x="9651" y="1571"/>
                    <a:pt x="10668" y="2397"/>
                  </a:cubicBezTo>
                  <a:cubicBezTo>
                    <a:pt x="13159" y="4417"/>
                    <a:pt x="13473" y="8104"/>
                    <a:pt x="11360" y="10516"/>
                  </a:cubicBezTo>
                  <a:cubicBezTo>
                    <a:pt x="10572" y="11419"/>
                    <a:pt x="10085" y="12503"/>
                    <a:pt x="9962" y="13626"/>
                  </a:cubicBezTo>
                  <a:lnTo>
                    <a:pt x="4237" y="13626"/>
                  </a:lnTo>
                  <a:cubicBezTo>
                    <a:pt x="4107" y="12482"/>
                    <a:pt x="3630" y="11407"/>
                    <a:pt x="2866" y="10550"/>
                  </a:cubicBezTo>
                  <a:cubicBezTo>
                    <a:pt x="1658" y="9191"/>
                    <a:pt x="1184" y="7367"/>
                    <a:pt x="1571" y="5549"/>
                  </a:cubicBezTo>
                  <a:cubicBezTo>
                    <a:pt x="2020" y="3427"/>
                    <a:pt x="3748" y="1706"/>
                    <a:pt x="5873" y="1262"/>
                  </a:cubicBezTo>
                  <a:cubicBezTo>
                    <a:pt x="6278" y="1177"/>
                    <a:pt x="6685" y="1135"/>
                    <a:pt x="7088" y="1135"/>
                  </a:cubicBezTo>
                  <a:close/>
                  <a:moveTo>
                    <a:pt x="9931" y="14759"/>
                  </a:moveTo>
                  <a:lnTo>
                    <a:pt x="9931" y="15323"/>
                  </a:lnTo>
                  <a:cubicBezTo>
                    <a:pt x="9931" y="15637"/>
                    <a:pt x="9678" y="15891"/>
                    <a:pt x="9364" y="15891"/>
                  </a:cubicBezTo>
                  <a:lnTo>
                    <a:pt x="4835" y="15891"/>
                  </a:lnTo>
                  <a:cubicBezTo>
                    <a:pt x="4521" y="15891"/>
                    <a:pt x="4270" y="15637"/>
                    <a:pt x="4270" y="15323"/>
                  </a:cubicBezTo>
                  <a:lnTo>
                    <a:pt x="4270" y="14759"/>
                  </a:lnTo>
                  <a:close/>
                  <a:moveTo>
                    <a:pt x="8699" y="17023"/>
                  </a:moveTo>
                  <a:cubicBezTo>
                    <a:pt x="8464" y="17694"/>
                    <a:pt x="7827" y="18192"/>
                    <a:pt x="7099" y="18192"/>
                  </a:cubicBezTo>
                  <a:cubicBezTo>
                    <a:pt x="6371" y="18192"/>
                    <a:pt x="5734" y="17694"/>
                    <a:pt x="5499" y="17023"/>
                  </a:cubicBezTo>
                  <a:close/>
                  <a:moveTo>
                    <a:pt x="7087" y="0"/>
                  </a:moveTo>
                  <a:cubicBezTo>
                    <a:pt x="6607" y="0"/>
                    <a:pt x="6123" y="50"/>
                    <a:pt x="5641" y="151"/>
                  </a:cubicBezTo>
                  <a:cubicBezTo>
                    <a:pt x="3053" y="712"/>
                    <a:pt x="1027" y="2729"/>
                    <a:pt x="462" y="5314"/>
                  </a:cubicBezTo>
                  <a:cubicBezTo>
                    <a:pt x="0" y="7488"/>
                    <a:pt x="568" y="9671"/>
                    <a:pt x="2020" y="11301"/>
                  </a:cubicBezTo>
                  <a:cubicBezTo>
                    <a:pt x="2730" y="12099"/>
                    <a:pt x="3135" y="13149"/>
                    <a:pt x="3135" y="14191"/>
                  </a:cubicBezTo>
                  <a:lnTo>
                    <a:pt x="3135" y="15323"/>
                  </a:lnTo>
                  <a:cubicBezTo>
                    <a:pt x="3138" y="16060"/>
                    <a:pt x="3612" y="16709"/>
                    <a:pt x="4309" y="16939"/>
                  </a:cubicBezTo>
                  <a:cubicBezTo>
                    <a:pt x="4409" y="17518"/>
                    <a:pt x="4681" y="18053"/>
                    <a:pt x="5094" y="18473"/>
                  </a:cubicBezTo>
                  <a:cubicBezTo>
                    <a:pt x="5642" y="19040"/>
                    <a:pt x="6371" y="19324"/>
                    <a:pt x="7099" y="19324"/>
                  </a:cubicBezTo>
                  <a:cubicBezTo>
                    <a:pt x="7828" y="19324"/>
                    <a:pt x="8556" y="19040"/>
                    <a:pt x="9104" y="18473"/>
                  </a:cubicBezTo>
                  <a:cubicBezTo>
                    <a:pt x="9518" y="18053"/>
                    <a:pt x="9790" y="17518"/>
                    <a:pt x="9889" y="16939"/>
                  </a:cubicBezTo>
                  <a:cubicBezTo>
                    <a:pt x="10587" y="16709"/>
                    <a:pt x="11061" y="16060"/>
                    <a:pt x="11064" y="15323"/>
                  </a:cubicBezTo>
                  <a:lnTo>
                    <a:pt x="11064" y="14191"/>
                  </a:lnTo>
                  <a:cubicBezTo>
                    <a:pt x="11064" y="13149"/>
                    <a:pt x="11471" y="12108"/>
                    <a:pt x="12211" y="11262"/>
                  </a:cubicBezTo>
                  <a:cubicBezTo>
                    <a:pt x="14747" y="8366"/>
                    <a:pt x="14370" y="3943"/>
                    <a:pt x="11381" y="1518"/>
                  </a:cubicBezTo>
                  <a:cubicBezTo>
                    <a:pt x="10159" y="525"/>
                    <a:pt x="8647" y="0"/>
                    <a:pt x="7087" y="0"/>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solidFill>
                  <a:srgbClr val="435D74"/>
                </a:solidFill>
              </a:endParaRPr>
            </a:p>
          </p:txBody>
        </p:sp>
        <p:sp>
          <p:nvSpPr>
            <p:cNvPr id="24" name="Google Shape;322;p42"/>
            <p:cNvSpPr/>
            <p:nvPr>
              <p:custDataLst>
                <p:tags r:id="rId20"/>
              </p:custDataLst>
            </p:nvPr>
          </p:nvSpPr>
          <p:spPr>
            <a:xfrm>
              <a:off x="5053900" y="2191325"/>
              <a:ext cx="56650" cy="28325"/>
            </a:xfrm>
            <a:custGeom>
              <a:avLst/>
              <a:gdLst/>
              <a:ahLst/>
              <a:cxnLst/>
              <a:rect l="l" t="t" r="r" b="b"/>
              <a:pathLst>
                <a:path w="2266" h="1133" extrusionOk="0">
                  <a:moveTo>
                    <a:pt x="569" y="0"/>
                  </a:moveTo>
                  <a:cubicBezTo>
                    <a:pt x="255" y="0"/>
                    <a:pt x="1" y="254"/>
                    <a:pt x="1" y="568"/>
                  </a:cubicBezTo>
                  <a:cubicBezTo>
                    <a:pt x="1" y="879"/>
                    <a:pt x="255" y="1133"/>
                    <a:pt x="569" y="1133"/>
                  </a:cubicBezTo>
                  <a:lnTo>
                    <a:pt x="1701" y="1133"/>
                  </a:lnTo>
                  <a:cubicBezTo>
                    <a:pt x="2012" y="1133"/>
                    <a:pt x="2266" y="879"/>
                    <a:pt x="2266" y="568"/>
                  </a:cubicBezTo>
                  <a:cubicBezTo>
                    <a:pt x="2266" y="254"/>
                    <a:pt x="2012" y="0"/>
                    <a:pt x="1701" y="0"/>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solidFill>
                  <a:srgbClr val="435D74"/>
                </a:solidFill>
              </a:endParaRPr>
            </a:p>
          </p:txBody>
        </p:sp>
        <p:sp>
          <p:nvSpPr>
            <p:cNvPr id="25" name="Google Shape;323;p42"/>
            <p:cNvSpPr/>
            <p:nvPr>
              <p:custDataLst>
                <p:tags r:id="rId21"/>
              </p:custDataLst>
            </p:nvPr>
          </p:nvSpPr>
          <p:spPr>
            <a:xfrm>
              <a:off x="5056850" y="2096550"/>
              <a:ext cx="50750" cy="48025"/>
            </a:xfrm>
            <a:custGeom>
              <a:avLst/>
              <a:gdLst/>
              <a:ahLst/>
              <a:cxnLst/>
              <a:rect l="l" t="t" r="r" b="b"/>
              <a:pathLst>
                <a:path w="2030" h="1921" extrusionOk="0">
                  <a:moveTo>
                    <a:pt x="622" y="0"/>
                  </a:moveTo>
                  <a:cubicBezTo>
                    <a:pt x="476" y="0"/>
                    <a:pt x="331" y="56"/>
                    <a:pt x="221" y="168"/>
                  </a:cubicBezTo>
                  <a:cubicBezTo>
                    <a:pt x="4" y="385"/>
                    <a:pt x="1" y="739"/>
                    <a:pt x="215" y="962"/>
                  </a:cubicBezTo>
                  <a:lnTo>
                    <a:pt x="1015" y="1762"/>
                  </a:lnTo>
                  <a:cubicBezTo>
                    <a:pt x="1125" y="1868"/>
                    <a:pt x="1267" y="1921"/>
                    <a:pt x="1409" y="1921"/>
                  </a:cubicBezTo>
                  <a:cubicBezTo>
                    <a:pt x="1554" y="1921"/>
                    <a:pt x="1699" y="1865"/>
                    <a:pt x="1809" y="1753"/>
                  </a:cubicBezTo>
                  <a:cubicBezTo>
                    <a:pt x="2027" y="1536"/>
                    <a:pt x="2030" y="1183"/>
                    <a:pt x="1815" y="962"/>
                  </a:cubicBezTo>
                  <a:lnTo>
                    <a:pt x="1015" y="159"/>
                  </a:lnTo>
                  <a:cubicBezTo>
                    <a:pt x="905" y="53"/>
                    <a:pt x="763" y="0"/>
                    <a:pt x="622" y="0"/>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solidFill>
                  <a:srgbClr val="435D74"/>
                </a:solidFill>
              </a:endParaRPr>
            </a:p>
          </p:txBody>
        </p:sp>
        <p:sp>
          <p:nvSpPr>
            <p:cNvPr id="26" name="Google Shape;324;p42"/>
            <p:cNvSpPr/>
            <p:nvPr>
              <p:custDataLst>
                <p:tags r:id="rId22"/>
              </p:custDataLst>
            </p:nvPr>
          </p:nvSpPr>
          <p:spPr>
            <a:xfrm>
              <a:off x="5056400" y="2266400"/>
              <a:ext cx="51200" cy="48350"/>
            </a:xfrm>
            <a:custGeom>
              <a:avLst/>
              <a:gdLst/>
              <a:ahLst/>
              <a:cxnLst/>
              <a:rect l="l" t="t" r="r" b="b"/>
              <a:pathLst>
                <a:path w="2048" h="1934" extrusionOk="0">
                  <a:moveTo>
                    <a:pt x="1427" y="0"/>
                  </a:moveTo>
                  <a:cubicBezTo>
                    <a:pt x="1285" y="0"/>
                    <a:pt x="1143" y="53"/>
                    <a:pt x="1033" y="159"/>
                  </a:cubicBezTo>
                  <a:lnTo>
                    <a:pt x="233" y="962"/>
                  </a:lnTo>
                  <a:cubicBezTo>
                    <a:pt x="4" y="1179"/>
                    <a:pt x="1" y="1545"/>
                    <a:pt x="227" y="1768"/>
                  </a:cubicBezTo>
                  <a:cubicBezTo>
                    <a:pt x="338" y="1879"/>
                    <a:pt x="482" y="1934"/>
                    <a:pt x="627" y="1934"/>
                  </a:cubicBezTo>
                  <a:cubicBezTo>
                    <a:pt x="774" y="1934"/>
                    <a:pt x="922" y="1876"/>
                    <a:pt x="1033" y="1762"/>
                  </a:cubicBezTo>
                  <a:lnTo>
                    <a:pt x="1833" y="962"/>
                  </a:lnTo>
                  <a:cubicBezTo>
                    <a:pt x="2048" y="738"/>
                    <a:pt x="2045" y="385"/>
                    <a:pt x="1827" y="168"/>
                  </a:cubicBezTo>
                  <a:cubicBezTo>
                    <a:pt x="1717" y="56"/>
                    <a:pt x="1572" y="0"/>
                    <a:pt x="1427" y="0"/>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solidFill>
                  <a:srgbClr val="435D74"/>
                </a:solidFill>
              </a:endParaRPr>
            </a:p>
          </p:txBody>
        </p:sp>
        <p:sp>
          <p:nvSpPr>
            <p:cNvPr id="27" name="Google Shape;325;p42"/>
            <p:cNvSpPr/>
            <p:nvPr>
              <p:custDataLst>
                <p:tags r:id="rId23"/>
              </p:custDataLst>
            </p:nvPr>
          </p:nvSpPr>
          <p:spPr>
            <a:xfrm>
              <a:off x="5480400" y="2191325"/>
              <a:ext cx="56650" cy="28325"/>
            </a:xfrm>
            <a:custGeom>
              <a:avLst/>
              <a:gdLst/>
              <a:ahLst/>
              <a:cxnLst/>
              <a:rect l="l" t="t" r="r" b="b"/>
              <a:pathLst>
                <a:path w="2266" h="1133" extrusionOk="0">
                  <a:moveTo>
                    <a:pt x="568" y="0"/>
                  </a:moveTo>
                  <a:cubicBezTo>
                    <a:pt x="254" y="0"/>
                    <a:pt x="1" y="254"/>
                    <a:pt x="1" y="568"/>
                  </a:cubicBezTo>
                  <a:cubicBezTo>
                    <a:pt x="1" y="879"/>
                    <a:pt x="254" y="1133"/>
                    <a:pt x="568" y="1133"/>
                  </a:cubicBezTo>
                  <a:lnTo>
                    <a:pt x="1701" y="1133"/>
                  </a:lnTo>
                  <a:cubicBezTo>
                    <a:pt x="2012" y="1133"/>
                    <a:pt x="2265" y="879"/>
                    <a:pt x="2265" y="568"/>
                  </a:cubicBezTo>
                  <a:cubicBezTo>
                    <a:pt x="2265" y="254"/>
                    <a:pt x="2012" y="0"/>
                    <a:pt x="1701" y="0"/>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solidFill>
                  <a:srgbClr val="435D74"/>
                </a:solidFill>
              </a:endParaRPr>
            </a:p>
          </p:txBody>
        </p:sp>
        <p:sp>
          <p:nvSpPr>
            <p:cNvPr id="28" name="Google Shape;326;p42"/>
            <p:cNvSpPr/>
            <p:nvPr>
              <p:custDataLst>
                <p:tags r:id="rId24"/>
              </p:custDataLst>
            </p:nvPr>
          </p:nvSpPr>
          <p:spPr>
            <a:xfrm>
              <a:off x="5479800" y="2096550"/>
              <a:ext cx="54300" cy="48225"/>
            </a:xfrm>
            <a:custGeom>
              <a:avLst/>
              <a:gdLst/>
              <a:ahLst/>
              <a:cxnLst/>
              <a:rect l="l" t="t" r="r" b="b"/>
              <a:pathLst>
                <a:path w="2172" h="1929" extrusionOk="0">
                  <a:moveTo>
                    <a:pt x="1550" y="0"/>
                  </a:moveTo>
                  <a:cubicBezTo>
                    <a:pt x="1409" y="0"/>
                    <a:pt x="1267" y="53"/>
                    <a:pt x="1157" y="159"/>
                  </a:cubicBezTo>
                  <a:lnTo>
                    <a:pt x="357" y="962"/>
                  </a:lnTo>
                  <a:cubicBezTo>
                    <a:pt x="1" y="1318"/>
                    <a:pt x="251" y="1928"/>
                    <a:pt x="756" y="1928"/>
                  </a:cubicBezTo>
                  <a:cubicBezTo>
                    <a:pt x="907" y="1928"/>
                    <a:pt x="1051" y="1868"/>
                    <a:pt x="1157" y="1762"/>
                  </a:cubicBezTo>
                  <a:lnTo>
                    <a:pt x="1957" y="959"/>
                  </a:lnTo>
                  <a:cubicBezTo>
                    <a:pt x="2172" y="739"/>
                    <a:pt x="2169" y="385"/>
                    <a:pt x="1951" y="168"/>
                  </a:cubicBezTo>
                  <a:cubicBezTo>
                    <a:pt x="1841" y="56"/>
                    <a:pt x="1696" y="0"/>
                    <a:pt x="1550" y="0"/>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solidFill>
                  <a:srgbClr val="435D74"/>
                </a:solidFill>
              </a:endParaRPr>
            </a:p>
          </p:txBody>
        </p:sp>
        <p:sp>
          <p:nvSpPr>
            <p:cNvPr id="29" name="Google Shape;327;p42"/>
            <p:cNvSpPr/>
            <p:nvPr>
              <p:custDataLst>
                <p:tags r:id="rId25"/>
              </p:custDataLst>
            </p:nvPr>
          </p:nvSpPr>
          <p:spPr>
            <a:xfrm>
              <a:off x="5483350" y="2266400"/>
              <a:ext cx="54300" cy="48225"/>
            </a:xfrm>
            <a:custGeom>
              <a:avLst/>
              <a:gdLst/>
              <a:ahLst/>
              <a:cxnLst/>
              <a:rect l="l" t="t" r="r" b="b"/>
              <a:pathLst>
                <a:path w="2172" h="1929" extrusionOk="0">
                  <a:moveTo>
                    <a:pt x="622" y="0"/>
                  </a:moveTo>
                  <a:cubicBezTo>
                    <a:pt x="476" y="0"/>
                    <a:pt x="331" y="56"/>
                    <a:pt x="221" y="168"/>
                  </a:cubicBezTo>
                  <a:cubicBezTo>
                    <a:pt x="4" y="385"/>
                    <a:pt x="1" y="738"/>
                    <a:pt x="215" y="962"/>
                  </a:cubicBezTo>
                  <a:lnTo>
                    <a:pt x="1015" y="1762"/>
                  </a:lnTo>
                  <a:cubicBezTo>
                    <a:pt x="1121" y="1868"/>
                    <a:pt x="1266" y="1928"/>
                    <a:pt x="1417" y="1928"/>
                  </a:cubicBezTo>
                  <a:cubicBezTo>
                    <a:pt x="1921" y="1928"/>
                    <a:pt x="2172" y="1318"/>
                    <a:pt x="1815" y="962"/>
                  </a:cubicBezTo>
                  <a:lnTo>
                    <a:pt x="1015" y="159"/>
                  </a:lnTo>
                  <a:cubicBezTo>
                    <a:pt x="905" y="53"/>
                    <a:pt x="763" y="0"/>
                    <a:pt x="622" y="0"/>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solidFill>
                  <a:srgbClr val="435D74"/>
                </a:solidFill>
              </a:endParaRPr>
            </a:p>
          </p:txBody>
        </p:sp>
      </p:grpSp>
      <p:sp>
        <p:nvSpPr>
          <p:cNvPr id="30" name="Google Shape;328;p42"/>
          <p:cNvSpPr/>
          <p:nvPr>
            <p:custDataLst>
              <p:tags r:id="rId26"/>
            </p:custDataLst>
          </p:nvPr>
        </p:nvSpPr>
        <p:spPr>
          <a:xfrm>
            <a:off x="1115220" y="4333934"/>
            <a:ext cx="348301" cy="341418"/>
          </a:xfrm>
          <a:custGeom>
            <a:avLst/>
            <a:gdLst/>
            <a:ahLst/>
            <a:cxnLst/>
            <a:rect l="l" t="t" r="r" b="b"/>
            <a:pathLst>
              <a:path w="19787" h="19396" extrusionOk="0">
                <a:moveTo>
                  <a:pt x="16583" y="1203"/>
                </a:moveTo>
                <a:cubicBezTo>
                  <a:pt x="17017" y="1203"/>
                  <a:pt x="17451" y="1370"/>
                  <a:pt x="17782" y="1702"/>
                </a:cubicBezTo>
                <a:cubicBezTo>
                  <a:pt x="18446" y="2363"/>
                  <a:pt x="18446" y="3438"/>
                  <a:pt x="17782" y="4102"/>
                </a:cubicBezTo>
                <a:lnTo>
                  <a:pt x="16565" y="5319"/>
                </a:lnTo>
                <a:lnTo>
                  <a:pt x="14165" y="2918"/>
                </a:lnTo>
                <a:lnTo>
                  <a:pt x="15382" y="1702"/>
                </a:lnTo>
                <a:cubicBezTo>
                  <a:pt x="15714" y="1370"/>
                  <a:pt x="16149" y="1203"/>
                  <a:pt x="16583" y="1203"/>
                </a:cubicBezTo>
                <a:close/>
                <a:moveTo>
                  <a:pt x="13362" y="3719"/>
                </a:moveTo>
                <a:lnTo>
                  <a:pt x="14162" y="4519"/>
                </a:lnTo>
                <a:lnTo>
                  <a:pt x="4587" y="14096"/>
                </a:lnTo>
                <a:cubicBezTo>
                  <a:pt x="4255" y="13861"/>
                  <a:pt x="3884" y="13692"/>
                  <a:pt x="3488" y="13595"/>
                </a:cubicBezTo>
                <a:lnTo>
                  <a:pt x="13310" y="3770"/>
                </a:lnTo>
                <a:lnTo>
                  <a:pt x="13362" y="3719"/>
                </a:lnTo>
                <a:close/>
                <a:moveTo>
                  <a:pt x="14965" y="5322"/>
                </a:moveTo>
                <a:lnTo>
                  <a:pt x="15765" y="6122"/>
                </a:lnTo>
                <a:lnTo>
                  <a:pt x="15714" y="6173"/>
                </a:lnTo>
                <a:lnTo>
                  <a:pt x="5888" y="15996"/>
                </a:lnTo>
                <a:cubicBezTo>
                  <a:pt x="5792" y="15600"/>
                  <a:pt x="5623" y="15229"/>
                  <a:pt x="5387" y="14897"/>
                </a:cubicBezTo>
                <a:lnTo>
                  <a:pt x="14965" y="5322"/>
                </a:lnTo>
                <a:close/>
                <a:moveTo>
                  <a:pt x="2704" y="14631"/>
                </a:moveTo>
                <a:cubicBezTo>
                  <a:pt x="3925" y="14631"/>
                  <a:pt x="4911" y="15655"/>
                  <a:pt x="4850" y="16889"/>
                </a:cubicBezTo>
                <a:lnTo>
                  <a:pt x="3736" y="17249"/>
                </a:lnTo>
                <a:cubicBezTo>
                  <a:pt x="3449" y="16572"/>
                  <a:pt x="2911" y="16035"/>
                  <a:pt x="2235" y="15748"/>
                </a:cubicBezTo>
                <a:lnTo>
                  <a:pt x="2594" y="14634"/>
                </a:lnTo>
                <a:cubicBezTo>
                  <a:pt x="2631" y="14632"/>
                  <a:pt x="2667" y="14631"/>
                  <a:pt x="2704" y="14631"/>
                </a:cubicBezTo>
                <a:close/>
                <a:moveTo>
                  <a:pt x="1888" y="16835"/>
                </a:moveTo>
                <a:cubicBezTo>
                  <a:pt x="2217" y="17001"/>
                  <a:pt x="2483" y="17267"/>
                  <a:pt x="2649" y="17596"/>
                </a:cubicBezTo>
                <a:lnTo>
                  <a:pt x="1528" y="17955"/>
                </a:lnTo>
                <a:lnTo>
                  <a:pt x="1888" y="16835"/>
                </a:lnTo>
                <a:close/>
                <a:moveTo>
                  <a:pt x="16654" y="1"/>
                </a:moveTo>
                <a:cubicBezTo>
                  <a:pt x="15897" y="1"/>
                  <a:pt x="15141" y="302"/>
                  <a:pt x="14581" y="901"/>
                </a:cubicBezTo>
                <a:lnTo>
                  <a:pt x="11710" y="3770"/>
                </a:lnTo>
                <a:lnTo>
                  <a:pt x="1882" y="13601"/>
                </a:lnTo>
                <a:cubicBezTo>
                  <a:pt x="1861" y="13619"/>
                  <a:pt x="1842" y="13641"/>
                  <a:pt x="1827" y="13662"/>
                </a:cubicBezTo>
                <a:lnTo>
                  <a:pt x="1809" y="13677"/>
                </a:lnTo>
                <a:lnTo>
                  <a:pt x="1788" y="13695"/>
                </a:lnTo>
                <a:cubicBezTo>
                  <a:pt x="1782" y="13701"/>
                  <a:pt x="1773" y="13707"/>
                  <a:pt x="1767" y="13716"/>
                </a:cubicBezTo>
                <a:cubicBezTo>
                  <a:pt x="1761" y="13722"/>
                  <a:pt x="1755" y="13725"/>
                  <a:pt x="1752" y="13731"/>
                </a:cubicBezTo>
                <a:cubicBezTo>
                  <a:pt x="1746" y="13737"/>
                  <a:pt x="1737" y="13746"/>
                  <a:pt x="1728" y="13755"/>
                </a:cubicBezTo>
                <a:lnTo>
                  <a:pt x="1716" y="13773"/>
                </a:lnTo>
                <a:cubicBezTo>
                  <a:pt x="1710" y="13782"/>
                  <a:pt x="1704" y="13789"/>
                  <a:pt x="1698" y="13801"/>
                </a:cubicBezTo>
                <a:cubicBezTo>
                  <a:pt x="1688" y="13810"/>
                  <a:pt x="1688" y="13813"/>
                  <a:pt x="1685" y="13819"/>
                </a:cubicBezTo>
                <a:cubicBezTo>
                  <a:pt x="1679" y="13825"/>
                  <a:pt x="1673" y="13837"/>
                  <a:pt x="1667" y="13846"/>
                </a:cubicBezTo>
                <a:cubicBezTo>
                  <a:pt x="1661" y="13855"/>
                  <a:pt x="1658" y="13861"/>
                  <a:pt x="1655" y="13870"/>
                </a:cubicBezTo>
                <a:cubicBezTo>
                  <a:pt x="1652" y="13879"/>
                  <a:pt x="1646" y="13885"/>
                  <a:pt x="1643" y="13894"/>
                </a:cubicBezTo>
                <a:cubicBezTo>
                  <a:pt x="1640" y="13903"/>
                  <a:pt x="1634" y="13918"/>
                  <a:pt x="1631" y="13933"/>
                </a:cubicBezTo>
                <a:cubicBezTo>
                  <a:pt x="1631" y="13936"/>
                  <a:pt x="1625" y="13939"/>
                  <a:pt x="1625" y="13943"/>
                </a:cubicBezTo>
                <a:lnTo>
                  <a:pt x="1625" y="13949"/>
                </a:lnTo>
                <a:cubicBezTo>
                  <a:pt x="1625" y="13949"/>
                  <a:pt x="1625" y="13952"/>
                  <a:pt x="1625" y="13952"/>
                </a:cubicBezTo>
                <a:lnTo>
                  <a:pt x="118" y="18656"/>
                </a:lnTo>
                <a:cubicBezTo>
                  <a:pt x="1" y="19021"/>
                  <a:pt x="272" y="19393"/>
                  <a:pt x="656" y="19396"/>
                </a:cubicBezTo>
                <a:cubicBezTo>
                  <a:pt x="713" y="19396"/>
                  <a:pt x="771" y="19387"/>
                  <a:pt x="828" y="19368"/>
                </a:cubicBezTo>
                <a:lnTo>
                  <a:pt x="5538" y="17859"/>
                </a:lnTo>
                <a:lnTo>
                  <a:pt x="5547" y="17856"/>
                </a:lnTo>
                <a:cubicBezTo>
                  <a:pt x="5559" y="17853"/>
                  <a:pt x="5571" y="17847"/>
                  <a:pt x="5584" y="17844"/>
                </a:cubicBezTo>
                <a:lnTo>
                  <a:pt x="5599" y="17838"/>
                </a:lnTo>
                <a:cubicBezTo>
                  <a:pt x="5611" y="17832"/>
                  <a:pt x="5623" y="17826"/>
                  <a:pt x="5635" y="17819"/>
                </a:cubicBezTo>
                <a:cubicBezTo>
                  <a:pt x="5650" y="17810"/>
                  <a:pt x="5653" y="17810"/>
                  <a:pt x="5659" y="17804"/>
                </a:cubicBezTo>
                <a:cubicBezTo>
                  <a:pt x="5668" y="17798"/>
                  <a:pt x="5680" y="17792"/>
                  <a:pt x="5689" y="17786"/>
                </a:cubicBezTo>
                <a:cubicBezTo>
                  <a:pt x="5698" y="17780"/>
                  <a:pt x="5701" y="17777"/>
                  <a:pt x="5710" y="17771"/>
                </a:cubicBezTo>
                <a:lnTo>
                  <a:pt x="5728" y="17756"/>
                </a:lnTo>
                <a:lnTo>
                  <a:pt x="5750" y="17738"/>
                </a:lnTo>
                <a:cubicBezTo>
                  <a:pt x="5756" y="17732"/>
                  <a:pt x="5762" y="17726"/>
                  <a:pt x="5768" y="17720"/>
                </a:cubicBezTo>
                <a:cubicBezTo>
                  <a:pt x="5774" y="17714"/>
                  <a:pt x="5780" y="17708"/>
                  <a:pt x="5783" y="17702"/>
                </a:cubicBezTo>
                <a:lnTo>
                  <a:pt x="5798" y="17687"/>
                </a:lnTo>
                <a:cubicBezTo>
                  <a:pt x="5810" y="17678"/>
                  <a:pt x="5819" y="17669"/>
                  <a:pt x="5828" y="17659"/>
                </a:cubicBezTo>
                <a:lnTo>
                  <a:pt x="15714" y="7777"/>
                </a:lnTo>
                <a:lnTo>
                  <a:pt x="18582" y="4902"/>
                </a:lnTo>
                <a:cubicBezTo>
                  <a:pt x="19754" y="3809"/>
                  <a:pt x="19787" y="1961"/>
                  <a:pt x="18655" y="829"/>
                </a:cubicBezTo>
                <a:cubicBezTo>
                  <a:pt x="18102" y="276"/>
                  <a:pt x="17378" y="1"/>
                  <a:pt x="16654" y="1"/>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solidFill>
                <a:srgbClr val="435D74"/>
              </a:solidFill>
            </a:endParaRPr>
          </a:p>
        </p:txBody>
      </p:sp>
      <p:sp>
        <p:nvSpPr>
          <p:cNvPr id="31" name="文本框 30"/>
          <p:cNvSpPr txBox="1"/>
          <p:nvPr/>
        </p:nvSpPr>
        <p:spPr>
          <a:xfrm>
            <a:off x="1708785" y="2457450"/>
            <a:ext cx="4347845" cy="515620"/>
          </a:xfrm>
          <a:prstGeom prst="rect">
            <a:avLst/>
          </a:prstGeom>
          <a:noFill/>
        </p:spPr>
        <p:txBody>
          <a:bodyPr wrap="square" rtlCol="0">
            <a:spAutoFit/>
          </a:bodyPr>
          <a:p>
            <a:pPr algn="l">
              <a:lnSpc>
                <a:spcPct val="115000"/>
              </a:lnSpc>
              <a:buSzPts val="2400"/>
              <a:buFont typeface="DM Sans"/>
            </a:pPr>
            <a:r>
              <a:rPr lang="en-US" altLang="zh-CN" sz="2400" b="1">
                <a:solidFill>
                  <a:schemeClr val="dk1"/>
                </a:solidFill>
                <a:latin typeface="Archivo Narrow"/>
                <a:ea typeface="宋体" pitchFamily="2" charset="-122"/>
                <a:cs typeface="Archivo Narrow"/>
              </a:rPr>
              <a:t>3</a:t>
            </a:r>
            <a:r>
              <a:rPr lang="zh-CN" altLang="en-US" sz="2400" b="1">
                <a:solidFill>
                  <a:schemeClr val="dk1"/>
                </a:solidFill>
                <a:latin typeface="Archivo Narrow"/>
                <a:ea typeface="宋体" pitchFamily="2" charset="-122"/>
                <a:cs typeface="Archivo Narrow"/>
              </a:rPr>
              <a:t>、解决</a:t>
            </a:r>
            <a:r>
              <a:rPr lang="zh-CN" altLang="en-GB" sz="2400" b="1">
                <a:solidFill>
                  <a:schemeClr val="dk1"/>
                </a:solidFill>
                <a:latin typeface="Archivo Narrow"/>
                <a:ea typeface="宋体" pitchFamily="2" charset="-122"/>
                <a:cs typeface="Archivo Narrow"/>
              </a:rPr>
              <a:t>模型</a:t>
            </a:r>
            <a:endParaRPr lang="zh-CN" altLang="en-GB" sz="2400" b="1">
              <a:solidFill>
                <a:schemeClr val="dk1"/>
              </a:solidFill>
              <a:latin typeface="Archivo Narrow"/>
              <a:ea typeface="宋体" pitchFamily="2" charset="-122"/>
              <a:cs typeface="Archivo Narrow"/>
            </a:endParaRPr>
          </a:p>
        </p:txBody>
      </p:sp>
      <p:sp>
        <p:nvSpPr>
          <p:cNvPr id="32" name="文本框 31"/>
          <p:cNvSpPr txBox="1"/>
          <p:nvPr>
            <p:custDataLst>
              <p:tags r:id="rId27"/>
            </p:custDataLst>
          </p:nvPr>
        </p:nvSpPr>
        <p:spPr>
          <a:xfrm>
            <a:off x="1713230" y="1882140"/>
            <a:ext cx="4347845" cy="515620"/>
          </a:xfrm>
          <a:prstGeom prst="rect">
            <a:avLst/>
          </a:prstGeom>
          <a:noFill/>
        </p:spPr>
        <p:txBody>
          <a:bodyPr wrap="square" rtlCol="0">
            <a:spAutoFit/>
          </a:bodyPr>
          <a:p>
            <a:pPr algn="l">
              <a:lnSpc>
                <a:spcPct val="115000"/>
              </a:lnSpc>
              <a:buSzPts val="2400"/>
              <a:buFont typeface="DM Sans"/>
            </a:pPr>
            <a:r>
              <a:rPr lang="en-US" altLang="zh-CN" sz="2400" b="1">
                <a:solidFill>
                  <a:schemeClr val="dk1"/>
                </a:solidFill>
                <a:latin typeface="Archivo Narrow"/>
                <a:ea typeface="宋体" pitchFamily="2" charset="-122"/>
                <a:cs typeface="Archivo Narrow"/>
              </a:rPr>
              <a:t>2</a:t>
            </a:r>
            <a:r>
              <a:rPr lang="zh-CN" altLang="en-GB" sz="2400" b="1">
                <a:solidFill>
                  <a:schemeClr val="dk1"/>
                </a:solidFill>
                <a:latin typeface="Archivo Narrow"/>
                <a:ea typeface="宋体" pitchFamily="2" charset="-122"/>
                <a:cs typeface="Archivo Narrow"/>
              </a:rPr>
              <a:t>、模型的建立</a:t>
            </a:r>
            <a:endParaRPr lang="zh-CN" altLang="en-GB" sz="2400" b="1">
              <a:solidFill>
                <a:schemeClr val="dk1"/>
              </a:solidFill>
              <a:latin typeface="Archivo Narrow"/>
              <a:ea typeface="宋体" pitchFamily="2" charset="-122"/>
              <a:cs typeface="Archivo Narrow"/>
            </a:endParaRPr>
          </a:p>
        </p:txBody>
      </p:sp>
      <p:sp>
        <p:nvSpPr>
          <p:cNvPr id="33" name="文本框 32"/>
          <p:cNvSpPr txBox="1"/>
          <p:nvPr>
            <p:custDataLst>
              <p:tags r:id="rId28"/>
            </p:custDataLst>
          </p:nvPr>
        </p:nvSpPr>
        <p:spPr>
          <a:xfrm>
            <a:off x="1717675" y="1306830"/>
            <a:ext cx="4347845" cy="515620"/>
          </a:xfrm>
          <a:prstGeom prst="rect">
            <a:avLst/>
          </a:prstGeom>
          <a:noFill/>
        </p:spPr>
        <p:txBody>
          <a:bodyPr wrap="square" rtlCol="0">
            <a:spAutoFit/>
          </a:bodyPr>
          <a:p>
            <a:pPr algn="l">
              <a:lnSpc>
                <a:spcPct val="115000"/>
              </a:lnSpc>
              <a:buSzPts val="2400"/>
              <a:buFont typeface="DM Sans"/>
            </a:pPr>
            <a:r>
              <a:rPr lang="zh-CN" altLang="en-GB" sz="2400" b="1">
                <a:solidFill>
                  <a:schemeClr val="dk1"/>
                </a:solidFill>
                <a:latin typeface="Archivo Narrow"/>
                <a:ea typeface="宋体" pitchFamily="2" charset="-122"/>
                <a:cs typeface="Archivo Narrow"/>
              </a:rPr>
              <a:t>1、问题的选择与理解</a:t>
            </a:r>
            <a:endParaRPr lang="zh-CN" altLang="en-GB" sz="2400" b="1">
              <a:solidFill>
                <a:schemeClr val="dk1"/>
              </a:solidFill>
              <a:latin typeface="Archivo Narrow"/>
              <a:ea typeface="宋体" pitchFamily="2" charset="-122"/>
              <a:cs typeface="Archivo Narrow"/>
            </a:endParaRPr>
          </a:p>
        </p:txBody>
      </p:sp>
      <p:sp>
        <p:nvSpPr>
          <p:cNvPr id="34" name="文本框 33"/>
          <p:cNvSpPr txBox="1"/>
          <p:nvPr>
            <p:custDataLst>
              <p:tags r:id="rId29"/>
            </p:custDataLst>
          </p:nvPr>
        </p:nvSpPr>
        <p:spPr>
          <a:xfrm>
            <a:off x="1717675" y="2997200"/>
            <a:ext cx="4347845" cy="515620"/>
          </a:xfrm>
          <a:prstGeom prst="rect">
            <a:avLst/>
          </a:prstGeom>
          <a:noFill/>
        </p:spPr>
        <p:txBody>
          <a:bodyPr wrap="square" rtlCol="0">
            <a:spAutoFit/>
          </a:bodyPr>
          <a:p>
            <a:pPr algn="l">
              <a:lnSpc>
                <a:spcPct val="115000"/>
              </a:lnSpc>
              <a:buSzPts val="2400"/>
              <a:buFont typeface="DM Sans"/>
            </a:pPr>
            <a:r>
              <a:rPr lang="en-US" altLang="zh-CN" sz="2400" b="1">
                <a:solidFill>
                  <a:schemeClr val="dk1"/>
                </a:solidFill>
                <a:latin typeface="Archivo Narrow"/>
                <a:ea typeface="宋体" pitchFamily="2" charset="-122"/>
                <a:cs typeface="Archivo Narrow"/>
              </a:rPr>
              <a:t>4</a:t>
            </a:r>
            <a:r>
              <a:rPr lang="zh-CN" altLang="en-GB" sz="2400" b="1">
                <a:solidFill>
                  <a:schemeClr val="dk1"/>
                </a:solidFill>
                <a:latin typeface="Archivo Narrow"/>
                <a:ea typeface="宋体" pitchFamily="2" charset="-122"/>
                <a:cs typeface="Archivo Narrow"/>
              </a:rPr>
              <a:t>、模型验证</a:t>
            </a:r>
            <a:endParaRPr lang="zh-CN" altLang="en-GB" sz="2400" b="1">
              <a:solidFill>
                <a:schemeClr val="dk1"/>
              </a:solidFill>
              <a:latin typeface="Archivo Narrow"/>
              <a:ea typeface="宋体" pitchFamily="2" charset="-122"/>
              <a:cs typeface="Archivo Narrow"/>
            </a:endParaRPr>
          </a:p>
        </p:txBody>
      </p:sp>
      <p:sp>
        <p:nvSpPr>
          <p:cNvPr id="35" name="文本框 34"/>
          <p:cNvSpPr txBox="1"/>
          <p:nvPr>
            <p:custDataLst>
              <p:tags r:id="rId30"/>
            </p:custDataLst>
          </p:nvPr>
        </p:nvSpPr>
        <p:spPr>
          <a:xfrm>
            <a:off x="1749425" y="3608070"/>
            <a:ext cx="4347845" cy="515620"/>
          </a:xfrm>
          <a:prstGeom prst="rect">
            <a:avLst/>
          </a:prstGeom>
          <a:noFill/>
        </p:spPr>
        <p:txBody>
          <a:bodyPr wrap="square" rtlCol="0">
            <a:spAutoFit/>
          </a:bodyPr>
          <a:p>
            <a:pPr algn="l">
              <a:lnSpc>
                <a:spcPct val="115000"/>
              </a:lnSpc>
              <a:buSzPts val="2400"/>
              <a:buFont typeface="DM Sans"/>
            </a:pPr>
            <a:r>
              <a:rPr lang="en-US" altLang="zh-CN" sz="2400" b="1">
                <a:solidFill>
                  <a:schemeClr val="dk1"/>
                </a:solidFill>
                <a:latin typeface="Archivo Narrow"/>
                <a:ea typeface="宋体" pitchFamily="2" charset="-122"/>
                <a:cs typeface="Archivo Narrow"/>
              </a:rPr>
              <a:t>5</a:t>
            </a:r>
            <a:r>
              <a:rPr lang="zh-CN" altLang="en-GB" sz="2400" b="1">
                <a:solidFill>
                  <a:schemeClr val="dk1"/>
                </a:solidFill>
                <a:latin typeface="Archivo Narrow"/>
                <a:ea typeface="宋体" pitchFamily="2" charset="-122"/>
                <a:cs typeface="Archivo Narrow"/>
              </a:rPr>
              <a:t>、分析并解释结果</a:t>
            </a:r>
            <a:endParaRPr lang="zh-CN" altLang="en-GB" sz="2400" b="1">
              <a:solidFill>
                <a:schemeClr val="dk1"/>
              </a:solidFill>
              <a:latin typeface="Archivo Narrow"/>
              <a:ea typeface="宋体" pitchFamily="2" charset="-122"/>
              <a:cs typeface="Archivo Narrow"/>
            </a:endParaRPr>
          </a:p>
        </p:txBody>
      </p:sp>
      <p:sp>
        <p:nvSpPr>
          <p:cNvPr id="36" name="文本框 35"/>
          <p:cNvSpPr txBox="1"/>
          <p:nvPr>
            <p:custDataLst>
              <p:tags r:id="rId31"/>
            </p:custDataLst>
          </p:nvPr>
        </p:nvSpPr>
        <p:spPr>
          <a:xfrm>
            <a:off x="1749425" y="4218940"/>
            <a:ext cx="4347845" cy="515620"/>
          </a:xfrm>
          <a:prstGeom prst="rect">
            <a:avLst/>
          </a:prstGeom>
          <a:noFill/>
        </p:spPr>
        <p:txBody>
          <a:bodyPr wrap="square" rtlCol="0">
            <a:spAutoFit/>
          </a:bodyPr>
          <a:p>
            <a:pPr algn="l">
              <a:lnSpc>
                <a:spcPct val="115000"/>
              </a:lnSpc>
              <a:buSzPts val="2400"/>
              <a:buFont typeface="DM Sans"/>
            </a:pPr>
            <a:r>
              <a:rPr lang="en-US" altLang="zh-CN" sz="2400" b="1">
                <a:solidFill>
                  <a:schemeClr val="dk1"/>
                </a:solidFill>
                <a:latin typeface="Archivo Narrow"/>
                <a:ea typeface="宋体" pitchFamily="2" charset="-122"/>
                <a:cs typeface="Archivo Narrow"/>
              </a:rPr>
              <a:t>6</a:t>
            </a:r>
            <a:r>
              <a:rPr lang="zh-CN" altLang="en-GB" sz="2400" b="1">
                <a:solidFill>
                  <a:schemeClr val="dk1"/>
                </a:solidFill>
                <a:latin typeface="Archivo Narrow"/>
                <a:ea typeface="宋体" pitchFamily="2" charset="-122"/>
                <a:cs typeface="Archivo Narrow"/>
              </a:rPr>
              <a:t>、撰写并提交报告</a:t>
            </a:r>
            <a:endParaRPr lang="zh-CN" altLang="en-GB" sz="2400" b="1">
              <a:solidFill>
                <a:schemeClr val="dk1"/>
              </a:solidFill>
              <a:latin typeface="Archivo Narrow"/>
              <a:ea typeface="宋体" pitchFamily="2" charset="-122"/>
              <a:cs typeface="Archivo Narrow"/>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13" name="Shape 313"/>
        <p:cNvGrpSpPr/>
        <p:nvPr/>
      </p:nvGrpSpPr>
      <p:grpSpPr>
        <a:xfrm>
          <a:off x="0" y="0"/>
          <a:ext cx="0" cy="0"/>
          <a:chOff x="0" y="0"/>
          <a:chExt cx="0" cy="0"/>
        </a:xfrm>
      </p:grpSpPr>
      <p:sp>
        <p:nvSpPr>
          <p:cNvPr id="314" name="Google Shape;314;p42"/>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CN" altLang="en-US">
                <a:ea typeface="宋体" pitchFamily="2" charset="-122"/>
              </a:rPr>
              <a:t>数学建模竞赛赛题内容来源</a:t>
            </a:r>
            <a:endParaRPr lang="zh-CN" altLang="en-US">
              <a:ea typeface="宋体" pitchFamily="2" charset="-122"/>
            </a:endParaRPr>
          </a:p>
        </p:txBody>
      </p:sp>
      <p:sp>
        <p:nvSpPr>
          <p:cNvPr id="328" name="Google Shape;328;p42"/>
          <p:cNvSpPr/>
          <p:nvPr/>
        </p:nvSpPr>
        <p:spPr>
          <a:xfrm>
            <a:off x="1098075" y="1981894"/>
            <a:ext cx="348301" cy="341418"/>
          </a:xfrm>
          <a:custGeom>
            <a:avLst/>
            <a:gdLst/>
            <a:ahLst/>
            <a:cxnLst/>
            <a:rect l="l" t="t" r="r" b="b"/>
            <a:pathLst>
              <a:path w="19787" h="19396" extrusionOk="0">
                <a:moveTo>
                  <a:pt x="16583" y="1203"/>
                </a:moveTo>
                <a:cubicBezTo>
                  <a:pt x="17017" y="1203"/>
                  <a:pt x="17451" y="1370"/>
                  <a:pt x="17782" y="1702"/>
                </a:cubicBezTo>
                <a:cubicBezTo>
                  <a:pt x="18446" y="2363"/>
                  <a:pt x="18446" y="3438"/>
                  <a:pt x="17782" y="4102"/>
                </a:cubicBezTo>
                <a:lnTo>
                  <a:pt x="16565" y="5319"/>
                </a:lnTo>
                <a:lnTo>
                  <a:pt x="14165" y="2918"/>
                </a:lnTo>
                <a:lnTo>
                  <a:pt x="15382" y="1702"/>
                </a:lnTo>
                <a:cubicBezTo>
                  <a:pt x="15714" y="1370"/>
                  <a:pt x="16149" y="1203"/>
                  <a:pt x="16583" y="1203"/>
                </a:cubicBezTo>
                <a:close/>
                <a:moveTo>
                  <a:pt x="13362" y="3719"/>
                </a:moveTo>
                <a:lnTo>
                  <a:pt x="14162" y="4519"/>
                </a:lnTo>
                <a:lnTo>
                  <a:pt x="4587" y="14096"/>
                </a:lnTo>
                <a:cubicBezTo>
                  <a:pt x="4255" y="13861"/>
                  <a:pt x="3884" y="13692"/>
                  <a:pt x="3488" y="13595"/>
                </a:cubicBezTo>
                <a:lnTo>
                  <a:pt x="13310" y="3770"/>
                </a:lnTo>
                <a:lnTo>
                  <a:pt x="13362" y="3719"/>
                </a:lnTo>
                <a:close/>
                <a:moveTo>
                  <a:pt x="14965" y="5322"/>
                </a:moveTo>
                <a:lnTo>
                  <a:pt x="15765" y="6122"/>
                </a:lnTo>
                <a:lnTo>
                  <a:pt x="15714" y="6173"/>
                </a:lnTo>
                <a:lnTo>
                  <a:pt x="5888" y="15996"/>
                </a:lnTo>
                <a:cubicBezTo>
                  <a:pt x="5792" y="15600"/>
                  <a:pt x="5623" y="15229"/>
                  <a:pt x="5387" y="14897"/>
                </a:cubicBezTo>
                <a:lnTo>
                  <a:pt x="14965" y="5322"/>
                </a:lnTo>
                <a:close/>
                <a:moveTo>
                  <a:pt x="2704" y="14631"/>
                </a:moveTo>
                <a:cubicBezTo>
                  <a:pt x="3925" y="14631"/>
                  <a:pt x="4911" y="15655"/>
                  <a:pt x="4850" y="16889"/>
                </a:cubicBezTo>
                <a:lnTo>
                  <a:pt x="3736" y="17249"/>
                </a:lnTo>
                <a:cubicBezTo>
                  <a:pt x="3449" y="16572"/>
                  <a:pt x="2911" y="16035"/>
                  <a:pt x="2235" y="15748"/>
                </a:cubicBezTo>
                <a:lnTo>
                  <a:pt x="2594" y="14634"/>
                </a:lnTo>
                <a:cubicBezTo>
                  <a:pt x="2631" y="14632"/>
                  <a:pt x="2667" y="14631"/>
                  <a:pt x="2704" y="14631"/>
                </a:cubicBezTo>
                <a:close/>
                <a:moveTo>
                  <a:pt x="1888" y="16835"/>
                </a:moveTo>
                <a:cubicBezTo>
                  <a:pt x="2217" y="17001"/>
                  <a:pt x="2483" y="17267"/>
                  <a:pt x="2649" y="17596"/>
                </a:cubicBezTo>
                <a:lnTo>
                  <a:pt x="1528" y="17955"/>
                </a:lnTo>
                <a:lnTo>
                  <a:pt x="1888" y="16835"/>
                </a:lnTo>
                <a:close/>
                <a:moveTo>
                  <a:pt x="16654" y="1"/>
                </a:moveTo>
                <a:cubicBezTo>
                  <a:pt x="15897" y="1"/>
                  <a:pt x="15141" y="302"/>
                  <a:pt x="14581" y="901"/>
                </a:cubicBezTo>
                <a:lnTo>
                  <a:pt x="11710" y="3770"/>
                </a:lnTo>
                <a:lnTo>
                  <a:pt x="1882" y="13601"/>
                </a:lnTo>
                <a:cubicBezTo>
                  <a:pt x="1861" y="13619"/>
                  <a:pt x="1842" y="13641"/>
                  <a:pt x="1827" y="13662"/>
                </a:cubicBezTo>
                <a:lnTo>
                  <a:pt x="1809" y="13677"/>
                </a:lnTo>
                <a:lnTo>
                  <a:pt x="1788" y="13695"/>
                </a:lnTo>
                <a:cubicBezTo>
                  <a:pt x="1782" y="13701"/>
                  <a:pt x="1773" y="13707"/>
                  <a:pt x="1767" y="13716"/>
                </a:cubicBezTo>
                <a:cubicBezTo>
                  <a:pt x="1761" y="13722"/>
                  <a:pt x="1755" y="13725"/>
                  <a:pt x="1752" y="13731"/>
                </a:cubicBezTo>
                <a:cubicBezTo>
                  <a:pt x="1746" y="13737"/>
                  <a:pt x="1737" y="13746"/>
                  <a:pt x="1728" y="13755"/>
                </a:cubicBezTo>
                <a:lnTo>
                  <a:pt x="1716" y="13773"/>
                </a:lnTo>
                <a:cubicBezTo>
                  <a:pt x="1710" y="13782"/>
                  <a:pt x="1704" y="13789"/>
                  <a:pt x="1698" y="13801"/>
                </a:cubicBezTo>
                <a:cubicBezTo>
                  <a:pt x="1688" y="13810"/>
                  <a:pt x="1688" y="13813"/>
                  <a:pt x="1685" y="13819"/>
                </a:cubicBezTo>
                <a:cubicBezTo>
                  <a:pt x="1679" y="13825"/>
                  <a:pt x="1673" y="13837"/>
                  <a:pt x="1667" y="13846"/>
                </a:cubicBezTo>
                <a:cubicBezTo>
                  <a:pt x="1661" y="13855"/>
                  <a:pt x="1658" y="13861"/>
                  <a:pt x="1655" y="13870"/>
                </a:cubicBezTo>
                <a:cubicBezTo>
                  <a:pt x="1652" y="13879"/>
                  <a:pt x="1646" y="13885"/>
                  <a:pt x="1643" y="13894"/>
                </a:cubicBezTo>
                <a:cubicBezTo>
                  <a:pt x="1640" y="13903"/>
                  <a:pt x="1634" y="13918"/>
                  <a:pt x="1631" y="13933"/>
                </a:cubicBezTo>
                <a:cubicBezTo>
                  <a:pt x="1631" y="13936"/>
                  <a:pt x="1625" y="13939"/>
                  <a:pt x="1625" y="13943"/>
                </a:cubicBezTo>
                <a:lnTo>
                  <a:pt x="1625" y="13949"/>
                </a:lnTo>
                <a:cubicBezTo>
                  <a:pt x="1625" y="13949"/>
                  <a:pt x="1625" y="13952"/>
                  <a:pt x="1625" y="13952"/>
                </a:cubicBezTo>
                <a:lnTo>
                  <a:pt x="118" y="18656"/>
                </a:lnTo>
                <a:cubicBezTo>
                  <a:pt x="1" y="19021"/>
                  <a:pt x="272" y="19393"/>
                  <a:pt x="656" y="19396"/>
                </a:cubicBezTo>
                <a:cubicBezTo>
                  <a:pt x="713" y="19396"/>
                  <a:pt x="771" y="19387"/>
                  <a:pt x="828" y="19368"/>
                </a:cubicBezTo>
                <a:lnTo>
                  <a:pt x="5538" y="17859"/>
                </a:lnTo>
                <a:lnTo>
                  <a:pt x="5547" y="17856"/>
                </a:lnTo>
                <a:cubicBezTo>
                  <a:pt x="5559" y="17853"/>
                  <a:pt x="5571" y="17847"/>
                  <a:pt x="5584" y="17844"/>
                </a:cubicBezTo>
                <a:lnTo>
                  <a:pt x="5599" y="17838"/>
                </a:lnTo>
                <a:cubicBezTo>
                  <a:pt x="5611" y="17832"/>
                  <a:pt x="5623" y="17826"/>
                  <a:pt x="5635" y="17819"/>
                </a:cubicBezTo>
                <a:cubicBezTo>
                  <a:pt x="5650" y="17810"/>
                  <a:pt x="5653" y="17810"/>
                  <a:pt x="5659" y="17804"/>
                </a:cubicBezTo>
                <a:cubicBezTo>
                  <a:pt x="5668" y="17798"/>
                  <a:pt x="5680" y="17792"/>
                  <a:pt x="5689" y="17786"/>
                </a:cubicBezTo>
                <a:cubicBezTo>
                  <a:pt x="5698" y="17780"/>
                  <a:pt x="5701" y="17777"/>
                  <a:pt x="5710" y="17771"/>
                </a:cubicBezTo>
                <a:lnTo>
                  <a:pt x="5728" y="17756"/>
                </a:lnTo>
                <a:lnTo>
                  <a:pt x="5750" y="17738"/>
                </a:lnTo>
                <a:cubicBezTo>
                  <a:pt x="5756" y="17732"/>
                  <a:pt x="5762" y="17726"/>
                  <a:pt x="5768" y="17720"/>
                </a:cubicBezTo>
                <a:cubicBezTo>
                  <a:pt x="5774" y="17714"/>
                  <a:pt x="5780" y="17708"/>
                  <a:pt x="5783" y="17702"/>
                </a:cubicBezTo>
                <a:lnTo>
                  <a:pt x="5798" y="17687"/>
                </a:lnTo>
                <a:cubicBezTo>
                  <a:pt x="5810" y="17678"/>
                  <a:pt x="5819" y="17669"/>
                  <a:pt x="5828" y="17659"/>
                </a:cubicBezTo>
                <a:lnTo>
                  <a:pt x="15714" y="7777"/>
                </a:lnTo>
                <a:lnTo>
                  <a:pt x="18582" y="4902"/>
                </a:lnTo>
                <a:cubicBezTo>
                  <a:pt x="19754" y="3809"/>
                  <a:pt x="19787" y="1961"/>
                  <a:pt x="18655" y="829"/>
                </a:cubicBezTo>
                <a:cubicBezTo>
                  <a:pt x="18102" y="276"/>
                  <a:pt x="17378" y="1"/>
                  <a:pt x="166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4" name="Google Shape;319;p42"/>
          <p:cNvGrpSpPr/>
          <p:nvPr/>
        </p:nvGrpSpPr>
        <p:grpSpPr>
          <a:xfrm>
            <a:off x="1108265" y="2551478"/>
            <a:ext cx="340608" cy="340168"/>
            <a:chOff x="5053900" y="2021500"/>
            <a:chExt cx="483750" cy="483125"/>
          </a:xfrm>
        </p:grpSpPr>
        <p:sp>
          <p:nvSpPr>
            <p:cNvPr id="2" name="Google Shape;320;p42"/>
            <p:cNvSpPr/>
            <p:nvPr>
              <p:custDataLst>
                <p:tags r:id="rId1"/>
              </p:custDataLst>
            </p:nvPr>
          </p:nvSpPr>
          <p:spPr>
            <a:xfrm>
              <a:off x="5281350" y="2078100"/>
              <a:ext cx="127375" cy="127350"/>
            </a:xfrm>
            <a:custGeom>
              <a:avLst/>
              <a:gdLst/>
              <a:ahLst/>
              <a:cxnLst/>
              <a:rect l="l" t="t" r="r" b="b"/>
              <a:pathLst>
                <a:path w="5095" h="5094" extrusionOk="0">
                  <a:moveTo>
                    <a:pt x="565" y="0"/>
                  </a:moveTo>
                  <a:cubicBezTo>
                    <a:pt x="251" y="0"/>
                    <a:pt x="1" y="254"/>
                    <a:pt x="1" y="568"/>
                  </a:cubicBezTo>
                  <a:cubicBezTo>
                    <a:pt x="1" y="879"/>
                    <a:pt x="251" y="1132"/>
                    <a:pt x="565" y="1132"/>
                  </a:cubicBezTo>
                  <a:cubicBezTo>
                    <a:pt x="2440" y="1135"/>
                    <a:pt x="3959" y="2654"/>
                    <a:pt x="3962" y="4529"/>
                  </a:cubicBezTo>
                  <a:cubicBezTo>
                    <a:pt x="3962" y="4843"/>
                    <a:pt x="4216" y="5094"/>
                    <a:pt x="4530" y="5094"/>
                  </a:cubicBezTo>
                  <a:cubicBezTo>
                    <a:pt x="4841" y="5094"/>
                    <a:pt x="5094" y="4843"/>
                    <a:pt x="5094" y="4529"/>
                  </a:cubicBezTo>
                  <a:cubicBezTo>
                    <a:pt x="5091" y="2029"/>
                    <a:pt x="3065" y="3"/>
                    <a:pt x="565" y="0"/>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solidFill>
                  <a:srgbClr val="435D74"/>
                </a:solidFill>
              </a:endParaRPr>
            </a:p>
          </p:txBody>
        </p:sp>
        <p:sp>
          <p:nvSpPr>
            <p:cNvPr id="3" name="Google Shape;321;p42"/>
            <p:cNvSpPr/>
            <p:nvPr>
              <p:custDataLst>
                <p:tags r:id="rId2"/>
              </p:custDataLst>
            </p:nvPr>
          </p:nvSpPr>
          <p:spPr>
            <a:xfrm>
              <a:off x="5118000" y="2021500"/>
              <a:ext cx="368700" cy="483125"/>
            </a:xfrm>
            <a:custGeom>
              <a:avLst/>
              <a:gdLst/>
              <a:ahLst/>
              <a:cxnLst/>
              <a:rect l="l" t="t" r="r" b="b"/>
              <a:pathLst>
                <a:path w="14748" h="19325" extrusionOk="0">
                  <a:moveTo>
                    <a:pt x="7088" y="1135"/>
                  </a:moveTo>
                  <a:cubicBezTo>
                    <a:pt x="8391" y="1135"/>
                    <a:pt x="9651" y="1571"/>
                    <a:pt x="10668" y="2397"/>
                  </a:cubicBezTo>
                  <a:cubicBezTo>
                    <a:pt x="13159" y="4417"/>
                    <a:pt x="13473" y="8104"/>
                    <a:pt x="11360" y="10516"/>
                  </a:cubicBezTo>
                  <a:cubicBezTo>
                    <a:pt x="10572" y="11419"/>
                    <a:pt x="10085" y="12503"/>
                    <a:pt x="9962" y="13626"/>
                  </a:cubicBezTo>
                  <a:lnTo>
                    <a:pt x="4237" y="13626"/>
                  </a:lnTo>
                  <a:cubicBezTo>
                    <a:pt x="4107" y="12482"/>
                    <a:pt x="3630" y="11407"/>
                    <a:pt x="2866" y="10550"/>
                  </a:cubicBezTo>
                  <a:cubicBezTo>
                    <a:pt x="1658" y="9191"/>
                    <a:pt x="1184" y="7367"/>
                    <a:pt x="1571" y="5549"/>
                  </a:cubicBezTo>
                  <a:cubicBezTo>
                    <a:pt x="2020" y="3427"/>
                    <a:pt x="3748" y="1706"/>
                    <a:pt x="5873" y="1262"/>
                  </a:cubicBezTo>
                  <a:cubicBezTo>
                    <a:pt x="6278" y="1177"/>
                    <a:pt x="6685" y="1135"/>
                    <a:pt x="7088" y="1135"/>
                  </a:cubicBezTo>
                  <a:close/>
                  <a:moveTo>
                    <a:pt x="9931" y="14759"/>
                  </a:moveTo>
                  <a:lnTo>
                    <a:pt x="9931" y="15323"/>
                  </a:lnTo>
                  <a:cubicBezTo>
                    <a:pt x="9931" y="15637"/>
                    <a:pt x="9678" y="15891"/>
                    <a:pt x="9364" y="15891"/>
                  </a:cubicBezTo>
                  <a:lnTo>
                    <a:pt x="4835" y="15891"/>
                  </a:lnTo>
                  <a:cubicBezTo>
                    <a:pt x="4521" y="15891"/>
                    <a:pt x="4270" y="15637"/>
                    <a:pt x="4270" y="15323"/>
                  </a:cubicBezTo>
                  <a:lnTo>
                    <a:pt x="4270" y="14759"/>
                  </a:lnTo>
                  <a:close/>
                  <a:moveTo>
                    <a:pt x="8699" y="17023"/>
                  </a:moveTo>
                  <a:cubicBezTo>
                    <a:pt x="8464" y="17694"/>
                    <a:pt x="7827" y="18192"/>
                    <a:pt x="7099" y="18192"/>
                  </a:cubicBezTo>
                  <a:cubicBezTo>
                    <a:pt x="6371" y="18192"/>
                    <a:pt x="5734" y="17694"/>
                    <a:pt x="5499" y="17023"/>
                  </a:cubicBezTo>
                  <a:close/>
                  <a:moveTo>
                    <a:pt x="7087" y="0"/>
                  </a:moveTo>
                  <a:cubicBezTo>
                    <a:pt x="6607" y="0"/>
                    <a:pt x="6123" y="50"/>
                    <a:pt x="5641" y="151"/>
                  </a:cubicBezTo>
                  <a:cubicBezTo>
                    <a:pt x="3053" y="712"/>
                    <a:pt x="1027" y="2729"/>
                    <a:pt x="462" y="5314"/>
                  </a:cubicBezTo>
                  <a:cubicBezTo>
                    <a:pt x="0" y="7488"/>
                    <a:pt x="568" y="9671"/>
                    <a:pt x="2020" y="11301"/>
                  </a:cubicBezTo>
                  <a:cubicBezTo>
                    <a:pt x="2730" y="12099"/>
                    <a:pt x="3135" y="13149"/>
                    <a:pt x="3135" y="14191"/>
                  </a:cubicBezTo>
                  <a:lnTo>
                    <a:pt x="3135" y="15323"/>
                  </a:lnTo>
                  <a:cubicBezTo>
                    <a:pt x="3138" y="16060"/>
                    <a:pt x="3612" y="16709"/>
                    <a:pt x="4309" y="16939"/>
                  </a:cubicBezTo>
                  <a:cubicBezTo>
                    <a:pt x="4409" y="17518"/>
                    <a:pt x="4681" y="18053"/>
                    <a:pt x="5094" y="18473"/>
                  </a:cubicBezTo>
                  <a:cubicBezTo>
                    <a:pt x="5642" y="19040"/>
                    <a:pt x="6371" y="19324"/>
                    <a:pt x="7099" y="19324"/>
                  </a:cubicBezTo>
                  <a:cubicBezTo>
                    <a:pt x="7828" y="19324"/>
                    <a:pt x="8556" y="19040"/>
                    <a:pt x="9104" y="18473"/>
                  </a:cubicBezTo>
                  <a:cubicBezTo>
                    <a:pt x="9518" y="18053"/>
                    <a:pt x="9790" y="17518"/>
                    <a:pt x="9889" y="16939"/>
                  </a:cubicBezTo>
                  <a:cubicBezTo>
                    <a:pt x="10587" y="16709"/>
                    <a:pt x="11061" y="16060"/>
                    <a:pt x="11064" y="15323"/>
                  </a:cubicBezTo>
                  <a:lnTo>
                    <a:pt x="11064" y="14191"/>
                  </a:lnTo>
                  <a:cubicBezTo>
                    <a:pt x="11064" y="13149"/>
                    <a:pt x="11471" y="12108"/>
                    <a:pt x="12211" y="11262"/>
                  </a:cubicBezTo>
                  <a:cubicBezTo>
                    <a:pt x="14747" y="8366"/>
                    <a:pt x="14370" y="3943"/>
                    <a:pt x="11381" y="1518"/>
                  </a:cubicBezTo>
                  <a:cubicBezTo>
                    <a:pt x="10159" y="525"/>
                    <a:pt x="8647" y="0"/>
                    <a:pt x="7087" y="0"/>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solidFill>
                  <a:srgbClr val="435D74"/>
                </a:solidFill>
              </a:endParaRPr>
            </a:p>
          </p:txBody>
        </p:sp>
        <p:sp>
          <p:nvSpPr>
            <p:cNvPr id="5" name="Google Shape;322;p42"/>
            <p:cNvSpPr/>
            <p:nvPr>
              <p:custDataLst>
                <p:tags r:id="rId3"/>
              </p:custDataLst>
            </p:nvPr>
          </p:nvSpPr>
          <p:spPr>
            <a:xfrm>
              <a:off x="5053900" y="2191325"/>
              <a:ext cx="56650" cy="28325"/>
            </a:xfrm>
            <a:custGeom>
              <a:avLst/>
              <a:gdLst/>
              <a:ahLst/>
              <a:cxnLst/>
              <a:rect l="l" t="t" r="r" b="b"/>
              <a:pathLst>
                <a:path w="2266" h="1133" extrusionOk="0">
                  <a:moveTo>
                    <a:pt x="569" y="0"/>
                  </a:moveTo>
                  <a:cubicBezTo>
                    <a:pt x="255" y="0"/>
                    <a:pt x="1" y="254"/>
                    <a:pt x="1" y="568"/>
                  </a:cubicBezTo>
                  <a:cubicBezTo>
                    <a:pt x="1" y="879"/>
                    <a:pt x="255" y="1133"/>
                    <a:pt x="569" y="1133"/>
                  </a:cubicBezTo>
                  <a:lnTo>
                    <a:pt x="1701" y="1133"/>
                  </a:lnTo>
                  <a:cubicBezTo>
                    <a:pt x="2012" y="1133"/>
                    <a:pt x="2266" y="879"/>
                    <a:pt x="2266" y="568"/>
                  </a:cubicBezTo>
                  <a:cubicBezTo>
                    <a:pt x="2266" y="254"/>
                    <a:pt x="2012" y="0"/>
                    <a:pt x="1701" y="0"/>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solidFill>
                  <a:srgbClr val="435D74"/>
                </a:solidFill>
              </a:endParaRPr>
            </a:p>
          </p:txBody>
        </p:sp>
        <p:sp>
          <p:nvSpPr>
            <p:cNvPr id="6" name="Google Shape;323;p42"/>
            <p:cNvSpPr/>
            <p:nvPr>
              <p:custDataLst>
                <p:tags r:id="rId4"/>
              </p:custDataLst>
            </p:nvPr>
          </p:nvSpPr>
          <p:spPr>
            <a:xfrm>
              <a:off x="5056850" y="2096550"/>
              <a:ext cx="50750" cy="48025"/>
            </a:xfrm>
            <a:custGeom>
              <a:avLst/>
              <a:gdLst/>
              <a:ahLst/>
              <a:cxnLst/>
              <a:rect l="l" t="t" r="r" b="b"/>
              <a:pathLst>
                <a:path w="2030" h="1921" extrusionOk="0">
                  <a:moveTo>
                    <a:pt x="622" y="0"/>
                  </a:moveTo>
                  <a:cubicBezTo>
                    <a:pt x="476" y="0"/>
                    <a:pt x="331" y="56"/>
                    <a:pt x="221" y="168"/>
                  </a:cubicBezTo>
                  <a:cubicBezTo>
                    <a:pt x="4" y="385"/>
                    <a:pt x="1" y="739"/>
                    <a:pt x="215" y="962"/>
                  </a:cubicBezTo>
                  <a:lnTo>
                    <a:pt x="1015" y="1762"/>
                  </a:lnTo>
                  <a:cubicBezTo>
                    <a:pt x="1125" y="1868"/>
                    <a:pt x="1267" y="1921"/>
                    <a:pt x="1409" y="1921"/>
                  </a:cubicBezTo>
                  <a:cubicBezTo>
                    <a:pt x="1554" y="1921"/>
                    <a:pt x="1699" y="1865"/>
                    <a:pt x="1809" y="1753"/>
                  </a:cubicBezTo>
                  <a:cubicBezTo>
                    <a:pt x="2027" y="1536"/>
                    <a:pt x="2030" y="1183"/>
                    <a:pt x="1815" y="962"/>
                  </a:cubicBezTo>
                  <a:lnTo>
                    <a:pt x="1015" y="159"/>
                  </a:lnTo>
                  <a:cubicBezTo>
                    <a:pt x="905" y="53"/>
                    <a:pt x="763" y="0"/>
                    <a:pt x="622" y="0"/>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solidFill>
                  <a:srgbClr val="435D74"/>
                </a:solidFill>
              </a:endParaRPr>
            </a:p>
          </p:txBody>
        </p:sp>
        <p:sp>
          <p:nvSpPr>
            <p:cNvPr id="7" name="Google Shape;324;p42"/>
            <p:cNvSpPr/>
            <p:nvPr>
              <p:custDataLst>
                <p:tags r:id="rId5"/>
              </p:custDataLst>
            </p:nvPr>
          </p:nvSpPr>
          <p:spPr>
            <a:xfrm>
              <a:off x="5056400" y="2266400"/>
              <a:ext cx="51200" cy="48350"/>
            </a:xfrm>
            <a:custGeom>
              <a:avLst/>
              <a:gdLst/>
              <a:ahLst/>
              <a:cxnLst/>
              <a:rect l="l" t="t" r="r" b="b"/>
              <a:pathLst>
                <a:path w="2048" h="1934" extrusionOk="0">
                  <a:moveTo>
                    <a:pt x="1427" y="0"/>
                  </a:moveTo>
                  <a:cubicBezTo>
                    <a:pt x="1285" y="0"/>
                    <a:pt x="1143" y="53"/>
                    <a:pt x="1033" y="159"/>
                  </a:cubicBezTo>
                  <a:lnTo>
                    <a:pt x="233" y="962"/>
                  </a:lnTo>
                  <a:cubicBezTo>
                    <a:pt x="4" y="1179"/>
                    <a:pt x="1" y="1545"/>
                    <a:pt x="227" y="1768"/>
                  </a:cubicBezTo>
                  <a:cubicBezTo>
                    <a:pt x="338" y="1879"/>
                    <a:pt x="482" y="1934"/>
                    <a:pt x="627" y="1934"/>
                  </a:cubicBezTo>
                  <a:cubicBezTo>
                    <a:pt x="774" y="1934"/>
                    <a:pt x="922" y="1876"/>
                    <a:pt x="1033" y="1762"/>
                  </a:cubicBezTo>
                  <a:lnTo>
                    <a:pt x="1833" y="962"/>
                  </a:lnTo>
                  <a:cubicBezTo>
                    <a:pt x="2048" y="738"/>
                    <a:pt x="2045" y="385"/>
                    <a:pt x="1827" y="168"/>
                  </a:cubicBezTo>
                  <a:cubicBezTo>
                    <a:pt x="1717" y="56"/>
                    <a:pt x="1572" y="0"/>
                    <a:pt x="1427" y="0"/>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solidFill>
                  <a:srgbClr val="435D74"/>
                </a:solidFill>
              </a:endParaRPr>
            </a:p>
          </p:txBody>
        </p:sp>
        <p:sp>
          <p:nvSpPr>
            <p:cNvPr id="8" name="Google Shape;325;p42"/>
            <p:cNvSpPr/>
            <p:nvPr>
              <p:custDataLst>
                <p:tags r:id="rId6"/>
              </p:custDataLst>
            </p:nvPr>
          </p:nvSpPr>
          <p:spPr>
            <a:xfrm>
              <a:off x="5480400" y="2191325"/>
              <a:ext cx="56650" cy="28325"/>
            </a:xfrm>
            <a:custGeom>
              <a:avLst/>
              <a:gdLst/>
              <a:ahLst/>
              <a:cxnLst/>
              <a:rect l="l" t="t" r="r" b="b"/>
              <a:pathLst>
                <a:path w="2266" h="1133" extrusionOk="0">
                  <a:moveTo>
                    <a:pt x="568" y="0"/>
                  </a:moveTo>
                  <a:cubicBezTo>
                    <a:pt x="254" y="0"/>
                    <a:pt x="1" y="254"/>
                    <a:pt x="1" y="568"/>
                  </a:cubicBezTo>
                  <a:cubicBezTo>
                    <a:pt x="1" y="879"/>
                    <a:pt x="254" y="1133"/>
                    <a:pt x="568" y="1133"/>
                  </a:cubicBezTo>
                  <a:lnTo>
                    <a:pt x="1701" y="1133"/>
                  </a:lnTo>
                  <a:cubicBezTo>
                    <a:pt x="2012" y="1133"/>
                    <a:pt x="2265" y="879"/>
                    <a:pt x="2265" y="568"/>
                  </a:cubicBezTo>
                  <a:cubicBezTo>
                    <a:pt x="2265" y="254"/>
                    <a:pt x="2012" y="0"/>
                    <a:pt x="1701" y="0"/>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solidFill>
                  <a:srgbClr val="435D74"/>
                </a:solidFill>
              </a:endParaRPr>
            </a:p>
          </p:txBody>
        </p:sp>
        <p:sp>
          <p:nvSpPr>
            <p:cNvPr id="9" name="Google Shape;326;p42"/>
            <p:cNvSpPr/>
            <p:nvPr>
              <p:custDataLst>
                <p:tags r:id="rId7"/>
              </p:custDataLst>
            </p:nvPr>
          </p:nvSpPr>
          <p:spPr>
            <a:xfrm>
              <a:off x="5479800" y="2096550"/>
              <a:ext cx="54300" cy="48225"/>
            </a:xfrm>
            <a:custGeom>
              <a:avLst/>
              <a:gdLst/>
              <a:ahLst/>
              <a:cxnLst/>
              <a:rect l="l" t="t" r="r" b="b"/>
              <a:pathLst>
                <a:path w="2172" h="1929" extrusionOk="0">
                  <a:moveTo>
                    <a:pt x="1550" y="0"/>
                  </a:moveTo>
                  <a:cubicBezTo>
                    <a:pt x="1409" y="0"/>
                    <a:pt x="1267" y="53"/>
                    <a:pt x="1157" y="159"/>
                  </a:cubicBezTo>
                  <a:lnTo>
                    <a:pt x="357" y="962"/>
                  </a:lnTo>
                  <a:cubicBezTo>
                    <a:pt x="1" y="1318"/>
                    <a:pt x="251" y="1928"/>
                    <a:pt x="756" y="1928"/>
                  </a:cubicBezTo>
                  <a:cubicBezTo>
                    <a:pt x="907" y="1928"/>
                    <a:pt x="1051" y="1868"/>
                    <a:pt x="1157" y="1762"/>
                  </a:cubicBezTo>
                  <a:lnTo>
                    <a:pt x="1957" y="959"/>
                  </a:lnTo>
                  <a:cubicBezTo>
                    <a:pt x="2172" y="739"/>
                    <a:pt x="2169" y="385"/>
                    <a:pt x="1951" y="168"/>
                  </a:cubicBezTo>
                  <a:cubicBezTo>
                    <a:pt x="1841" y="56"/>
                    <a:pt x="1696" y="0"/>
                    <a:pt x="1550" y="0"/>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solidFill>
                  <a:srgbClr val="435D74"/>
                </a:solidFill>
              </a:endParaRPr>
            </a:p>
          </p:txBody>
        </p:sp>
        <p:sp>
          <p:nvSpPr>
            <p:cNvPr id="10" name="Google Shape;327;p42"/>
            <p:cNvSpPr/>
            <p:nvPr>
              <p:custDataLst>
                <p:tags r:id="rId8"/>
              </p:custDataLst>
            </p:nvPr>
          </p:nvSpPr>
          <p:spPr>
            <a:xfrm>
              <a:off x="5483350" y="2266400"/>
              <a:ext cx="54300" cy="48225"/>
            </a:xfrm>
            <a:custGeom>
              <a:avLst/>
              <a:gdLst/>
              <a:ahLst/>
              <a:cxnLst/>
              <a:rect l="l" t="t" r="r" b="b"/>
              <a:pathLst>
                <a:path w="2172" h="1929" extrusionOk="0">
                  <a:moveTo>
                    <a:pt x="622" y="0"/>
                  </a:moveTo>
                  <a:cubicBezTo>
                    <a:pt x="476" y="0"/>
                    <a:pt x="331" y="56"/>
                    <a:pt x="221" y="168"/>
                  </a:cubicBezTo>
                  <a:cubicBezTo>
                    <a:pt x="4" y="385"/>
                    <a:pt x="1" y="738"/>
                    <a:pt x="215" y="962"/>
                  </a:cubicBezTo>
                  <a:lnTo>
                    <a:pt x="1015" y="1762"/>
                  </a:lnTo>
                  <a:cubicBezTo>
                    <a:pt x="1121" y="1868"/>
                    <a:pt x="1266" y="1928"/>
                    <a:pt x="1417" y="1928"/>
                  </a:cubicBezTo>
                  <a:cubicBezTo>
                    <a:pt x="1921" y="1928"/>
                    <a:pt x="2172" y="1318"/>
                    <a:pt x="1815" y="962"/>
                  </a:cubicBezTo>
                  <a:lnTo>
                    <a:pt x="1015" y="159"/>
                  </a:lnTo>
                  <a:cubicBezTo>
                    <a:pt x="905" y="53"/>
                    <a:pt x="763" y="0"/>
                    <a:pt x="622" y="0"/>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solidFill>
                  <a:srgbClr val="435D74"/>
                </a:solidFill>
              </a:endParaRPr>
            </a:p>
          </p:txBody>
        </p:sp>
      </p:grpSp>
      <p:sp>
        <p:nvSpPr>
          <p:cNvPr id="11" name="Google Shape;328;p42"/>
          <p:cNvSpPr/>
          <p:nvPr>
            <p:custDataLst>
              <p:tags r:id="rId9"/>
            </p:custDataLst>
          </p:nvPr>
        </p:nvSpPr>
        <p:spPr>
          <a:xfrm>
            <a:off x="1157765" y="3158549"/>
            <a:ext cx="348301" cy="341418"/>
          </a:xfrm>
          <a:custGeom>
            <a:avLst/>
            <a:gdLst/>
            <a:ahLst/>
            <a:cxnLst/>
            <a:rect l="l" t="t" r="r" b="b"/>
            <a:pathLst>
              <a:path w="19787" h="19396" extrusionOk="0">
                <a:moveTo>
                  <a:pt x="16583" y="1203"/>
                </a:moveTo>
                <a:cubicBezTo>
                  <a:pt x="17017" y="1203"/>
                  <a:pt x="17451" y="1370"/>
                  <a:pt x="17782" y="1702"/>
                </a:cubicBezTo>
                <a:cubicBezTo>
                  <a:pt x="18446" y="2363"/>
                  <a:pt x="18446" y="3438"/>
                  <a:pt x="17782" y="4102"/>
                </a:cubicBezTo>
                <a:lnTo>
                  <a:pt x="16565" y="5319"/>
                </a:lnTo>
                <a:lnTo>
                  <a:pt x="14165" y="2918"/>
                </a:lnTo>
                <a:lnTo>
                  <a:pt x="15382" y="1702"/>
                </a:lnTo>
                <a:cubicBezTo>
                  <a:pt x="15714" y="1370"/>
                  <a:pt x="16149" y="1203"/>
                  <a:pt x="16583" y="1203"/>
                </a:cubicBezTo>
                <a:close/>
                <a:moveTo>
                  <a:pt x="13362" y="3719"/>
                </a:moveTo>
                <a:lnTo>
                  <a:pt x="14162" y="4519"/>
                </a:lnTo>
                <a:lnTo>
                  <a:pt x="4587" y="14096"/>
                </a:lnTo>
                <a:cubicBezTo>
                  <a:pt x="4255" y="13861"/>
                  <a:pt x="3884" y="13692"/>
                  <a:pt x="3488" y="13595"/>
                </a:cubicBezTo>
                <a:lnTo>
                  <a:pt x="13310" y="3770"/>
                </a:lnTo>
                <a:lnTo>
                  <a:pt x="13362" y="3719"/>
                </a:lnTo>
                <a:close/>
                <a:moveTo>
                  <a:pt x="14965" y="5322"/>
                </a:moveTo>
                <a:lnTo>
                  <a:pt x="15765" y="6122"/>
                </a:lnTo>
                <a:lnTo>
                  <a:pt x="15714" y="6173"/>
                </a:lnTo>
                <a:lnTo>
                  <a:pt x="5888" y="15996"/>
                </a:lnTo>
                <a:cubicBezTo>
                  <a:pt x="5792" y="15600"/>
                  <a:pt x="5623" y="15229"/>
                  <a:pt x="5387" y="14897"/>
                </a:cubicBezTo>
                <a:lnTo>
                  <a:pt x="14965" y="5322"/>
                </a:lnTo>
                <a:close/>
                <a:moveTo>
                  <a:pt x="2704" y="14631"/>
                </a:moveTo>
                <a:cubicBezTo>
                  <a:pt x="3925" y="14631"/>
                  <a:pt x="4911" y="15655"/>
                  <a:pt x="4850" y="16889"/>
                </a:cubicBezTo>
                <a:lnTo>
                  <a:pt x="3736" y="17249"/>
                </a:lnTo>
                <a:cubicBezTo>
                  <a:pt x="3449" y="16572"/>
                  <a:pt x="2911" y="16035"/>
                  <a:pt x="2235" y="15748"/>
                </a:cubicBezTo>
                <a:lnTo>
                  <a:pt x="2594" y="14634"/>
                </a:lnTo>
                <a:cubicBezTo>
                  <a:pt x="2631" y="14632"/>
                  <a:pt x="2667" y="14631"/>
                  <a:pt x="2704" y="14631"/>
                </a:cubicBezTo>
                <a:close/>
                <a:moveTo>
                  <a:pt x="1888" y="16835"/>
                </a:moveTo>
                <a:cubicBezTo>
                  <a:pt x="2217" y="17001"/>
                  <a:pt x="2483" y="17267"/>
                  <a:pt x="2649" y="17596"/>
                </a:cubicBezTo>
                <a:lnTo>
                  <a:pt x="1528" y="17955"/>
                </a:lnTo>
                <a:lnTo>
                  <a:pt x="1888" y="16835"/>
                </a:lnTo>
                <a:close/>
                <a:moveTo>
                  <a:pt x="16654" y="1"/>
                </a:moveTo>
                <a:cubicBezTo>
                  <a:pt x="15897" y="1"/>
                  <a:pt x="15141" y="302"/>
                  <a:pt x="14581" y="901"/>
                </a:cubicBezTo>
                <a:lnTo>
                  <a:pt x="11710" y="3770"/>
                </a:lnTo>
                <a:lnTo>
                  <a:pt x="1882" y="13601"/>
                </a:lnTo>
                <a:cubicBezTo>
                  <a:pt x="1861" y="13619"/>
                  <a:pt x="1842" y="13641"/>
                  <a:pt x="1827" y="13662"/>
                </a:cubicBezTo>
                <a:lnTo>
                  <a:pt x="1809" y="13677"/>
                </a:lnTo>
                <a:lnTo>
                  <a:pt x="1788" y="13695"/>
                </a:lnTo>
                <a:cubicBezTo>
                  <a:pt x="1782" y="13701"/>
                  <a:pt x="1773" y="13707"/>
                  <a:pt x="1767" y="13716"/>
                </a:cubicBezTo>
                <a:cubicBezTo>
                  <a:pt x="1761" y="13722"/>
                  <a:pt x="1755" y="13725"/>
                  <a:pt x="1752" y="13731"/>
                </a:cubicBezTo>
                <a:cubicBezTo>
                  <a:pt x="1746" y="13737"/>
                  <a:pt x="1737" y="13746"/>
                  <a:pt x="1728" y="13755"/>
                </a:cubicBezTo>
                <a:lnTo>
                  <a:pt x="1716" y="13773"/>
                </a:lnTo>
                <a:cubicBezTo>
                  <a:pt x="1710" y="13782"/>
                  <a:pt x="1704" y="13789"/>
                  <a:pt x="1698" y="13801"/>
                </a:cubicBezTo>
                <a:cubicBezTo>
                  <a:pt x="1688" y="13810"/>
                  <a:pt x="1688" y="13813"/>
                  <a:pt x="1685" y="13819"/>
                </a:cubicBezTo>
                <a:cubicBezTo>
                  <a:pt x="1679" y="13825"/>
                  <a:pt x="1673" y="13837"/>
                  <a:pt x="1667" y="13846"/>
                </a:cubicBezTo>
                <a:cubicBezTo>
                  <a:pt x="1661" y="13855"/>
                  <a:pt x="1658" y="13861"/>
                  <a:pt x="1655" y="13870"/>
                </a:cubicBezTo>
                <a:cubicBezTo>
                  <a:pt x="1652" y="13879"/>
                  <a:pt x="1646" y="13885"/>
                  <a:pt x="1643" y="13894"/>
                </a:cubicBezTo>
                <a:cubicBezTo>
                  <a:pt x="1640" y="13903"/>
                  <a:pt x="1634" y="13918"/>
                  <a:pt x="1631" y="13933"/>
                </a:cubicBezTo>
                <a:cubicBezTo>
                  <a:pt x="1631" y="13936"/>
                  <a:pt x="1625" y="13939"/>
                  <a:pt x="1625" y="13943"/>
                </a:cubicBezTo>
                <a:lnTo>
                  <a:pt x="1625" y="13949"/>
                </a:lnTo>
                <a:cubicBezTo>
                  <a:pt x="1625" y="13949"/>
                  <a:pt x="1625" y="13952"/>
                  <a:pt x="1625" y="13952"/>
                </a:cubicBezTo>
                <a:lnTo>
                  <a:pt x="118" y="18656"/>
                </a:lnTo>
                <a:cubicBezTo>
                  <a:pt x="1" y="19021"/>
                  <a:pt x="272" y="19393"/>
                  <a:pt x="656" y="19396"/>
                </a:cubicBezTo>
                <a:cubicBezTo>
                  <a:pt x="713" y="19396"/>
                  <a:pt x="771" y="19387"/>
                  <a:pt x="828" y="19368"/>
                </a:cubicBezTo>
                <a:lnTo>
                  <a:pt x="5538" y="17859"/>
                </a:lnTo>
                <a:lnTo>
                  <a:pt x="5547" y="17856"/>
                </a:lnTo>
                <a:cubicBezTo>
                  <a:pt x="5559" y="17853"/>
                  <a:pt x="5571" y="17847"/>
                  <a:pt x="5584" y="17844"/>
                </a:cubicBezTo>
                <a:lnTo>
                  <a:pt x="5599" y="17838"/>
                </a:lnTo>
                <a:cubicBezTo>
                  <a:pt x="5611" y="17832"/>
                  <a:pt x="5623" y="17826"/>
                  <a:pt x="5635" y="17819"/>
                </a:cubicBezTo>
                <a:cubicBezTo>
                  <a:pt x="5650" y="17810"/>
                  <a:pt x="5653" y="17810"/>
                  <a:pt x="5659" y="17804"/>
                </a:cubicBezTo>
                <a:cubicBezTo>
                  <a:pt x="5668" y="17798"/>
                  <a:pt x="5680" y="17792"/>
                  <a:pt x="5689" y="17786"/>
                </a:cubicBezTo>
                <a:cubicBezTo>
                  <a:pt x="5698" y="17780"/>
                  <a:pt x="5701" y="17777"/>
                  <a:pt x="5710" y="17771"/>
                </a:cubicBezTo>
                <a:lnTo>
                  <a:pt x="5728" y="17756"/>
                </a:lnTo>
                <a:lnTo>
                  <a:pt x="5750" y="17738"/>
                </a:lnTo>
                <a:cubicBezTo>
                  <a:pt x="5756" y="17732"/>
                  <a:pt x="5762" y="17726"/>
                  <a:pt x="5768" y="17720"/>
                </a:cubicBezTo>
                <a:cubicBezTo>
                  <a:pt x="5774" y="17714"/>
                  <a:pt x="5780" y="17708"/>
                  <a:pt x="5783" y="17702"/>
                </a:cubicBezTo>
                <a:lnTo>
                  <a:pt x="5798" y="17687"/>
                </a:lnTo>
                <a:cubicBezTo>
                  <a:pt x="5810" y="17678"/>
                  <a:pt x="5819" y="17669"/>
                  <a:pt x="5828" y="17659"/>
                </a:cubicBezTo>
                <a:lnTo>
                  <a:pt x="15714" y="7777"/>
                </a:lnTo>
                <a:lnTo>
                  <a:pt x="18582" y="4902"/>
                </a:lnTo>
                <a:cubicBezTo>
                  <a:pt x="19754" y="3809"/>
                  <a:pt x="19787" y="1961"/>
                  <a:pt x="18655" y="829"/>
                </a:cubicBezTo>
                <a:cubicBezTo>
                  <a:pt x="18102" y="276"/>
                  <a:pt x="17378" y="1"/>
                  <a:pt x="16654" y="1"/>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solidFill>
                <a:srgbClr val="435D74"/>
              </a:solidFill>
            </a:endParaRPr>
          </a:p>
        </p:txBody>
      </p:sp>
      <p:grpSp>
        <p:nvGrpSpPr>
          <p:cNvPr id="12" name="Google Shape;319;p42"/>
          <p:cNvGrpSpPr/>
          <p:nvPr/>
        </p:nvGrpSpPr>
        <p:grpSpPr>
          <a:xfrm>
            <a:off x="1112710" y="1375458"/>
            <a:ext cx="340608" cy="340168"/>
            <a:chOff x="5053900" y="2021500"/>
            <a:chExt cx="483750" cy="483125"/>
          </a:xfrm>
        </p:grpSpPr>
        <p:sp>
          <p:nvSpPr>
            <p:cNvPr id="13" name="Google Shape;320;p42"/>
            <p:cNvSpPr/>
            <p:nvPr>
              <p:custDataLst>
                <p:tags r:id="rId10"/>
              </p:custDataLst>
            </p:nvPr>
          </p:nvSpPr>
          <p:spPr>
            <a:xfrm>
              <a:off x="5281350" y="2078100"/>
              <a:ext cx="127375" cy="127350"/>
            </a:xfrm>
            <a:custGeom>
              <a:avLst/>
              <a:gdLst/>
              <a:ahLst/>
              <a:cxnLst/>
              <a:rect l="l" t="t" r="r" b="b"/>
              <a:pathLst>
                <a:path w="5095" h="5094" extrusionOk="0">
                  <a:moveTo>
                    <a:pt x="565" y="0"/>
                  </a:moveTo>
                  <a:cubicBezTo>
                    <a:pt x="251" y="0"/>
                    <a:pt x="1" y="254"/>
                    <a:pt x="1" y="568"/>
                  </a:cubicBezTo>
                  <a:cubicBezTo>
                    <a:pt x="1" y="879"/>
                    <a:pt x="251" y="1132"/>
                    <a:pt x="565" y="1132"/>
                  </a:cubicBezTo>
                  <a:cubicBezTo>
                    <a:pt x="2440" y="1135"/>
                    <a:pt x="3959" y="2654"/>
                    <a:pt x="3962" y="4529"/>
                  </a:cubicBezTo>
                  <a:cubicBezTo>
                    <a:pt x="3962" y="4843"/>
                    <a:pt x="4216" y="5094"/>
                    <a:pt x="4530" y="5094"/>
                  </a:cubicBezTo>
                  <a:cubicBezTo>
                    <a:pt x="4841" y="5094"/>
                    <a:pt x="5094" y="4843"/>
                    <a:pt x="5094" y="4529"/>
                  </a:cubicBezTo>
                  <a:cubicBezTo>
                    <a:pt x="5091" y="2029"/>
                    <a:pt x="3065" y="3"/>
                    <a:pt x="565" y="0"/>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solidFill>
                  <a:srgbClr val="435D74"/>
                </a:solidFill>
              </a:endParaRPr>
            </a:p>
          </p:txBody>
        </p:sp>
        <p:sp>
          <p:nvSpPr>
            <p:cNvPr id="14" name="Google Shape;321;p42"/>
            <p:cNvSpPr/>
            <p:nvPr>
              <p:custDataLst>
                <p:tags r:id="rId11"/>
              </p:custDataLst>
            </p:nvPr>
          </p:nvSpPr>
          <p:spPr>
            <a:xfrm>
              <a:off x="5118000" y="2021500"/>
              <a:ext cx="368700" cy="483125"/>
            </a:xfrm>
            <a:custGeom>
              <a:avLst/>
              <a:gdLst/>
              <a:ahLst/>
              <a:cxnLst/>
              <a:rect l="l" t="t" r="r" b="b"/>
              <a:pathLst>
                <a:path w="14748" h="19325" extrusionOk="0">
                  <a:moveTo>
                    <a:pt x="7088" y="1135"/>
                  </a:moveTo>
                  <a:cubicBezTo>
                    <a:pt x="8391" y="1135"/>
                    <a:pt x="9651" y="1571"/>
                    <a:pt x="10668" y="2397"/>
                  </a:cubicBezTo>
                  <a:cubicBezTo>
                    <a:pt x="13159" y="4417"/>
                    <a:pt x="13473" y="8104"/>
                    <a:pt x="11360" y="10516"/>
                  </a:cubicBezTo>
                  <a:cubicBezTo>
                    <a:pt x="10572" y="11419"/>
                    <a:pt x="10085" y="12503"/>
                    <a:pt x="9962" y="13626"/>
                  </a:cubicBezTo>
                  <a:lnTo>
                    <a:pt x="4237" y="13626"/>
                  </a:lnTo>
                  <a:cubicBezTo>
                    <a:pt x="4107" y="12482"/>
                    <a:pt x="3630" y="11407"/>
                    <a:pt x="2866" y="10550"/>
                  </a:cubicBezTo>
                  <a:cubicBezTo>
                    <a:pt x="1658" y="9191"/>
                    <a:pt x="1184" y="7367"/>
                    <a:pt x="1571" y="5549"/>
                  </a:cubicBezTo>
                  <a:cubicBezTo>
                    <a:pt x="2020" y="3427"/>
                    <a:pt x="3748" y="1706"/>
                    <a:pt x="5873" y="1262"/>
                  </a:cubicBezTo>
                  <a:cubicBezTo>
                    <a:pt x="6278" y="1177"/>
                    <a:pt x="6685" y="1135"/>
                    <a:pt x="7088" y="1135"/>
                  </a:cubicBezTo>
                  <a:close/>
                  <a:moveTo>
                    <a:pt x="9931" y="14759"/>
                  </a:moveTo>
                  <a:lnTo>
                    <a:pt x="9931" y="15323"/>
                  </a:lnTo>
                  <a:cubicBezTo>
                    <a:pt x="9931" y="15637"/>
                    <a:pt x="9678" y="15891"/>
                    <a:pt x="9364" y="15891"/>
                  </a:cubicBezTo>
                  <a:lnTo>
                    <a:pt x="4835" y="15891"/>
                  </a:lnTo>
                  <a:cubicBezTo>
                    <a:pt x="4521" y="15891"/>
                    <a:pt x="4270" y="15637"/>
                    <a:pt x="4270" y="15323"/>
                  </a:cubicBezTo>
                  <a:lnTo>
                    <a:pt x="4270" y="14759"/>
                  </a:lnTo>
                  <a:close/>
                  <a:moveTo>
                    <a:pt x="8699" y="17023"/>
                  </a:moveTo>
                  <a:cubicBezTo>
                    <a:pt x="8464" y="17694"/>
                    <a:pt x="7827" y="18192"/>
                    <a:pt x="7099" y="18192"/>
                  </a:cubicBezTo>
                  <a:cubicBezTo>
                    <a:pt x="6371" y="18192"/>
                    <a:pt x="5734" y="17694"/>
                    <a:pt x="5499" y="17023"/>
                  </a:cubicBezTo>
                  <a:close/>
                  <a:moveTo>
                    <a:pt x="7087" y="0"/>
                  </a:moveTo>
                  <a:cubicBezTo>
                    <a:pt x="6607" y="0"/>
                    <a:pt x="6123" y="50"/>
                    <a:pt x="5641" y="151"/>
                  </a:cubicBezTo>
                  <a:cubicBezTo>
                    <a:pt x="3053" y="712"/>
                    <a:pt x="1027" y="2729"/>
                    <a:pt x="462" y="5314"/>
                  </a:cubicBezTo>
                  <a:cubicBezTo>
                    <a:pt x="0" y="7488"/>
                    <a:pt x="568" y="9671"/>
                    <a:pt x="2020" y="11301"/>
                  </a:cubicBezTo>
                  <a:cubicBezTo>
                    <a:pt x="2730" y="12099"/>
                    <a:pt x="3135" y="13149"/>
                    <a:pt x="3135" y="14191"/>
                  </a:cubicBezTo>
                  <a:lnTo>
                    <a:pt x="3135" y="15323"/>
                  </a:lnTo>
                  <a:cubicBezTo>
                    <a:pt x="3138" y="16060"/>
                    <a:pt x="3612" y="16709"/>
                    <a:pt x="4309" y="16939"/>
                  </a:cubicBezTo>
                  <a:cubicBezTo>
                    <a:pt x="4409" y="17518"/>
                    <a:pt x="4681" y="18053"/>
                    <a:pt x="5094" y="18473"/>
                  </a:cubicBezTo>
                  <a:cubicBezTo>
                    <a:pt x="5642" y="19040"/>
                    <a:pt x="6371" y="19324"/>
                    <a:pt x="7099" y="19324"/>
                  </a:cubicBezTo>
                  <a:cubicBezTo>
                    <a:pt x="7828" y="19324"/>
                    <a:pt x="8556" y="19040"/>
                    <a:pt x="9104" y="18473"/>
                  </a:cubicBezTo>
                  <a:cubicBezTo>
                    <a:pt x="9518" y="18053"/>
                    <a:pt x="9790" y="17518"/>
                    <a:pt x="9889" y="16939"/>
                  </a:cubicBezTo>
                  <a:cubicBezTo>
                    <a:pt x="10587" y="16709"/>
                    <a:pt x="11061" y="16060"/>
                    <a:pt x="11064" y="15323"/>
                  </a:cubicBezTo>
                  <a:lnTo>
                    <a:pt x="11064" y="14191"/>
                  </a:lnTo>
                  <a:cubicBezTo>
                    <a:pt x="11064" y="13149"/>
                    <a:pt x="11471" y="12108"/>
                    <a:pt x="12211" y="11262"/>
                  </a:cubicBezTo>
                  <a:cubicBezTo>
                    <a:pt x="14747" y="8366"/>
                    <a:pt x="14370" y="3943"/>
                    <a:pt x="11381" y="1518"/>
                  </a:cubicBezTo>
                  <a:cubicBezTo>
                    <a:pt x="10159" y="525"/>
                    <a:pt x="8647" y="0"/>
                    <a:pt x="7087" y="0"/>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solidFill>
                  <a:srgbClr val="435D74"/>
                </a:solidFill>
              </a:endParaRPr>
            </a:p>
          </p:txBody>
        </p:sp>
        <p:sp>
          <p:nvSpPr>
            <p:cNvPr id="15" name="Google Shape;322;p42"/>
            <p:cNvSpPr/>
            <p:nvPr>
              <p:custDataLst>
                <p:tags r:id="rId12"/>
              </p:custDataLst>
            </p:nvPr>
          </p:nvSpPr>
          <p:spPr>
            <a:xfrm>
              <a:off x="5053900" y="2191325"/>
              <a:ext cx="56650" cy="28325"/>
            </a:xfrm>
            <a:custGeom>
              <a:avLst/>
              <a:gdLst/>
              <a:ahLst/>
              <a:cxnLst/>
              <a:rect l="l" t="t" r="r" b="b"/>
              <a:pathLst>
                <a:path w="2266" h="1133" extrusionOk="0">
                  <a:moveTo>
                    <a:pt x="569" y="0"/>
                  </a:moveTo>
                  <a:cubicBezTo>
                    <a:pt x="255" y="0"/>
                    <a:pt x="1" y="254"/>
                    <a:pt x="1" y="568"/>
                  </a:cubicBezTo>
                  <a:cubicBezTo>
                    <a:pt x="1" y="879"/>
                    <a:pt x="255" y="1133"/>
                    <a:pt x="569" y="1133"/>
                  </a:cubicBezTo>
                  <a:lnTo>
                    <a:pt x="1701" y="1133"/>
                  </a:lnTo>
                  <a:cubicBezTo>
                    <a:pt x="2012" y="1133"/>
                    <a:pt x="2266" y="879"/>
                    <a:pt x="2266" y="568"/>
                  </a:cubicBezTo>
                  <a:cubicBezTo>
                    <a:pt x="2266" y="254"/>
                    <a:pt x="2012" y="0"/>
                    <a:pt x="1701" y="0"/>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solidFill>
                  <a:srgbClr val="435D74"/>
                </a:solidFill>
              </a:endParaRPr>
            </a:p>
          </p:txBody>
        </p:sp>
        <p:sp>
          <p:nvSpPr>
            <p:cNvPr id="16" name="Google Shape;323;p42"/>
            <p:cNvSpPr/>
            <p:nvPr>
              <p:custDataLst>
                <p:tags r:id="rId13"/>
              </p:custDataLst>
            </p:nvPr>
          </p:nvSpPr>
          <p:spPr>
            <a:xfrm>
              <a:off x="5056850" y="2096550"/>
              <a:ext cx="50750" cy="48025"/>
            </a:xfrm>
            <a:custGeom>
              <a:avLst/>
              <a:gdLst/>
              <a:ahLst/>
              <a:cxnLst/>
              <a:rect l="l" t="t" r="r" b="b"/>
              <a:pathLst>
                <a:path w="2030" h="1921" extrusionOk="0">
                  <a:moveTo>
                    <a:pt x="622" y="0"/>
                  </a:moveTo>
                  <a:cubicBezTo>
                    <a:pt x="476" y="0"/>
                    <a:pt x="331" y="56"/>
                    <a:pt x="221" y="168"/>
                  </a:cubicBezTo>
                  <a:cubicBezTo>
                    <a:pt x="4" y="385"/>
                    <a:pt x="1" y="739"/>
                    <a:pt x="215" y="962"/>
                  </a:cubicBezTo>
                  <a:lnTo>
                    <a:pt x="1015" y="1762"/>
                  </a:lnTo>
                  <a:cubicBezTo>
                    <a:pt x="1125" y="1868"/>
                    <a:pt x="1267" y="1921"/>
                    <a:pt x="1409" y="1921"/>
                  </a:cubicBezTo>
                  <a:cubicBezTo>
                    <a:pt x="1554" y="1921"/>
                    <a:pt x="1699" y="1865"/>
                    <a:pt x="1809" y="1753"/>
                  </a:cubicBezTo>
                  <a:cubicBezTo>
                    <a:pt x="2027" y="1536"/>
                    <a:pt x="2030" y="1183"/>
                    <a:pt x="1815" y="962"/>
                  </a:cubicBezTo>
                  <a:lnTo>
                    <a:pt x="1015" y="159"/>
                  </a:lnTo>
                  <a:cubicBezTo>
                    <a:pt x="905" y="53"/>
                    <a:pt x="763" y="0"/>
                    <a:pt x="622" y="0"/>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solidFill>
                  <a:srgbClr val="435D74"/>
                </a:solidFill>
              </a:endParaRPr>
            </a:p>
          </p:txBody>
        </p:sp>
        <p:sp>
          <p:nvSpPr>
            <p:cNvPr id="17" name="Google Shape;324;p42"/>
            <p:cNvSpPr/>
            <p:nvPr>
              <p:custDataLst>
                <p:tags r:id="rId14"/>
              </p:custDataLst>
            </p:nvPr>
          </p:nvSpPr>
          <p:spPr>
            <a:xfrm>
              <a:off x="5056400" y="2266400"/>
              <a:ext cx="51200" cy="48350"/>
            </a:xfrm>
            <a:custGeom>
              <a:avLst/>
              <a:gdLst/>
              <a:ahLst/>
              <a:cxnLst/>
              <a:rect l="l" t="t" r="r" b="b"/>
              <a:pathLst>
                <a:path w="2048" h="1934" extrusionOk="0">
                  <a:moveTo>
                    <a:pt x="1427" y="0"/>
                  </a:moveTo>
                  <a:cubicBezTo>
                    <a:pt x="1285" y="0"/>
                    <a:pt x="1143" y="53"/>
                    <a:pt x="1033" y="159"/>
                  </a:cubicBezTo>
                  <a:lnTo>
                    <a:pt x="233" y="962"/>
                  </a:lnTo>
                  <a:cubicBezTo>
                    <a:pt x="4" y="1179"/>
                    <a:pt x="1" y="1545"/>
                    <a:pt x="227" y="1768"/>
                  </a:cubicBezTo>
                  <a:cubicBezTo>
                    <a:pt x="338" y="1879"/>
                    <a:pt x="482" y="1934"/>
                    <a:pt x="627" y="1934"/>
                  </a:cubicBezTo>
                  <a:cubicBezTo>
                    <a:pt x="774" y="1934"/>
                    <a:pt x="922" y="1876"/>
                    <a:pt x="1033" y="1762"/>
                  </a:cubicBezTo>
                  <a:lnTo>
                    <a:pt x="1833" y="962"/>
                  </a:lnTo>
                  <a:cubicBezTo>
                    <a:pt x="2048" y="738"/>
                    <a:pt x="2045" y="385"/>
                    <a:pt x="1827" y="168"/>
                  </a:cubicBezTo>
                  <a:cubicBezTo>
                    <a:pt x="1717" y="56"/>
                    <a:pt x="1572" y="0"/>
                    <a:pt x="1427" y="0"/>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solidFill>
                  <a:srgbClr val="435D74"/>
                </a:solidFill>
              </a:endParaRPr>
            </a:p>
          </p:txBody>
        </p:sp>
        <p:sp>
          <p:nvSpPr>
            <p:cNvPr id="18" name="Google Shape;325;p42"/>
            <p:cNvSpPr/>
            <p:nvPr>
              <p:custDataLst>
                <p:tags r:id="rId15"/>
              </p:custDataLst>
            </p:nvPr>
          </p:nvSpPr>
          <p:spPr>
            <a:xfrm>
              <a:off x="5480400" y="2191325"/>
              <a:ext cx="56650" cy="28325"/>
            </a:xfrm>
            <a:custGeom>
              <a:avLst/>
              <a:gdLst/>
              <a:ahLst/>
              <a:cxnLst/>
              <a:rect l="l" t="t" r="r" b="b"/>
              <a:pathLst>
                <a:path w="2266" h="1133" extrusionOk="0">
                  <a:moveTo>
                    <a:pt x="568" y="0"/>
                  </a:moveTo>
                  <a:cubicBezTo>
                    <a:pt x="254" y="0"/>
                    <a:pt x="1" y="254"/>
                    <a:pt x="1" y="568"/>
                  </a:cubicBezTo>
                  <a:cubicBezTo>
                    <a:pt x="1" y="879"/>
                    <a:pt x="254" y="1133"/>
                    <a:pt x="568" y="1133"/>
                  </a:cubicBezTo>
                  <a:lnTo>
                    <a:pt x="1701" y="1133"/>
                  </a:lnTo>
                  <a:cubicBezTo>
                    <a:pt x="2012" y="1133"/>
                    <a:pt x="2265" y="879"/>
                    <a:pt x="2265" y="568"/>
                  </a:cubicBezTo>
                  <a:cubicBezTo>
                    <a:pt x="2265" y="254"/>
                    <a:pt x="2012" y="0"/>
                    <a:pt x="1701" y="0"/>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solidFill>
                  <a:srgbClr val="435D74"/>
                </a:solidFill>
              </a:endParaRPr>
            </a:p>
          </p:txBody>
        </p:sp>
        <p:sp>
          <p:nvSpPr>
            <p:cNvPr id="19" name="Google Shape;326;p42"/>
            <p:cNvSpPr/>
            <p:nvPr>
              <p:custDataLst>
                <p:tags r:id="rId16"/>
              </p:custDataLst>
            </p:nvPr>
          </p:nvSpPr>
          <p:spPr>
            <a:xfrm>
              <a:off x="5479800" y="2096550"/>
              <a:ext cx="54300" cy="48225"/>
            </a:xfrm>
            <a:custGeom>
              <a:avLst/>
              <a:gdLst/>
              <a:ahLst/>
              <a:cxnLst/>
              <a:rect l="l" t="t" r="r" b="b"/>
              <a:pathLst>
                <a:path w="2172" h="1929" extrusionOk="0">
                  <a:moveTo>
                    <a:pt x="1550" y="0"/>
                  </a:moveTo>
                  <a:cubicBezTo>
                    <a:pt x="1409" y="0"/>
                    <a:pt x="1267" y="53"/>
                    <a:pt x="1157" y="159"/>
                  </a:cubicBezTo>
                  <a:lnTo>
                    <a:pt x="357" y="962"/>
                  </a:lnTo>
                  <a:cubicBezTo>
                    <a:pt x="1" y="1318"/>
                    <a:pt x="251" y="1928"/>
                    <a:pt x="756" y="1928"/>
                  </a:cubicBezTo>
                  <a:cubicBezTo>
                    <a:pt x="907" y="1928"/>
                    <a:pt x="1051" y="1868"/>
                    <a:pt x="1157" y="1762"/>
                  </a:cubicBezTo>
                  <a:lnTo>
                    <a:pt x="1957" y="959"/>
                  </a:lnTo>
                  <a:cubicBezTo>
                    <a:pt x="2172" y="739"/>
                    <a:pt x="2169" y="385"/>
                    <a:pt x="1951" y="168"/>
                  </a:cubicBezTo>
                  <a:cubicBezTo>
                    <a:pt x="1841" y="56"/>
                    <a:pt x="1696" y="0"/>
                    <a:pt x="1550" y="0"/>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solidFill>
                  <a:srgbClr val="435D74"/>
                </a:solidFill>
              </a:endParaRPr>
            </a:p>
          </p:txBody>
        </p:sp>
        <p:sp>
          <p:nvSpPr>
            <p:cNvPr id="20" name="Google Shape;327;p42"/>
            <p:cNvSpPr/>
            <p:nvPr>
              <p:custDataLst>
                <p:tags r:id="rId17"/>
              </p:custDataLst>
            </p:nvPr>
          </p:nvSpPr>
          <p:spPr>
            <a:xfrm>
              <a:off x="5483350" y="2266400"/>
              <a:ext cx="54300" cy="48225"/>
            </a:xfrm>
            <a:custGeom>
              <a:avLst/>
              <a:gdLst/>
              <a:ahLst/>
              <a:cxnLst/>
              <a:rect l="l" t="t" r="r" b="b"/>
              <a:pathLst>
                <a:path w="2172" h="1929" extrusionOk="0">
                  <a:moveTo>
                    <a:pt x="622" y="0"/>
                  </a:moveTo>
                  <a:cubicBezTo>
                    <a:pt x="476" y="0"/>
                    <a:pt x="331" y="56"/>
                    <a:pt x="221" y="168"/>
                  </a:cubicBezTo>
                  <a:cubicBezTo>
                    <a:pt x="4" y="385"/>
                    <a:pt x="1" y="738"/>
                    <a:pt x="215" y="962"/>
                  </a:cubicBezTo>
                  <a:lnTo>
                    <a:pt x="1015" y="1762"/>
                  </a:lnTo>
                  <a:cubicBezTo>
                    <a:pt x="1121" y="1868"/>
                    <a:pt x="1266" y="1928"/>
                    <a:pt x="1417" y="1928"/>
                  </a:cubicBezTo>
                  <a:cubicBezTo>
                    <a:pt x="1921" y="1928"/>
                    <a:pt x="2172" y="1318"/>
                    <a:pt x="1815" y="962"/>
                  </a:cubicBezTo>
                  <a:lnTo>
                    <a:pt x="1015" y="159"/>
                  </a:lnTo>
                  <a:cubicBezTo>
                    <a:pt x="905" y="53"/>
                    <a:pt x="763" y="0"/>
                    <a:pt x="622" y="0"/>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solidFill>
                  <a:srgbClr val="435D74"/>
                </a:solidFill>
              </a:endParaRPr>
            </a:p>
          </p:txBody>
        </p:sp>
      </p:grpSp>
      <p:grpSp>
        <p:nvGrpSpPr>
          <p:cNvPr id="21" name="Google Shape;319;p42"/>
          <p:cNvGrpSpPr/>
          <p:nvPr/>
        </p:nvGrpSpPr>
        <p:grpSpPr>
          <a:xfrm>
            <a:off x="1148905" y="3727498"/>
            <a:ext cx="340608" cy="340168"/>
            <a:chOff x="5053900" y="2021500"/>
            <a:chExt cx="483750" cy="483125"/>
          </a:xfrm>
        </p:grpSpPr>
        <p:sp>
          <p:nvSpPr>
            <p:cNvPr id="22" name="Google Shape;320;p42"/>
            <p:cNvSpPr/>
            <p:nvPr>
              <p:custDataLst>
                <p:tags r:id="rId18"/>
              </p:custDataLst>
            </p:nvPr>
          </p:nvSpPr>
          <p:spPr>
            <a:xfrm>
              <a:off x="5281350" y="2078100"/>
              <a:ext cx="127375" cy="127350"/>
            </a:xfrm>
            <a:custGeom>
              <a:avLst/>
              <a:gdLst/>
              <a:ahLst/>
              <a:cxnLst/>
              <a:rect l="l" t="t" r="r" b="b"/>
              <a:pathLst>
                <a:path w="5095" h="5094" extrusionOk="0">
                  <a:moveTo>
                    <a:pt x="565" y="0"/>
                  </a:moveTo>
                  <a:cubicBezTo>
                    <a:pt x="251" y="0"/>
                    <a:pt x="1" y="254"/>
                    <a:pt x="1" y="568"/>
                  </a:cubicBezTo>
                  <a:cubicBezTo>
                    <a:pt x="1" y="879"/>
                    <a:pt x="251" y="1132"/>
                    <a:pt x="565" y="1132"/>
                  </a:cubicBezTo>
                  <a:cubicBezTo>
                    <a:pt x="2440" y="1135"/>
                    <a:pt x="3959" y="2654"/>
                    <a:pt x="3962" y="4529"/>
                  </a:cubicBezTo>
                  <a:cubicBezTo>
                    <a:pt x="3962" y="4843"/>
                    <a:pt x="4216" y="5094"/>
                    <a:pt x="4530" y="5094"/>
                  </a:cubicBezTo>
                  <a:cubicBezTo>
                    <a:pt x="4841" y="5094"/>
                    <a:pt x="5094" y="4843"/>
                    <a:pt x="5094" y="4529"/>
                  </a:cubicBezTo>
                  <a:cubicBezTo>
                    <a:pt x="5091" y="2029"/>
                    <a:pt x="3065" y="3"/>
                    <a:pt x="565" y="0"/>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solidFill>
                  <a:srgbClr val="435D74"/>
                </a:solidFill>
              </a:endParaRPr>
            </a:p>
          </p:txBody>
        </p:sp>
        <p:sp>
          <p:nvSpPr>
            <p:cNvPr id="23" name="Google Shape;321;p42"/>
            <p:cNvSpPr/>
            <p:nvPr>
              <p:custDataLst>
                <p:tags r:id="rId19"/>
              </p:custDataLst>
            </p:nvPr>
          </p:nvSpPr>
          <p:spPr>
            <a:xfrm>
              <a:off x="5118000" y="2021500"/>
              <a:ext cx="368700" cy="483125"/>
            </a:xfrm>
            <a:custGeom>
              <a:avLst/>
              <a:gdLst/>
              <a:ahLst/>
              <a:cxnLst/>
              <a:rect l="l" t="t" r="r" b="b"/>
              <a:pathLst>
                <a:path w="14748" h="19325" extrusionOk="0">
                  <a:moveTo>
                    <a:pt x="7088" y="1135"/>
                  </a:moveTo>
                  <a:cubicBezTo>
                    <a:pt x="8391" y="1135"/>
                    <a:pt x="9651" y="1571"/>
                    <a:pt x="10668" y="2397"/>
                  </a:cubicBezTo>
                  <a:cubicBezTo>
                    <a:pt x="13159" y="4417"/>
                    <a:pt x="13473" y="8104"/>
                    <a:pt x="11360" y="10516"/>
                  </a:cubicBezTo>
                  <a:cubicBezTo>
                    <a:pt x="10572" y="11419"/>
                    <a:pt x="10085" y="12503"/>
                    <a:pt x="9962" y="13626"/>
                  </a:cubicBezTo>
                  <a:lnTo>
                    <a:pt x="4237" y="13626"/>
                  </a:lnTo>
                  <a:cubicBezTo>
                    <a:pt x="4107" y="12482"/>
                    <a:pt x="3630" y="11407"/>
                    <a:pt x="2866" y="10550"/>
                  </a:cubicBezTo>
                  <a:cubicBezTo>
                    <a:pt x="1658" y="9191"/>
                    <a:pt x="1184" y="7367"/>
                    <a:pt x="1571" y="5549"/>
                  </a:cubicBezTo>
                  <a:cubicBezTo>
                    <a:pt x="2020" y="3427"/>
                    <a:pt x="3748" y="1706"/>
                    <a:pt x="5873" y="1262"/>
                  </a:cubicBezTo>
                  <a:cubicBezTo>
                    <a:pt x="6278" y="1177"/>
                    <a:pt x="6685" y="1135"/>
                    <a:pt x="7088" y="1135"/>
                  </a:cubicBezTo>
                  <a:close/>
                  <a:moveTo>
                    <a:pt x="9931" y="14759"/>
                  </a:moveTo>
                  <a:lnTo>
                    <a:pt x="9931" y="15323"/>
                  </a:lnTo>
                  <a:cubicBezTo>
                    <a:pt x="9931" y="15637"/>
                    <a:pt x="9678" y="15891"/>
                    <a:pt x="9364" y="15891"/>
                  </a:cubicBezTo>
                  <a:lnTo>
                    <a:pt x="4835" y="15891"/>
                  </a:lnTo>
                  <a:cubicBezTo>
                    <a:pt x="4521" y="15891"/>
                    <a:pt x="4270" y="15637"/>
                    <a:pt x="4270" y="15323"/>
                  </a:cubicBezTo>
                  <a:lnTo>
                    <a:pt x="4270" y="14759"/>
                  </a:lnTo>
                  <a:close/>
                  <a:moveTo>
                    <a:pt x="8699" y="17023"/>
                  </a:moveTo>
                  <a:cubicBezTo>
                    <a:pt x="8464" y="17694"/>
                    <a:pt x="7827" y="18192"/>
                    <a:pt x="7099" y="18192"/>
                  </a:cubicBezTo>
                  <a:cubicBezTo>
                    <a:pt x="6371" y="18192"/>
                    <a:pt x="5734" y="17694"/>
                    <a:pt x="5499" y="17023"/>
                  </a:cubicBezTo>
                  <a:close/>
                  <a:moveTo>
                    <a:pt x="7087" y="0"/>
                  </a:moveTo>
                  <a:cubicBezTo>
                    <a:pt x="6607" y="0"/>
                    <a:pt x="6123" y="50"/>
                    <a:pt x="5641" y="151"/>
                  </a:cubicBezTo>
                  <a:cubicBezTo>
                    <a:pt x="3053" y="712"/>
                    <a:pt x="1027" y="2729"/>
                    <a:pt x="462" y="5314"/>
                  </a:cubicBezTo>
                  <a:cubicBezTo>
                    <a:pt x="0" y="7488"/>
                    <a:pt x="568" y="9671"/>
                    <a:pt x="2020" y="11301"/>
                  </a:cubicBezTo>
                  <a:cubicBezTo>
                    <a:pt x="2730" y="12099"/>
                    <a:pt x="3135" y="13149"/>
                    <a:pt x="3135" y="14191"/>
                  </a:cubicBezTo>
                  <a:lnTo>
                    <a:pt x="3135" y="15323"/>
                  </a:lnTo>
                  <a:cubicBezTo>
                    <a:pt x="3138" y="16060"/>
                    <a:pt x="3612" y="16709"/>
                    <a:pt x="4309" y="16939"/>
                  </a:cubicBezTo>
                  <a:cubicBezTo>
                    <a:pt x="4409" y="17518"/>
                    <a:pt x="4681" y="18053"/>
                    <a:pt x="5094" y="18473"/>
                  </a:cubicBezTo>
                  <a:cubicBezTo>
                    <a:pt x="5642" y="19040"/>
                    <a:pt x="6371" y="19324"/>
                    <a:pt x="7099" y="19324"/>
                  </a:cubicBezTo>
                  <a:cubicBezTo>
                    <a:pt x="7828" y="19324"/>
                    <a:pt x="8556" y="19040"/>
                    <a:pt x="9104" y="18473"/>
                  </a:cubicBezTo>
                  <a:cubicBezTo>
                    <a:pt x="9518" y="18053"/>
                    <a:pt x="9790" y="17518"/>
                    <a:pt x="9889" y="16939"/>
                  </a:cubicBezTo>
                  <a:cubicBezTo>
                    <a:pt x="10587" y="16709"/>
                    <a:pt x="11061" y="16060"/>
                    <a:pt x="11064" y="15323"/>
                  </a:cubicBezTo>
                  <a:lnTo>
                    <a:pt x="11064" y="14191"/>
                  </a:lnTo>
                  <a:cubicBezTo>
                    <a:pt x="11064" y="13149"/>
                    <a:pt x="11471" y="12108"/>
                    <a:pt x="12211" y="11262"/>
                  </a:cubicBezTo>
                  <a:cubicBezTo>
                    <a:pt x="14747" y="8366"/>
                    <a:pt x="14370" y="3943"/>
                    <a:pt x="11381" y="1518"/>
                  </a:cubicBezTo>
                  <a:cubicBezTo>
                    <a:pt x="10159" y="525"/>
                    <a:pt x="8647" y="0"/>
                    <a:pt x="7087" y="0"/>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solidFill>
                  <a:srgbClr val="435D74"/>
                </a:solidFill>
              </a:endParaRPr>
            </a:p>
          </p:txBody>
        </p:sp>
        <p:sp>
          <p:nvSpPr>
            <p:cNvPr id="24" name="Google Shape;322;p42"/>
            <p:cNvSpPr/>
            <p:nvPr>
              <p:custDataLst>
                <p:tags r:id="rId20"/>
              </p:custDataLst>
            </p:nvPr>
          </p:nvSpPr>
          <p:spPr>
            <a:xfrm>
              <a:off x="5053900" y="2191325"/>
              <a:ext cx="56650" cy="28325"/>
            </a:xfrm>
            <a:custGeom>
              <a:avLst/>
              <a:gdLst/>
              <a:ahLst/>
              <a:cxnLst/>
              <a:rect l="l" t="t" r="r" b="b"/>
              <a:pathLst>
                <a:path w="2266" h="1133" extrusionOk="0">
                  <a:moveTo>
                    <a:pt x="569" y="0"/>
                  </a:moveTo>
                  <a:cubicBezTo>
                    <a:pt x="255" y="0"/>
                    <a:pt x="1" y="254"/>
                    <a:pt x="1" y="568"/>
                  </a:cubicBezTo>
                  <a:cubicBezTo>
                    <a:pt x="1" y="879"/>
                    <a:pt x="255" y="1133"/>
                    <a:pt x="569" y="1133"/>
                  </a:cubicBezTo>
                  <a:lnTo>
                    <a:pt x="1701" y="1133"/>
                  </a:lnTo>
                  <a:cubicBezTo>
                    <a:pt x="2012" y="1133"/>
                    <a:pt x="2266" y="879"/>
                    <a:pt x="2266" y="568"/>
                  </a:cubicBezTo>
                  <a:cubicBezTo>
                    <a:pt x="2266" y="254"/>
                    <a:pt x="2012" y="0"/>
                    <a:pt x="1701" y="0"/>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solidFill>
                  <a:srgbClr val="435D74"/>
                </a:solidFill>
              </a:endParaRPr>
            </a:p>
          </p:txBody>
        </p:sp>
        <p:sp>
          <p:nvSpPr>
            <p:cNvPr id="25" name="Google Shape;323;p42"/>
            <p:cNvSpPr/>
            <p:nvPr>
              <p:custDataLst>
                <p:tags r:id="rId21"/>
              </p:custDataLst>
            </p:nvPr>
          </p:nvSpPr>
          <p:spPr>
            <a:xfrm>
              <a:off x="5056850" y="2096550"/>
              <a:ext cx="50750" cy="48025"/>
            </a:xfrm>
            <a:custGeom>
              <a:avLst/>
              <a:gdLst/>
              <a:ahLst/>
              <a:cxnLst/>
              <a:rect l="l" t="t" r="r" b="b"/>
              <a:pathLst>
                <a:path w="2030" h="1921" extrusionOk="0">
                  <a:moveTo>
                    <a:pt x="622" y="0"/>
                  </a:moveTo>
                  <a:cubicBezTo>
                    <a:pt x="476" y="0"/>
                    <a:pt x="331" y="56"/>
                    <a:pt x="221" y="168"/>
                  </a:cubicBezTo>
                  <a:cubicBezTo>
                    <a:pt x="4" y="385"/>
                    <a:pt x="1" y="739"/>
                    <a:pt x="215" y="962"/>
                  </a:cubicBezTo>
                  <a:lnTo>
                    <a:pt x="1015" y="1762"/>
                  </a:lnTo>
                  <a:cubicBezTo>
                    <a:pt x="1125" y="1868"/>
                    <a:pt x="1267" y="1921"/>
                    <a:pt x="1409" y="1921"/>
                  </a:cubicBezTo>
                  <a:cubicBezTo>
                    <a:pt x="1554" y="1921"/>
                    <a:pt x="1699" y="1865"/>
                    <a:pt x="1809" y="1753"/>
                  </a:cubicBezTo>
                  <a:cubicBezTo>
                    <a:pt x="2027" y="1536"/>
                    <a:pt x="2030" y="1183"/>
                    <a:pt x="1815" y="962"/>
                  </a:cubicBezTo>
                  <a:lnTo>
                    <a:pt x="1015" y="159"/>
                  </a:lnTo>
                  <a:cubicBezTo>
                    <a:pt x="905" y="53"/>
                    <a:pt x="763" y="0"/>
                    <a:pt x="622" y="0"/>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solidFill>
                  <a:srgbClr val="435D74"/>
                </a:solidFill>
              </a:endParaRPr>
            </a:p>
          </p:txBody>
        </p:sp>
        <p:sp>
          <p:nvSpPr>
            <p:cNvPr id="26" name="Google Shape;324;p42"/>
            <p:cNvSpPr/>
            <p:nvPr>
              <p:custDataLst>
                <p:tags r:id="rId22"/>
              </p:custDataLst>
            </p:nvPr>
          </p:nvSpPr>
          <p:spPr>
            <a:xfrm>
              <a:off x="5056400" y="2266400"/>
              <a:ext cx="51200" cy="48350"/>
            </a:xfrm>
            <a:custGeom>
              <a:avLst/>
              <a:gdLst/>
              <a:ahLst/>
              <a:cxnLst/>
              <a:rect l="l" t="t" r="r" b="b"/>
              <a:pathLst>
                <a:path w="2048" h="1934" extrusionOk="0">
                  <a:moveTo>
                    <a:pt x="1427" y="0"/>
                  </a:moveTo>
                  <a:cubicBezTo>
                    <a:pt x="1285" y="0"/>
                    <a:pt x="1143" y="53"/>
                    <a:pt x="1033" y="159"/>
                  </a:cubicBezTo>
                  <a:lnTo>
                    <a:pt x="233" y="962"/>
                  </a:lnTo>
                  <a:cubicBezTo>
                    <a:pt x="4" y="1179"/>
                    <a:pt x="1" y="1545"/>
                    <a:pt x="227" y="1768"/>
                  </a:cubicBezTo>
                  <a:cubicBezTo>
                    <a:pt x="338" y="1879"/>
                    <a:pt x="482" y="1934"/>
                    <a:pt x="627" y="1934"/>
                  </a:cubicBezTo>
                  <a:cubicBezTo>
                    <a:pt x="774" y="1934"/>
                    <a:pt x="922" y="1876"/>
                    <a:pt x="1033" y="1762"/>
                  </a:cubicBezTo>
                  <a:lnTo>
                    <a:pt x="1833" y="962"/>
                  </a:lnTo>
                  <a:cubicBezTo>
                    <a:pt x="2048" y="738"/>
                    <a:pt x="2045" y="385"/>
                    <a:pt x="1827" y="168"/>
                  </a:cubicBezTo>
                  <a:cubicBezTo>
                    <a:pt x="1717" y="56"/>
                    <a:pt x="1572" y="0"/>
                    <a:pt x="1427" y="0"/>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solidFill>
                  <a:srgbClr val="435D74"/>
                </a:solidFill>
              </a:endParaRPr>
            </a:p>
          </p:txBody>
        </p:sp>
        <p:sp>
          <p:nvSpPr>
            <p:cNvPr id="27" name="Google Shape;325;p42"/>
            <p:cNvSpPr/>
            <p:nvPr>
              <p:custDataLst>
                <p:tags r:id="rId23"/>
              </p:custDataLst>
            </p:nvPr>
          </p:nvSpPr>
          <p:spPr>
            <a:xfrm>
              <a:off x="5480400" y="2191325"/>
              <a:ext cx="56650" cy="28325"/>
            </a:xfrm>
            <a:custGeom>
              <a:avLst/>
              <a:gdLst/>
              <a:ahLst/>
              <a:cxnLst/>
              <a:rect l="l" t="t" r="r" b="b"/>
              <a:pathLst>
                <a:path w="2266" h="1133" extrusionOk="0">
                  <a:moveTo>
                    <a:pt x="568" y="0"/>
                  </a:moveTo>
                  <a:cubicBezTo>
                    <a:pt x="254" y="0"/>
                    <a:pt x="1" y="254"/>
                    <a:pt x="1" y="568"/>
                  </a:cubicBezTo>
                  <a:cubicBezTo>
                    <a:pt x="1" y="879"/>
                    <a:pt x="254" y="1133"/>
                    <a:pt x="568" y="1133"/>
                  </a:cubicBezTo>
                  <a:lnTo>
                    <a:pt x="1701" y="1133"/>
                  </a:lnTo>
                  <a:cubicBezTo>
                    <a:pt x="2012" y="1133"/>
                    <a:pt x="2265" y="879"/>
                    <a:pt x="2265" y="568"/>
                  </a:cubicBezTo>
                  <a:cubicBezTo>
                    <a:pt x="2265" y="254"/>
                    <a:pt x="2012" y="0"/>
                    <a:pt x="1701" y="0"/>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solidFill>
                  <a:srgbClr val="435D74"/>
                </a:solidFill>
              </a:endParaRPr>
            </a:p>
          </p:txBody>
        </p:sp>
        <p:sp>
          <p:nvSpPr>
            <p:cNvPr id="28" name="Google Shape;326;p42"/>
            <p:cNvSpPr/>
            <p:nvPr>
              <p:custDataLst>
                <p:tags r:id="rId24"/>
              </p:custDataLst>
            </p:nvPr>
          </p:nvSpPr>
          <p:spPr>
            <a:xfrm>
              <a:off x="5479800" y="2096550"/>
              <a:ext cx="54300" cy="48225"/>
            </a:xfrm>
            <a:custGeom>
              <a:avLst/>
              <a:gdLst/>
              <a:ahLst/>
              <a:cxnLst/>
              <a:rect l="l" t="t" r="r" b="b"/>
              <a:pathLst>
                <a:path w="2172" h="1929" extrusionOk="0">
                  <a:moveTo>
                    <a:pt x="1550" y="0"/>
                  </a:moveTo>
                  <a:cubicBezTo>
                    <a:pt x="1409" y="0"/>
                    <a:pt x="1267" y="53"/>
                    <a:pt x="1157" y="159"/>
                  </a:cubicBezTo>
                  <a:lnTo>
                    <a:pt x="357" y="962"/>
                  </a:lnTo>
                  <a:cubicBezTo>
                    <a:pt x="1" y="1318"/>
                    <a:pt x="251" y="1928"/>
                    <a:pt x="756" y="1928"/>
                  </a:cubicBezTo>
                  <a:cubicBezTo>
                    <a:pt x="907" y="1928"/>
                    <a:pt x="1051" y="1868"/>
                    <a:pt x="1157" y="1762"/>
                  </a:cubicBezTo>
                  <a:lnTo>
                    <a:pt x="1957" y="959"/>
                  </a:lnTo>
                  <a:cubicBezTo>
                    <a:pt x="2172" y="739"/>
                    <a:pt x="2169" y="385"/>
                    <a:pt x="1951" y="168"/>
                  </a:cubicBezTo>
                  <a:cubicBezTo>
                    <a:pt x="1841" y="56"/>
                    <a:pt x="1696" y="0"/>
                    <a:pt x="1550" y="0"/>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solidFill>
                  <a:srgbClr val="435D74"/>
                </a:solidFill>
              </a:endParaRPr>
            </a:p>
          </p:txBody>
        </p:sp>
        <p:sp>
          <p:nvSpPr>
            <p:cNvPr id="29" name="Google Shape;327;p42"/>
            <p:cNvSpPr/>
            <p:nvPr>
              <p:custDataLst>
                <p:tags r:id="rId25"/>
              </p:custDataLst>
            </p:nvPr>
          </p:nvSpPr>
          <p:spPr>
            <a:xfrm>
              <a:off x="5483350" y="2266400"/>
              <a:ext cx="54300" cy="48225"/>
            </a:xfrm>
            <a:custGeom>
              <a:avLst/>
              <a:gdLst/>
              <a:ahLst/>
              <a:cxnLst/>
              <a:rect l="l" t="t" r="r" b="b"/>
              <a:pathLst>
                <a:path w="2172" h="1929" extrusionOk="0">
                  <a:moveTo>
                    <a:pt x="622" y="0"/>
                  </a:moveTo>
                  <a:cubicBezTo>
                    <a:pt x="476" y="0"/>
                    <a:pt x="331" y="56"/>
                    <a:pt x="221" y="168"/>
                  </a:cubicBezTo>
                  <a:cubicBezTo>
                    <a:pt x="4" y="385"/>
                    <a:pt x="1" y="738"/>
                    <a:pt x="215" y="962"/>
                  </a:cubicBezTo>
                  <a:lnTo>
                    <a:pt x="1015" y="1762"/>
                  </a:lnTo>
                  <a:cubicBezTo>
                    <a:pt x="1121" y="1868"/>
                    <a:pt x="1266" y="1928"/>
                    <a:pt x="1417" y="1928"/>
                  </a:cubicBezTo>
                  <a:cubicBezTo>
                    <a:pt x="1921" y="1928"/>
                    <a:pt x="2172" y="1318"/>
                    <a:pt x="1815" y="962"/>
                  </a:cubicBezTo>
                  <a:lnTo>
                    <a:pt x="1015" y="159"/>
                  </a:lnTo>
                  <a:cubicBezTo>
                    <a:pt x="905" y="53"/>
                    <a:pt x="763" y="0"/>
                    <a:pt x="622" y="0"/>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solidFill>
                  <a:srgbClr val="435D74"/>
                </a:solidFill>
              </a:endParaRPr>
            </a:p>
          </p:txBody>
        </p:sp>
      </p:grpSp>
      <p:sp>
        <p:nvSpPr>
          <p:cNvPr id="30" name="Google Shape;328;p42"/>
          <p:cNvSpPr/>
          <p:nvPr>
            <p:custDataLst>
              <p:tags r:id="rId26"/>
            </p:custDataLst>
          </p:nvPr>
        </p:nvSpPr>
        <p:spPr>
          <a:xfrm>
            <a:off x="1115220" y="4333934"/>
            <a:ext cx="348301" cy="341418"/>
          </a:xfrm>
          <a:custGeom>
            <a:avLst/>
            <a:gdLst/>
            <a:ahLst/>
            <a:cxnLst/>
            <a:rect l="l" t="t" r="r" b="b"/>
            <a:pathLst>
              <a:path w="19787" h="19396" extrusionOk="0">
                <a:moveTo>
                  <a:pt x="16583" y="1203"/>
                </a:moveTo>
                <a:cubicBezTo>
                  <a:pt x="17017" y="1203"/>
                  <a:pt x="17451" y="1370"/>
                  <a:pt x="17782" y="1702"/>
                </a:cubicBezTo>
                <a:cubicBezTo>
                  <a:pt x="18446" y="2363"/>
                  <a:pt x="18446" y="3438"/>
                  <a:pt x="17782" y="4102"/>
                </a:cubicBezTo>
                <a:lnTo>
                  <a:pt x="16565" y="5319"/>
                </a:lnTo>
                <a:lnTo>
                  <a:pt x="14165" y="2918"/>
                </a:lnTo>
                <a:lnTo>
                  <a:pt x="15382" y="1702"/>
                </a:lnTo>
                <a:cubicBezTo>
                  <a:pt x="15714" y="1370"/>
                  <a:pt x="16149" y="1203"/>
                  <a:pt x="16583" y="1203"/>
                </a:cubicBezTo>
                <a:close/>
                <a:moveTo>
                  <a:pt x="13362" y="3719"/>
                </a:moveTo>
                <a:lnTo>
                  <a:pt x="14162" y="4519"/>
                </a:lnTo>
                <a:lnTo>
                  <a:pt x="4587" y="14096"/>
                </a:lnTo>
                <a:cubicBezTo>
                  <a:pt x="4255" y="13861"/>
                  <a:pt x="3884" y="13692"/>
                  <a:pt x="3488" y="13595"/>
                </a:cubicBezTo>
                <a:lnTo>
                  <a:pt x="13310" y="3770"/>
                </a:lnTo>
                <a:lnTo>
                  <a:pt x="13362" y="3719"/>
                </a:lnTo>
                <a:close/>
                <a:moveTo>
                  <a:pt x="14965" y="5322"/>
                </a:moveTo>
                <a:lnTo>
                  <a:pt x="15765" y="6122"/>
                </a:lnTo>
                <a:lnTo>
                  <a:pt x="15714" y="6173"/>
                </a:lnTo>
                <a:lnTo>
                  <a:pt x="5888" y="15996"/>
                </a:lnTo>
                <a:cubicBezTo>
                  <a:pt x="5792" y="15600"/>
                  <a:pt x="5623" y="15229"/>
                  <a:pt x="5387" y="14897"/>
                </a:cubicBezTo>
                <a:lnTo>
                  <a:pt x="14965" y="5322"/>
                </a:lnTo>
                <a:close/>
                <a:moveTo>
                  <a:pt x="2704" y="14631"/>
                </a:moveTo>
                <a:cubicBezTo>
                  <a:pt x="3925" y="14631"/>
                  <a:pt x="4911" y="15655"/>
                  <a:pt x="4850" y="16889"/>
                </a:cubicBezTo>
                <a:lnTo>
                  <a:pt x="3736" y="17249"/>
                </a:lnTo>
                <a:cubicBezTo>
                  <a:pt x="3449" y="16572"/>
                  <a:pt x="2911" y="16035"/>
                  <a:pt x="2235" y="15748"/>
                </a:cubicBezTo>
                <a:lnTo>
                  <a:pt x="2594" y="14634"/>
                </a:lnTo>
                <a:cubicBezTo>
                  <a:pt x="2631" y="14632"/>
                  <a:pt x="2667" y="14631"/>
                  <a:pt x="2704" y="14631"/>
                </a:cubicBezTo>
                <a:close/>
                <a:moveTo>
                  <a:pt x="1888" y="16835"/>
                </a:moveTo>
                <a:cubicBezTo>
                  <a:pt x="2217" y="17001"/>
                  <a:pt x="2483" y="17267"/>
                  <a:pt x="2649" y="17596"/>
                </a:cubicBezTo>
                <a:lnTo>
                  <a:pt x="1528" y="17955"/>
                </a:lnTo>
                <a:lnTo>
                  <a:pt x="1888" y="16835"/>
                </a:lnTo>
                <a:close/>
                <a:moveTo>
                  <a:pt x="16654" y="1"/>
                </a:moveTo>
                <a:cubicBezTo>
                  <a:pt x="15897" y="1"/>
                  <a:pt x="15141" y="302"/>
                  <a:pt x="14581" y="901"/>
                </a:cubicBezTo>
                <a:lnTo>
                  <a:pt x="11710" y="3770"/>
                </a:lnTo>
                <a:lnTo>
                  <a:pt x="1882" y="13601"/>
                </a:lnTo>
                <a:cubicBezTo>
                  <a:pt x="1861" y="13619"/>
                  <a:pt x="1842" y="13641"/>
                  <a:pt x="1827" y="13662"/>
                </a:cubicBezTo>
                <a:lnTo>
                  <a:pt x="1809" y="13677"/>
                </a:lnTo>
                <a:lnTo>
                  <a:pt x="1788" y="13695"/>
                </a:lnTo>
                <a:cubicBezTo>
                  <a:pt x="1782" y="13701"/>
                  <a:pt x="1773" y="13707"/>
                  <a:pt x="1767" y="13716"/>
                </a:cubicBezTo>
                <a:cubicBezTo>
                  <a:pt x="1761" y="13722"/>
                  <a:pt x="1755" y="13725"/>
                  <a:pt x="1752" y="13731"/>
                </a:cubicBezTo>
                <a:cubicBezTo>
                  <a:pt x="1746" y="13737"/>
                  <a:pt x="1737" y="13746"/>
                  <a:pt x="1728" y="13755"/>
                </a:cubicBezTo>
                <a:lnTo>
                  <a:pt x="1716" y="13773"/>
                </a:lnTo>
                <a:cubicBezTo>
                  <a:pt x="1710" y="13782"/>
                  <a:pt x="1704" y="13789"/>
                  <a:pt x="1698" y="13801"/>
                </a:cubicBezTo>
                <a:cubicBezTo>
                  <a:pt x="1688" y="13810"/>
                  <a:pt x="1688" y="13813"/>
                  <a:pt x="1685" y="13819"/>
                </a:cubicBezTo>
                <a:cubicBezTo>
                  <a:pt x="1679" y="13825"/>
                  <a:pt x="1673" y="13837"/>
                  <a:pt x="1667" y="13846"/>
                </a:cubicBezTo>
                <a:cubicBezTo>
                  <a:pt x="1661" y="13855"/>
                  <a:pt x="1658" y="13861"/>
                  <a:pt x="1655" y="13870"/>
                </a:cubicBezTo>
                <a:cubicBezTo>
                  <a:pt x="1652" y="13879"/>
                  <a:pt x="1646" y="13885"/>
                  <a:pt x="1643" y="13894"/>
                </a:cubicBezTo>
                <a:cubicBezTo>
                  <a:pt x="1640" y="13903"/>
                  <a:pt x="1634" y="13918"/>
                  <a:pt x="1631" y="13933"/>
                </a:cubicBezTo>
                <a:cubicBezTo>
                  <a:pt x="1631" y="13936"/>
                  <a:pt x="1625" y="13939"/>
                  <a:pt x="1625" y="13943"/>
                </a:cubicBezTo>
                <a:lnTo>
                  <a:pt x="1625" y="13949"/>
                </a:lnTo>
                <a:cubicBezTo>
                  <a:pt x="1625" y="13949"/>
                  <a:pt x="1625" y="13952"/>
                  <a:pt x="1625" y="13952"/>
                </a:cubicBezTo>
                <a:lnTo>
                  <a:pt x="118" y="18656"/>
                </a:lnTo>
                <a:cubicBezTo>
                  <a:pt x="1" y="19021"/>
                  <a:pt x="272" y="19393"/>
                  <a:pt x="656" y="19396"/>
                </a:cubicBezTo>
                <a:cubicBezTo>
                  <a:pt x="713" y="19396"/>
                  <a:pt x="771" y="19387"/>
                  <a:pt x="828" y="19368"/>
                </a:cubicBezTo>
                <a:lnTo>
                  <a:pt x="5538" y="17859"/>
                </a:lnTo>
                <a:lnTo>
                  <a:pt x="5547" y="17856"/>
                </a:lnTo>
                <a:cubicBezTo>
                  <a:pt x="5559" y="17853"/>
                  <a:pt x="5571" y="17847"/>
                  <a:pt x="5584" y="17844"/>
                </a:cubicBezTo>
                <a:lnTo>
                  <a:pt x="5599" y="17838"/>
                </a:lnTo>
                <a:cubicBezTo>
                  <a:pt x="5611" y="17832"/>
                  <a:pt x="5623" y="17826"/>
                  <a:pt x="5635" y="17819"/>
                </a:cubicBezTo>
                <a:cubicBezTo>
                  <a:pt x="5650" y="17810"/>
                  <a:pt x="5653" y="17810"/>
                  <a:pt x="5659" y="17804"/>
                </a:cubicBezTo>
                <a:cubicBezTo>
                  <a:pt x="5668" y="17798"/>
                  <a:pt x="5680" y="17792"/>
                  <a:pt x="5689" y="17786"/>
                </a:cubicBezTo>
                <a:cubicBezTo>
                  <a:pt x="5698" y="17780"/>
                  <a:pt x="5701" y="17777"/>
                  <a:pt x="5710" y="17771"/>
                </a:cubicBezTo>
                <a:lnTo>
                  <a:pt x="5728" y="17756"/>
                </a:lnTo>
                <a:lnTo>
                  <a:pt x="5750" y="17738"/>
                </a:lnTo>
                <a:cubicBezTo>
                  <a:pt x="5756" y="17732"/>
                  <a:pt x="5762" y="17726"/>
                  <a:pt x="5768" y="17720"/>
                </a:cubicBezTo>
                <a:cubicBezTo>
                  <a:pt x="5774" y="17714"/>
                  <a:pt x="5780" y="17708"/>
                  <a:pt x="5783" y="17702"/>
                </a:cubicBezTo>
                <a:lnTo>
                  <a:pt x="5798" y="17687"/>
                </a:lnTo>
                <a:cubicBezTo>
                  <a:pt x="5810" y="17678"/>
                  <a:pt x="5819" y="17669"/>
                  <a:pt x="5828" y="17659"/>
                </a:cubicBezTo>
                <a:lnTo>
                  <a:pt x="15714" y="7777"/>
                </a:lnTo>
                <a:lnTo>
                  <a:pt x="18582" y="4902"/>
                </a:lnTo>
                <a:cubicBezTo>
                  <a:pt x="19754" y="3809"/>
                  <a:pt x="19787" y="1961"/>
                  <a:pt x="18655" y="829"/>
                </a:cubicBezTo>
                <a:cubicBezTo>
                  <a:pt x="18102" y="276"/>
                  <a:pt x="17378" y="1"/>
                  <a:pt x="16654" y="1"/>
                </a:cubicBezTo>
                <a:close/>
              </a:path>
            </a:pathLst>
          </a:custGeom>
          <a:solidFill>
            <a:schemeClr val="lt2"/>
          </a:solidFill>
          <a:ln>
            <a:noFill/>
          </a:ln>
        </p:spPr>
        <p:txBody>
          <a:bodyPr spcFirstLastPara="1" wrap="square" lIns="91425" tIns="91425" rIns="91425" bIns="91425" anchor="ctr" anchorCtr="0">
            <a:noAutofit/>
          </a:bodyPr>
          <a:p>
            <a:pPr marL="0" lvl="0" indent="0" algn="l" rtl="0">
              <a:spcBef>
                <a:spcPts val="0"/>
              </a:spcBef>
              <a:spcAft>
                <a:spcPts val="0"/>
              </a:spcAft>
              <a:buNone/>
            </a:pPr>
            <a:endParaRPr>
              <a:solidFill>
                <a:srgbClr val="435D74"/>
              </a:solidFill>
            </a:endParaRPr>
          </a:p>
        </p:txBody>
      </p:sp>
      <p:sp>
        <p:nvSpPr>
          <p:cNvPr id="31" name="文本框 30"/>
          <p:cNvSpPr txBox="1"/>
          <p:nvPr/>
        </p:nvSpPr>
        <p:spPr>
          <a:xfrm>
            <a:off x="1708785" y="2457450"/>
            <a:ext cx="5836285" cy="515620"/>
          </a:xfrm>
          <a:prstGeom prst="rect">
            <a:avLst/>
          </a:prstGeom>
          <a:noFill/>
        </p:spPr>
        <p:txBody>
          <a:bodyPr wrap="square" rtlCol="0">
            <a:spAutoFit/>
          </a:bodyPr>
          <a:p>
            <a:pPr algn="l">
              <a:lnSpc>
                <a:spcPct val="115000"/>
              </a:lnSpc>
              <a:buSzPts val="2400"/>
              <a:buFont typeface="DM Sans"/>
            </a:pPr>
            <a:r>
              <a:rPr lang="en-US" altLang="zh-CN" sz="2400" b="1">
                <a:solidFill>
                  <a:schemeClr val="dk1"/>
                </a:solidFill>
                <a:latin typeface="Archivo Narrow"/>
                <a:ea typeface="宋体" pitchFamily="2" charset="-122"/>
                <a:cs typeface="Archivo Narrow"/>
              </a:rPr>
              <a:t>3</a:t>
            </a:r>
            <a:r>
              <a:rPr lang="zh-CN" altLang="en-US" sz="2400" b="1">
                <a:solidFill>
                  <a:schemeClr val="dk1"/>
                </a:solidFill>
                <a:latin typeface="Archivo Narrow"/>
                <a:ea typeface="宋体" pitchFamily="2" charset="-122"/>
                <a:cs typeface="Archivo Narrow"/>
              </a:rPr>
              <a:t>、生物医学与流行病学（</a:t>
            </a:r>
            <a:r>
              <a:rPr lang="en-US" altLang="zh-CN" sz="2400" b="1">
                <a:solidFill>
                  <a:schemeClr val="dk1"/>
                </a:solidFill>
                <a:latin typeface="Archivo Narrow"/>
                <a:ea typeface="宋体" pitchFamily="2" charset="-122"/>
                <a:cs typeface="Archivo Narrow"/>
              </a:rPr>
              <a:t>SIR</a:t>
            </a:r>
            <a:r>
              <a:rPr lang="zh-CN" altLang="en-US" sz="2400" b="1">
                <a:solidFill>
                  <a:schemeClr val="dk1"/>
                </a:solidFill>
                <a:latin typeface="Archivo Narrow"/>
                <a:ea typeface="宋体" pitchFamily="2" charset="-122"/>
                <a:cs typeface="Archivo Narrow"/>
              </a:rPr>
              <a:t>模型）</a:t>
            </a:r>
            <a:endParaRPr lang="en-US" altLang="zh-CN" sz="2400" b="1">
              <a:solidFill>
                <a:schemeClr val="dk1"/>
              </a:solidFill>
              <a:latin typeface="Archivo Narrow"/>
              <a:ea typeface="宋体" pitchFamily="2" charset="-122"/>
              <a:cs typeface="Archivo Narrow"/>
            </a:endParaRPr>
          </a:p>
        </p:txBody>
      </p:sp>
      <p:sp>
        <p:nvSpPr>
          <p:cNvPr id="32" name="文本框 31"/>
          <p:cNvSpPr txBox="1"/>
          <p:nvPr>
            <p:custDataLst>
              <p:tags r:id="rId27"/>
            </p:custDataLst>
          </p:nvPr>
        </p:nvSpPr>
        <p:spPr>
          <a:xfrm>
            <a:off x="1713230" y="1882140"/>
            <a:ext cx="7324725" cy="515620"/>
          </a:xfrm>
          <a:prstGeom prst="rect">
            <a:avLst/>
          </a:prstGeom>
          <a:noFill/>
        </p:spPr>
        <p:txBody>
          <a:bodyPr wrap="square" rtlCol="0">
            <a:spAutoFit/>
          </a:bodyPr>
          <a:p>
            <a:pPr algn="l">
              <a:lnSpc>
                <a:spcPct val="115000"/>
              </a:lnSpc>
              <a:buSzPts val="2400"/>
              <a:buFont typeface="DM Sans"/>
            </a:pPr>
            <a:r>
              <a:rPr lang="en-US" altLang="zh-CN" sz="2400" b="1">
                <a:solidFill>
                  <a:schemeClr val="dk1"/>
                </a:solidFill>
                <a:latin typeface="Archivo Narrow"/>
                <a:ea typeface="宋体" pitchFamily="2" charset="-122"/>
                <a:cs typeface="Archivo Narrow"/>
              </a:rPr>
              <a:t>2</a:t>
            </a:r>
            <a:r>
              <a:rPr lang="zh-CN" altLang="en-GB" sz="2400" b="1">
                <a:solidFill>
                  <a:schemeClr val="dk1"/>
                </a:solidFill>
                <a:latin typeface="Archivo Narrow"/>
                <a:ea typeface="宋体" pitchFamily="2" charset="-122"/>
                <a:cs typeface="Archivo Narrow"/>
              </a:rPr>
              <a:t>、金融工程与风险管理（Black-Scholes model）</a:t>
            </a:r>
            <a:endParaRPr lang="zh-CN" altLang="en-GB" sz="2400" b="1">
              <a:solidFill>
                <a:schemeClr val="dk1"/>
              </a:solidFill>
              <a:latin typeface="Archivo Narrow"/>
              <a:ea typeface="宋体" pitchFamily="2" charset="-122"/>
              <a:cs typeface="Archivo Narrow"/>
            </a:endParaRPr>
          </a:p>
        </p:txBody>
      </p:sp>
      <p:sp>
        <p:nvSpPr>
          <p:cNvPr id="33" name="文本框 32"/>
          <p:cNvSpPr txBox="1"/>
          <p:nvPr>
            <p:custDataLst>
              <p:tags r:id="rId28"/>
            </p:custDataLst>
          </p:nvPr>
        </p:nvSpPr>
        <p:spPr>
          <a:xfrm>
            <a:off x="1717675" y="1306830"/>
            <a:ext cx="7223760" cy="515620"/>
          </a:xfrm>
          <a:prstGeom prst="rect">
            <a:avLst/>
          </a:prstGeom>
          <a:noFill/>
        </p:spPr>
        <p:txBody>
          <a:bodyPr wrap="square" rtlCol="0">
            <a:spAutoFit/>
          </a:bodyPr>
          <a:p>
            <a:pPr algn="l">
              <a:lnSpc>
                <a:spcPct val="115000"/>
              </a:lnSpc>
              <a:buSzPts val="2400"/>
              <a:buFont typeface="DM Sans"/>
            </a:pPr>
            <a:r>
              <a:rPr lang="zh-CN" altLang="en-GB" sz="2400" b="1">
                <a:solidFill>
                  <a:schemeClr val="dk1"/>
                </a:solidFill>
                <a:latin typeface="Archivo Narrow"/>
                <a:ea typeface="宋体" pitchFamily="2" charset="-122"/>
                <a:cs typeface="Archivo Narrow"/>
              </a:rPr>
              <a:t>1、气候变化与环境科学（气候模型）</a:t>
            </a:r>
            <a:endParaRPr lang="zh-CN" altLang="en-GB" sz="2400" b="1">
              <a:solidFill>
                <a:schemeClr val="dk1"/>
              </a:solidFill>
              <a:latin typeface="Archivo Narrow"/>
              <a:ea typeface="宋体" pitchFamily="2" charset="-122"/>
              <a:cs typeface="Archivo Narrow"/>
            </a:endParaRPr>
          </a:p>
        </p:txBody>
      </p:sp>
      <p:sp>
        <p:nvSpPr>
          <p:cNvPr id="34" name="文本框 33"/>
          <p:cNvSpPr txBox="1"/>
          <p:nvPr>
            <p:custDataLst>
              <p:tags r:id="rId29"/>
            </p:custDataLst>
          </p:nvPr>
        </p:nvSpPr>
        <p:spPr>
          <a:xfrm>
            <a:off x="1717675" y="2997200"/>
            <a:ext cx="6151245" cy="515620"/>
          </a:xfrm>
          <a:prstGeom prst="rect">
            <a:avLst/>
          </a:prstGeom>
          <a:noFill/>
        </p:spPr>
        <p:txBody>
          <a:bodyPr wrap="square" rtlCol="0">
            <a:spAutoFit/>
          </a:bodyPr>
          <a:p>
            <a:pPr algn="l">
              <a:lnSpc>
                <a:spcPct val="115000"/>
              </a:lnSpc>
              <a:buSzPts val="2400"/>
              <a:buFont typeface="DM Sans"/>
            </a:pPr>
            <a:r>
              <a:rPr lang="en-US" altLang="zh-CN" sz="2400" b="1">
                <a:solidFill>
                  <a:schemeClr val="dk1"/>
                </a:solidFill>
                <a:latin typeface="Archivo Narrow"/>
                <a:ea typeface="宋体" pitchFamily="2" charset="-122"/>
                <a:cs typeface="Archivo Narrow"/>
              </a:rPr>
              <a:t>4</a:t>
            </a:r>
            <a:r>
              <a:rPr lang="zh-CN" altLang="en-GB" sz="2400" b="1">
                <a:solidFill>
                  <a:schemeClr val="dk1"/>
                </a:solidFill>
                <a:latin typeface="Archivo Narrow"/>
                <a:ea typeface="宋体" pitchFamily="2" charset="-122"/>
                <a:cs typeface="Archivo Narrow"/>
              </a:rPr>
              <a:t>、交通工程与城市规划（优化）</a:t>
            </a:r>
            <a:endParaRPr lang="zh-CN" altLang="en-GB" sz="2400" b="1">
              <a:solidFill>
                <a:schemeClr val="dk1"/>
              </a:solidFill>
              <a:latin typeface="Archivo Narrow"/>
              <a:ea typeface="宋体" pitchFamily="2" charset="-122"/>
              <a:cs typeface="Archivo Narrow"/>
            </a:endParaRPr>
          </a:p>
        </p:txBody>
      </p:sp>
      <p:sp>
        <p:nvSpPr>
          <p:cNvPr id="35" name="文本框 34"/>
          <p:cNvSpPr txBox="1"/>
          <p:nvPr>
            <p:custDataLst>
              <p:tags r:id="rId30"/>
            </p:custDataLst>
          </p:nvPr>
        </p:nvSpPr>
        <p:spPr>
          <a:xfrm>
            <a:off x="1749425" y="3608070"/>
            <a:ext cx="4347845" cy="515620"/>
          </a:xfrm>
          <a:prstGeom prst="rect">
            <a:avLst/>
          </a:prstGeom>
          <a:noFill/>
        </p:spPr>
        <p:txBody>
          <a:bodyPr wrap="square" rtlCol="0">
            <a:spAutoFit/>
          </a:bodyPr>
          <a:p>
            <a:pPr algn="l">
              <a:lnSpc>
                <a:spcPct val="115000"/>
              </a:lnSpc>
              <a:buSzPts val="2400"/>
              <a:buFont typeface="DM Sans"/>
            </a:pPr>
            <a:r>
              <a:rPr lang="en-US" altLang="zh-CN" sz="2400" b="1">
                <a:solidFill>
                  <a:schemeClr val="dk1"/>
                </a:solidFill>
                <a:latin typeface="Archivo Narrow"/>
                <a:ea typeface="宋体" pitchFamily="2" charset="-122"/>
                <a:cs typeface="Archivo Narrow"/>
              </a:rPr>
              <a:t>5</a:t>
            </a:r>
            <a:r>
              <a:rPr lang="zh-CN" altLang="en-GB" sz="2400" b="1">
                <a:solidFill>
                  <a:schemeClr val="dk1"/>
                </a:solidFill>
                <a:latin typeface="Archivo Narrow"/>
                <a:ea typeface="宋体" pitchFamily="2" charset="-122"/>
                <a:cs typeface="Archivo Narrow"/>
              </a:rPr>
              <a:t>、生产和运营管理（线性规划）</a:t>
            </a:r>
            <a:endParaRPr lang="en-US" altLang="zh-CN" sz="2400" b="1">
              <a:solidFill>
                <a:schemeClr val="dk1"/>
              </a:solidFill>
              <a:latin typeface="Archivo Narrow"/>
              <a:ea typeface="宋体" pitchFamily="2" charset="-122"/>
              <a:cs typeface="Archivo Narrow"/>
            </a:endParaRPr>
          </a:p>
        </p:txBody>
      </p:sp>
      <p:sp>
        <p:nvSpPr>
          <p:cNvPr id="36" name="文本框 35"/>
          <p:cNvSpPr txBox="1"/>
          <p:nvPr>
            <p:custDataLst>
              <p:tags r:id="rId31"/>
            </p:custDataLst>
          </p:nvPr>
        </p:nvSpPr>
        <p:spPr>
          <a:xfrm>
            <a:off x="1749425" y="4218940"/>
            <a:ext cx="4347845" cy="515620"/>
          </a:xfrm>
          <a:prstGeom prst="rect">
            <a:avLst/>
          </a:prstGeom>
          <a:noFill/>
        </p:spPr>
        <p:txBody>
          <a:bodyPr wrap="square" rtlCol="0">
            <a:spAutoFit/>
          </a:bodyPr>
          <a:p>
            <a:pPr algn="l">
              <a:lnSpc>
                <a:spcPct val="115000"/>
              </a:lnSpc>
              <a:buSzPts val="2400"/>
              <a:buFont typeface="DM Sans"/>
            </a:pPr>
            <a:r>
              <a:rPr lang="en-US" altLang="zh-CN" sz="2400" b="1">
                <a:solidFill>
                  <a:schemeClr val="dk1"/>
                </a:solidFill>
                <a:latin typeface="Archivo Narrow"/>
                <a:ea typeface="宋体" pitchFamily="2" charset="-122"/>
                <a:cs typeface="Archivo Narrow"/>
              </a:rPr>
              <a:t>6</a:t>
            </a:r>
            <a:r>
              <a:rPr lang="zh-CN" altLang="en-GB" sz="2400" b="1">
                <a:solidFill>
                  <a:schemeClr val="dk1"/>
                </a:solidFill>
                <a:latin typeface="Archivo Narrow"/>
                <a:ea typeface="宋体" pitchFamily="2" charset="-122"/>
                <a:cs typeface="Archivo Narrow"/>
              </a:rPr>
              <a:t>、人工智能和机器学习</a:t>
            </a:r>
            <a:endParaRPr lang="zh-CN" altLang="en-GB" sz="2400" b="1">
              <a:solidFill>
                <a:schemeClr val="dk1"/>
              </a:solidFill>
              <a:latin typeface="Archivo Narrow"/>
              <a:ea typeface="宋体" pitchFamily="2" charset="-122"/>
              <a:cs typeface="Archivo Narrow"/>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13" name="Shape 313"/>
        <p:cNvGrpSpPr/>
        <p:nvPr/>
      </p:nvGrpSpPr>
      <p:grpSpPr>
        <a:xfrm>
          <a:off x="0" y="0"/>
          <a:ext cx="0" cy="0"/>
          <a:chOff x="0" y="0"/>
          <a:chExt cx="0" cy="0"/>
        </a:xfrm>
      </p:grpSpPr>
      <p:sp>
        <p:nvSpPr>
          <p:cNvPr id="314" name="Google Shape;314;p42"/>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CN" altLang="en-US">
                <a:ea typeface="宋体" pitchFamily="2" charset="-122"/>
              </a:rPr>
              <a:t>国赛</a:t>
            </a:r>
            <a:r>
              <a:rPr lang="en-US" altLang="zh-CN">
                <a:ea typeface="宋体" pitchFamily="2" charset="-122"/>
                <a:sym typeface="+mn-ea"/>
              </a:rPr>
              <a:t>CUMCM</a:t>
            </a:r>
            <a:r>
              <a:rPr lang="zh-CN" altLang="en-US">
                <a:ea typeface="宋体" pitchFamily="2" charset="-122"/>
              </a:rPr>
              <a:t>评审要求</a:t>
            </a:r>
            <a:endParaRPr lang="zh-CN" altLang="en-US">
              <a:ea typeface="宋体" pitchFamily="2" charset="-122"/>
            </a:endParaRPr>
          </a:p>
        </p:txBody>
      </p:sp>
      <p:sp>
        <p:nvSpPr>
          <p:cNvPr id="33" name="文本框 32"/>
          <p:cNvSpPr txBox="1"/>
          <p:nvPr>
            <p:custDataLst>
              <p:tags r:id="rId1"/>
            </p:custDataLst>
          </p:nvPr>
        </p:nvSpPr>
        <p:spPr>
          <a:xfrm>
            <a:off x="960120" y="1224915"/>
            <a:ext cx="7463790" cy="3062605"/>
          </a:xfrm>
          <a:prstGeom prst="rect">
            <a:avLst/>
          </a:prstGeom>
          <a:noFill/>
        </p:spPr>
        <p:txBody>
          <a:bodyPr wrap="square" rtlCol="0">
            <a:spAutoFit/>
          </a:bodyPr>
          <a:p>
            <a:pPr algn="l">
              <a:lnSpc>
                <a:spcPct val="115000"/>
              </a:lnSpc>
              <a:buSzPts val="2400"/>
              <a:buFont typeface="DM Sans"/>
            </a:pPr>
            <a:r>
              <a:rPr lang="zh-CN" altLang="en-US" sz="2400" b="1">
                <a:solidFill>
                  <a:schemeClr val="accent2"/>
                </a:solidFill>
                <a:sym typeface="+mn-ea"/>
              </a:rPr>
              <a:t>国赛：一般来源于科学与工程技术、人文与社会科学（含经济管理）等领域经过适当简化加工的实际问题。</a:t>
            </a:r>
            <a:endParaRPr lang="zh-CN" altLang="en-US" sz="2400" b="1">
              <a:solidFill>
                <a:schemeClr val="accent2"/>
              </a:solidFill>
              <a:sym typeface="+mn-ea"/>
            </a:endParaRPr>
          </a:p>
          <a:p>
            <a:pPr algn="l">
              <a:lnSpc>
                <a:spcPct val="115000"/>
              </a:lnSpc>
              <a:buSzPts val="2400"/>
              <a:buFont typeface="DM Sans"/>
            </a:pPr>
            <a:r>
              <a:rPr lang="zh-CN" altLang="en-GB" sz="2400" b="1">
                <a:solidFill>
                  <a:schemeClr val="dk1"/>
                </a:solidFill>
                <a:latin typeface="Archivo Narrow"/>
                <a:ea typeface="宋体" pitchFamily="2" charset="-122"/>
                <a:cs typeface="Archivo Narrow"/>
              </a:rPr>
              <a:t>竞赛评奖要求：</a:t>
            </a:r>
            <a:endParaRPr lang="zh-CN" altLang="en-GB" sz="2400" b="1">
              <a:solidFill>
                <a:schemeClr val="dk1"/>
              </a:solidFill>
              <a:latin typeface="Archivo Narrow"/>
              <a:ea typeface="宋体" pitchFamily="2" charset="-122"/>
              <a:cs typeface="Archivo Narrow"/>
            </a:endParaRPr>
          </a:p>
          <a:p>
            <a:pPr algn="l">
              <a:lnSpc>
                <a:spcPct val="115000"/>
              </a:lnSpc>
              <a:buSzPts val="2400"/>
              <a:buFont typeface="DM Sans"/>
            </a:pPr>
            <a:r>
              <a:rPr lang="en-US" altLang="zh-CN" sz="2400" b="1">
                <a:solidFill>
                  <a:schemeClr val="dk1"/>
                </a:solidFill>
                <a:latin typeface="Archivo Narrow"/>
                <a:ea typeface="宋体" pitchFamily="2" charset="-122"/>
                <a:cs typeface="Archivo Narrow"/>
              </a:rPr>
              <a:t>1</a:t>
            </a:r>
            <a:r>
              <a:rPr lang="zh-CN" altLang="en-US" sz="2400" b="1">
                <a:solidFill>
                  <a:schemeClr val="dk1"/>
                </a:solidFill>
                <a:latin typeface="Archivo Narrow"/>
                <a:ea typeface="宋体" pitchFamily="2" charset="-122"/>
                <a:cs typeface="Archivo Narrow"/>
              </a:rPr>
              <a:t>、假设的合理性</a:t>
            </a:r>
            <a:endParaRPr lang="zh-CN" altLang="en-US" sz="2400" b="1">
              <a:solidFill>
                <a:schemeClr val="dk1"/>
              </a:solidFill>
              <a:latin typeface="Archivo Narrow"/>
              <a:ea typeface="宋体" pitchFamily="2" charset="-122"/>
              <a:cs typeface="Archivo Narrow"/>
            </a:endParaRPr>
          </a:p>
          <a:p>
            <a:pPr algn="l">
              <a:lnSpc>
                <a:spcPct val="115000"/>
              </a:lnSpc>
              <a:buSzPts val="2400"/>
              <a:buFont typeface="DM Sans"/>
            </a:pPr>
            <a:r>
              <a:rPr lang="en-US" altLang="zh-CN" sz="2400" b="1">
                <a:solidFill>
                  <a:schemeClr val="dk1"/>
                </a:solidFill>
                <a:latin typeface="Archivo Narrow"/>
                <a:ea typeface="宋体" pitchFamily="2" charset="-122"/>
                <a:cs typeface="Archivo Narrow"/>
              </a:rPr>
              <a:t>2</a:t>
            </a:r>
            <a:r>
              <a:rPr lang="zh-CN" altLang="en-US" sz="2400" b="1">
                <a:solidFill>
                  <a:schemeClr val="dk1"/>
                </a:solidFill>
                <a:latin typeface="Archivo Narrow"/>
                <a:ea typeface="宋体" pitchFamily="2" charset="-122"/>
                <a:cs typeface="Archivo Narrow"/>
              </a:rPr>
              <a:t>、建模的创造性</a:t>
            </a:r>
            <a:endParaRPr lang="zh-CN" altLang="en-US" sz="2400" b="1">
              <a:solidFill>
                <a:schemeClr val="dk1"/>
              </a:solidFill>
              <a:latin typeface="Archivo Narrow"/>
              <a:ea typeface="宋体" pitchFamily="2" charset="-122"/>
              <a:cs typeface="Archivo Narrow"/>
            </a:endParaRPr>
          </a:p>
          <a:p>
            <a:pPr algn="l">
              <a:lnSpc>
                <a:spcPct val="115000"/>
              </a:lnSpc>
              <a:buSzPts val="2400"/>
              <a:buFont typeface="DM Sans"/>
            </a:pPr>
            <a:r>
              <a:rPr lang="en-US" altLang="zh-CN" sz="2400" b="1">
                <a:solidFill>
                  <a:schemeClr val="dk1"/>
                </a:solidFill>
                <a:latin typeface="Archivo Narrow"/>
                <a:ea typeface="宋体" pitchFamily="2" charset="-122"/>
                <a:cs typeface="Archivo Narrow"/>
              </a:rPr>
              <a:t>3</a:t>
            </a:r>
            <a:r>
              <a:rPr lang="zh-CN" altLang="en-US" sz="2400" b="1">
                <a:solidFill>
                  <a:schemeClr val="dk1"/>
                </a:solidFill>
                <a:latin typeface="Archivo Narrow"/>
                <a:ea typeface="宋体" pitchFamily="2" charset="-122"/>
                <a:cs typeface="Archivo Narrow"/>
              </a:rPr>
              <a:t>、结果的正确性</a:t>
            </a:r>
            <a:endParaRPr lang="zh-CN" altLang="en-US" sz="2400" b="1">
              <a:solidFill>
                <a:schemeClr val="dk1"/>
              </a:solidFill>
              <a:latin typeface="Archivo Narrow"/>
              <a:ea typeface="宋体" pitchFamily="2" charset="-122"/>
              <a:cs typeface="Archivo Narrow"/>
            </a:endParaRPr>
          </a:p>
          <a:p>
            <a:pPr algn="l">
              <a:lnSpc>
                <a:spcPct val="115000"/>
              </a:lnSpc>
              <a:buSzPts val="2400"/>
              <a:buFont typeface="DM Sans"/>
            </a:pPr>
            <a:r>
              <a:rPr lang="en-US" altLang="zh-CN" sz="2400" b="1">
                <a:solidFill>
                  <a:schemeClr val="dk1"/>
                </a:solidFill>
                <a:latin typeface="Archivo Narrow"/>
                <a:ea typeface="宋体" pitchFamily="2" charset="-122"/>
                <a:cs typeface="Archivo Narrow"/>
              </a:rPr>
              <a:t>4</a:t>
            </a:r>
            <a:r>
              <a:rPr lang="zh-CN" altLang="en-US" sz="2400" b="1">
                <a:solidFill>
                  <a:schemeClr val="dk1"/>
                </a:solidFill>
                <a:latin typeface="Archivo Narrow"/>
                <a:ea typeface="宋体" pitchFamily="2" charset="-122"/>
                <a:cs typeface="Archivo Narrow"/>
              </a:rPr>
              <a:t>、文字表述的清晰程度</a:t>
            </a:r>
            <a:endParaRPr lang="zh-CN" altLang="en-US" sz="2400" b="1">
              <a:solidFill>
                <a:schemeClr val="dk1"/>
              </a:solidFill>
              <a:latin typeface="Archivo Narrow"/>
              <a:ea typeface="宋体" pitchFamily="2" charset="-122"/>
              <a:cs typeface="Archivo Narrow"/>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13" name="Shape 313"/>
        <p:cNvGrpSpPr/>
        <p:nvPr/>
      </p:nvGrpSpPr>
      <p:grpSpPr>
        <a:xfrm>
          <a:off x="0" y="0"/>
          <a:ext cx="0" cy="0"/>
          <a:chOff x="0" y="0"/>
          <a:chExt cx="0" cy="0"/>
        </a:xfrm>
      </p:grpSpPr>
      <p:sp>
        <p:nvSpPr>
          <p:cNvPr id="314" name="Google Shape;314;p42"/>
          <p:cNvSpPr txBox="1"/>
          <p:nvPr>
            <p:ph type="title"/>
          </p:nvPr>
        </p:nvSpPr>
        <p:spPr>
          <a:xfrm>
            <a:off x="567690" y="445135"/>
            <a:ext cx="8091170" cy="57277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CN">
                <a:ea typeface="宋体" pitchFamily="2" charset="-122"/>
              </a:rPr>
              <a:t>竞赛套路化</a:t>
            </a:r>
            <a:r>
              <a:rPr lang="en-US" altLang="zh-CN">
                <a:ea typeface="宋体" pitchFamily="2" charset="-122"/>
              </a:rPr>
              <a:t>——</a:t>
            </a:r>
            <a:r>
              <a:rPr lang="zh-CN" altLang="en-US">
                <a:ea typeface="宋体" pitchFamily="2" charset="-122"/>
              </a:rPr>
              <a:t>现象、成因、危害</a:t>
            </a:r>
            <a:r>
              <a:rPr lang="zh-CN" altLang="en-US">
                <a:ea typeface="宋体" pitchFamily="2" charset="-122"/>
                <a:sym typeface="+mn-ea"/>
              </a:rPr>
              <a:t>、态度</a:t>
            </a:r>
            <a:endParaRPr lang="zh-CN" altLang="en-US">
              <a:ea typeface="宋体" pitchFamily="2" charset="-122"/>
            </a:endParaRPr>
          </a:p>
        </p:txBody>
      </p:sp>
      <p:sp>
        <p:nvSpPr>
          <p:cNvPr id="33" name="文本框 32"/>
          <p:cNvSpPr txBox="1"/>
          <p:nvPr>
            <p:custDataLst>
              <p:tags r:id="rId1"/>
            </p:custDataLst>
          </p:nvPr>
        </p:nvSpPr>
        <p:spPr>
          <a:xfrm>
            <a:off x="960120" y="1224915"/>
            <a:ext cx="7463790" cy="3486785"/>
          </a:xfrm>
          <a:prstGeom prst="rect">
            <a:avLst/>
          </a:prstGeom>
          <a:noFill/>
        </p:spPr>
        <p:txBody>
          <a:bodyPr wrap="square" rtlCol="0">
            <a:spAutoFit/>
          </a:bodyPr>
          <a:p>
            <a:pPr algn="l">
              <a:lnSpc>
                <a:spcPct val="115000"/>
              </a:lnSpc>
              <a:buSzPts val="2400"/>
              <a:buFont typeface="DM Sans"/>
            </a:pPr>
            <a:r>
              <a:rPr lang="en-US" altLang="zh-CN" sz="2400" b="1">
                <a:solidFill>
                  <a:schemeClr val="accent2"/>
                </a:solidFill>
                <a:ea typeface="宋体" pitchFamily="2" charset="-122"/>
                <a:sym typeface="+mn-ea"/>
              </a:rPr>
              <a:t>1</a:t>
            </a:r>
            <a:r>
              <a:rPr lang="zh-CN" altLang="en-US" sz="2400" b="1">
                <a:solidFill>
                  <a:schemeClr val="accent2"/>
                </a:solidFill>
                <a:ea typeface="宋体" pitchFamily="2" charset="-122"/>
                <a:sym typeface="+mn-ea"/>
              </a:rPr>
              <a:t>、</a:t>
            </a:r>
            <a:r>
              <a:rPr lang="zh-CN" sz="2400" b="1">
                <a:solidFill>
                  <a:schemeClr val="accent2"/>
                </a:solidFill>
                <a:ea typeface="宋体" pitchFamily="2" charset="-122"/>
                <a:sym typeface="+mn-ea"/>
              </a:rPr>
              <a:t>现象</a:t>
            </a:r>
            <a:r>
              <a:rPr lang="en-US" altLang="zh-CN" sz="2400" b="1">
                <a:solidFill>
                  <a:schemeClr val="accent2"/>
                </a:solidFill>
                <a:ea typeface="宋体" pitchFamily="2" charset="-122"/>
                <a:sym typeface="+mn-ea"/>
              </a:rPr>
              <a:t> </a:t>
            </a:r>
            <a:endParaRPr lang="en-US" altLang="zh-CN" sz="2400" b="1">
              <a:solidFill>
                <a:schemeClr val="accent2"/>
              </a:solidFill>
              <a:ea typeface="宋体" pitchFamily="2" charset="-122"/>
              <a:sym typeface="+mn-ea"/>
            </a:endParaRPr>
          </a:p>
          <a:p>
            <a:pPr algn="l">
              <a:lnSpc>
                <a:spcPct val="115000"/>
              </a:lnSpc>
              <a:buSzPts val="2400"/>
              <a:buFont typeface="DM Sans"/>
            </a:pPr>
            <a:r>
              <a:rPr lang="zh-CN" altLang="en-US" sz="2400" b="1">
                <a:solidFill>
                  <a:schemeClr val="accent2"/>
                </a:solidFill>
                <a:latin typeface="Archivo Narrow"/>
                <a:ea typeface="宋体" pitchFamily="2" charset="-122"/>
                <a:cs typeface="Archivo Narrow"/>
                <a:sym typeface="+mn-ea"/>
              </a:rPr>
              <a:t>格式套路化：套模版，缺乏独立思想，每一篇论文都应当是</a:t>
            </a:r>
            <a:r>
              <a:rPr lang="en-US" altLang="zh-CN" sz="2400" b="1">
                <a:solidFill>
                  <a:schemeClr val="accent2"/>
                </a:solidFill>
                <a:latin typeface="Archivo Narrow"/>
                <a:ea typeface="宋体" pitchFamily="2" charset="-122"/>
                <a:cs typeface="Archivo Narrow"/>
                <a:sym typeface="+mn-ea"/>
              </a:rPr>
              <a:t>“</a:t>
            </a:r>
            <a:r>
              <a:rPr lang="zh-CN" altLang="en-US" sz="2400" b="1">
                <a:solidFill>
                  <a:schemeClr val="accent2"/>
                </a:solidFill>
                <a:latin typeface="Archivo Narrow"/>
                <a:ea typeface="宋体" pitchFamily="2" charset="-122"/>
                <a:cs typeface="Archivo Narrow"/>
                <a:sym typeface="+mn-ea"/>
              </a:rPr>
              <a:t>这一篇</a:t>
            </a:r>
            <a:r>
              <a:rPr lang="en-US" altLang="zh-CN" sz="2400" b="1">
                <a:solidFill>
                  <a:schemeClr val="accent2"/>
                </a:solidFill>
                <a:latin typeface="Archivo Narrow"/>
                <a:ea typeface="宋体" pitchFamily="2" charset="-122"/>
                <a:cs typeface="Archivo Narrow"/>
                <a:sym typeface="+mn-ea"/>
              </a:rPr>
              <a:t>”</a:t>
            </a:r>
            <a:r>
              <a:rPr lang="zh-CN" altLang="en-US" sz="2400" b="1">
                <a:solidFill>
                  <a:schemeClr val="accent2"/>
                </a:solidFill>
                <a:latin typeface="Archivo Narrow"/>
                <a:ea typeface="宋体" pitchFamily="2" charset="-122"/>
                <a:cs typeface="Archivo Narrow"/>
                <a:sym typeface="+mn-ea"/>
              </a:rPr>
              <a:t>，应当有最适合自身内容的表达结构。</a:t>
            </a:r>
            <a:endParaRPr lang="zh-CN" altLang="en-US" sz="2400" b="1">
              <a:solidFill>
                <a:schemeClr val="accent2"/>
              </a:solidFill>
              <a:latin typeface="Archivo Narrow"/>
              <a:ea typeface="宋体" pitchFamily="2" charset="-122"/>
              <a:cs typeface="Archivo Narrow"/>
              <a:sym typeface="+mn-ea"/>
            </a:endParaRPr>
          </a:p>
          <a:p>
            <a:pPr algn="l">
              <a:lnSpc>
                <a:spcPct val="115000"/>
              </a:lnSpc>
              <a:buSzPts val="2400"/>
              <a:buFont typeface="DM Sans"/>
            </a:pPr>
            <a:r>
              <a:rPr lang="zh-CN" altLang="en-US" sz="2400" b="1">
                <a:solidFill>
                  <a:schemeClr val="accent2"/>
                </a:solidFill>
                <a:latin typeface="Archivo Narrow"/>
                <a:ea typeface="宋体" pitchFamily="2" charset="-122"/>
                <a:cs typeface="Archivo Narrow"/>
                <a:sym typeface="+mn-ea"/>
              </a:rPr>
              <a:t>方法套路化：</a:t>
            </a:r>
            <a:r>
              <a:rPr lang="en-US" altLang="zh-CN" sz="2400" b="1">
                <a:solidFill>
                  <a:schemeClr val="accent2"/>
                </a:solidFill>
                <a:latin typeface="Archivo Narrow"/>
                <a:ea typeface="宋体" pitchFamily="2" charset="-122"/>
                <a:cs typeface="Archivo Narrow"/>
                <a:sym typeface="+mn-ea"/>
              </a:rPr>
              <a:t>AHP GM(1,1) FCE PCA ANNs GA..... </a:t>
            </a:r>
            <a:r>
              <a:rPr lang="zh-CN" altLang="en-US" sz="2400" b="1">
                <a:solidFill>
                  <a:schemeClr val="accent2"/>
                </a:solidFill>
                <a:latin typeface="Archivo Narrow"/>
                <a:ea typeface="宋体" pitchFamily="2" charset="-122"/>
                <a:cs typeface="Archivo Narrow"/>
                <a:sym typeface="+mn-ea"/>
              </a:rPr>
              <a:t>没有对问题本质与所用方法的关联逻辑分析，很难得到好的模型。</a:t>
            </a:r>
            <a:endParaRPr lang="zh-CN" altLang="en-US" sz="2400" b="1">
              <a:solidFill>
                <a:schemeClr val="accent2"/>
              </a:solidFill>
              <a:latin typeface="Archivo Narrow"/>
              <a:ea typeface="宋体" pitchFamily="2" charset="-122"/>
              <a:cs typeface="Archivo Narrow"/>
              <a:sym typeface="+mn-ea"/>
            </a:endParaRPr>
          </a:p>
          <a:p>
            <a:pPr algn="l">
              <a:lnSpc>
                <a:spcPct val="115000"/>
              </a:lnSpc>
              <a:buSzPts val="2400"/>
              <a:buFont typeface="DM Sans"/>
            </a:pPr>
            <a:r>
              <a:rPr lang="zh-CN" altLang="en-US" sz="2400" b="1">
                <a:solidFill>
                  <a:schemeClr val="accent2"/>
                </a:solidFill>
                <a:latin typeface="Archivo Narrow"/>
                <a:ea typeface="宋体" pitchFamily="2" charset="-122"/>
                <a:cs typeface="Archivo Narrow"/>
                <a:sym typeface="+mn-ea"/>
              </a:rPr>
              <a:t>思路套路化：思维僵化。抓不住问题重点，答非所问；无法把握问题的内在节奏，寻求相应的建模节奏。</a:t>
            </a:r>
            <a:endParaRPr lang="zh-CN" altLang="en-US" sz="2400" b="1">
              <a:solidFill>
                <a:schemeClr val="accent2"/>
              </a:solidFill>
              <a:latin typeface="Archivo Narrow"/>
              <a:ea typeface="宋体" pitchFamily="2" charset="-122"/>
              <a:cs typeface="Archivo Narrow"/>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13" name="Shape 313"/>
        <p:cNvGrpSpPr/>
        <p:nvPr/>
      </p:nvGrpSpPr>
      <p:grpSpPr>
        <a:xfrm>
          <a:off x="0" y="0"/>
          <a:ext cx="0" cy="0"/>
          <a:chOff x="0" y="0"/>
          <a:chExt cx="0" cy="0"/>
        </a:xfrm>
      </p:grpSpPr>
      <p:sp>
        <p:nvSpPr>
          <p:cNvPr id="314" name="Google Shape;314;p42"/>
          <p:cNvSpPr txBox="1"/>
          <p:nvPr>
            <p:ph type="title"/>
          </p:nvPr>
        </p:nvSpPr>
        <p:spPr>
          <a:xfrm>
            <a:off x="720090" y="445135"/>
            <a:ext cx="8313420" cy="57277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CN">
                <a:ea typeface="宋体" pitchFamily="2" charset="-122"/>
              </a:rPr>
              <a:t>竞赛套路化</a:t>
            </a:r>
            <a:r>
              <a:rPr lang="en-US" altLang="zh-CN">
                <a:ea typeface="宋体" pitchFamily="2" charset="-122"/>
              </a:rPr>
              <a:t>——</a:t>
            </a:r>
            <a:r>
              <a:rPr lang="zh-CN" altLang="en-US">
                <a:ea typeface="宋体" pitchFamily="2" charset="-122"/>
              </a:rPr>
              <a:t>现象、成因、危害</a:t>
            </a:r>
            <a:r>
              <a:rPr lang="zh-CN" altLang="en-US">
                <a:ea typeface="宋体" pitchFamily="2" charset="-122"/>
                <a:sym typeface="+mn-ea"/>
              </a:rPr>
              <a:t>、态度</a:t>
            </a:r>
            <a:endParaRPr lang="zh-CN" altLang="en-US">
              <a:ea typeface="宋体" pitchFamily="2" charset="-122"/>
            </a:endParaRPr>
          </a:p>
        </p:txBody>
      </p:sp>
      <p:sp>
        <p:nvSpPr>
          <p:cNvPr id="33" name="文本框 32"/>
          <p:cNvSpPr txBox="1"/>
          <p:nvPr>
            <p:custDataLst>
              <p:tags r:id="rId1"/>
            </p:custDataLst>
          </p:nvPr>
        </p:nvSpPr>
        <p:spPr>
          <a:xfrm>
            <a:off x="1087120" y="1643380"/>
            <a:ext cx="7000240" cy="2675890"/>
          </a:xfrm>
          <a:prstGeom prst="rect">
            <a:avLst/>
          </a:prstGeom>
          <a:noFill/>
        </p:spPr>
        <p:txBody>
          <a:bodyPr wrap="square" rtlCol="0">
            <a:noAutofit/>
          </a:bodyPr>
          <a:p>
            <a:pPr algn="l">
              <a:lnSpc>
                <a:spcPct val="115000"/>
              </a:lnSpc>
              <a:buSzPts val="2400"/>
              <a:buFont typeface="DM Sans"/>
            </a:pPr>
            <a:r>
              <a:rPr lang="en-US" altLang="zh-CN" sz="2400" b="1">
                <a:solidFill>
                  <a:schemeClr val="accent2"/>
                </a:solidFill>
                <a:ea typeface="宋体" pitchFamily="2" charset="-122"/>
                <a:sym typeface="+mn-ea"/>
              </a:rPr>
              <a:t>2</a:t>
            </a:r>
            <a:r>
              <a:rPr lang="zh-CN" altLang="en-US" sz="2400" b="1">
                <a:solidFill>
                  <a:schemeClr val="accent2"/>
                </a:solidFill>
                <a:ea typeface="宋体" pitchFamily="2" charset="-122"/>
                <a:sym typeface="+mn-ea"/>
              </a:rPr>
              <a:t>、</a:t>
            </a:r>
            <a:r>
              <a:rPr lang="zh-CN" sz="2400" b="1">
                <a:solidFill>
                  <a:schemeClr val="accent2"/>
                </a:solidFill>
                <a:ea typeface="宋体" pitchFamily="2" charset="-122"/>
                <a:sym typeface="+mn-ea"/>
              </a:rPr>
              <a:t>成因</a:t>
            </a:r>
            <a:r>
              <a:rPr lang="en-US" altLang="zh-CN" sz="2400" b="1">
                <a:solidFill>
                  <a:schemeClr val="accent2"/>
                </a:solidFill>
                <a:ea typeface="宋体" pitchFamily="2" charset="-122"/>
                <a:sym typeface="+mn-ea"/>
              </a:rPr>
              <a:t> </a:t>
            </a:r>
            <a:endParaRPr lang="en-US" altLang="zh-CN" sz="2400" b="1">
              <a:solidFill>
                <a:schemeClr val="accent2"/>
              </a:solidFill>
              <a:ea typeface="宋体" pitchFamily="2" charset="-122"/>
              <a:sym typeface="+mn-ea"/>
            </a:endParaRPr>
          </a:p>
          <a:p>
            <a:pPr algn="l">
              <a:lnSpc>
                <a:spcPct val="115000"/>
              </a:lnSpc>
              <a:buSzPts val="2400"/>
              <a:buFont typeface="DM Sans"/>
            </a:pPr>
            <a:r>
              <a:rPr lang="zh-CN" sz="2400" b="1">
                <a:solidFill>
                  <a:schemeClr val="accent2"/>
                </a:solidFill>
                <a:latin typeface="Archivo Narrow"/>
                <a:ea typeface="宋体" pitchFamily="2" charset="-122"/>
                <a:cs typeface="Archivo Narrow"/>
                <a:sym typeface="+mn-ea"/>
              </a:rPr>
              <a:t>方法与问题定位错乱</a:t>
            </a:r>
            <a:endParaRPr lang="zh-CN" sz="2400" b="1">
              <a:solidFill>
                <a:schemeClr val="accent2"/>
              </a:solidFill>
              <a:latin typeface="Archivo Narrow"/>
              <a:ea typeface="宋体" pitchFamily="2" charset="-122"/>
              <a:cs typeface="Archivo Narrow"/>
              <a:sym typeface="+mn-ea"/>
            </a:endParaRPr>
          </a:p>
          <a:p>
            <a:pPr algn="l">
              <a:lnSpc>
                <a:spcPct val="115000"/>
              </a:lnSpc>
              <a:buSzPts val="2400"/>
              <a:buFont typeface="DM Sans"/>
            </a:pPr>
            <a:r>
              <a:rPr lang="zh-CN" sz="2400" b="1">
                <a:solidFill>
                  <a:schemeClr val="accent2"/>
                </a:solidFill>
                <a:latin typeface="Archivo Narrow"/>
                <a:ea typeface="宋体" pitchFamily="2" charset="-122"/>
                <a:cs typeface="Archivo Narrow"/>
                <a:sym typeface="+mn-ea"/>
              </a:rPr>
              <a:t>前辈</a:t>
            </a:r>
            <a:r>
              <a:rPr lang="en-US" altLang="zh-CN" sz="2400" b="1">
                <a:solidFill>
                  <a:schemeClr val="accent2"/>
                </a:solidFill>
                <a:latin typeface="Archivo Narrow"/>
                <a:ea typeface="宋体" pitchFamily="2" charset="-122"/>
                <a:cs typeface="Archivo Narrow"/>
                <a:sym typeface="+mn-ea"/>
              </a:rPr>
              <a:t>“</a:t>
            </a:r>
            <a:r>
              <a:rPr lang="zh-CN" altLang="en-US" sz="2400" b="1">
                <a:solidFill>
                  <a:schemeClr val="accent2"/>
                </a:solidFill>
                <a:latin typeface="Archivo Narrow"/>
                <a:ea typeface="宋体" pitchFamily="2" charset="-122"/>
                <a:cs typeface="Archivo Narrow"/>
                <a:sym typeface="+mn-ea"/>
              </a:rPr>
              <a:t>经验：传授</a:t>
            </a:r>
            <a:endParaRPr lang="zh-CN" altLang="en-US" sz="2400" b="1">
              <a:solidFill>
                <a:schemeClr val="accent2"/>
              </a:solidFill>
              <a:latin typeface="Archivo Narrow"/>
              <a:ea typeface="宋体" pitchFamily="2" charset="-122"/>
              <a:cs typeface="Archivo Narrow"/>
              <a:sym typeface="+mn-ea"/>
            </a:endParaRPr>
          </a:p>
          <a:p>
            <a:pPr algn="l">
              <a:lnSpc>
                <a:spcPct val="115000"/>
              </a:lnSpc>
              <a:buSzPts val="2400"/>
              <a:buFont typeface="DM Sans"/>
            </a:pPr>
            <a:r>
              <a:rPr lang="zh-CN" altLang="en-US" sz="2400" b="1">
                <a:solidFill>
                  <a:schemeClr val="accent2"/>
                </a:solidFill>
                <a:latin typeface="Archivo Narrow"/>
                <a:ea typeface="宋体" pitchFamily="2" charset="-122"/>
                <a:cs typeface="Archivo Narrow"/>
                <a:sym typeface="+mn-ea"/>
              </a:rPr>
              <a:t>教师培训传递</a:t>
            </a:r>
            <a:endParaRPr lang="zh-CN" altLang="en-US" sz="2400" b="1">
              <a:solidFill>
                <a:schemeClr val="accent2"/>
              </a:solidFill>
              <a:latin typeface="Archivo Narrow"/>
              <a:ea typeface="宋体" pitchFamily="2" charset="-122"/>
              <a:cs typeface="Archivo Narrow"/>
              <a:sym typeface="+mn-ea"/>
            </a:endParaRPr>
          </a:p>
          <a:p>
            <a:pPr algn="l">
              <a:lnSpc>
                <a:spcPct val="115000"/>
              </a:lnSpc>
              <a:buSzPts val="2400"/>
              <a:buFont typeface="DM Sans"/>
            </a:pPr>
            <a:r>
              <a:rPr lang="zh-CN" altLang="en-US" sz="2400" b="1">
                <a:solidFill>
                  <a:schemeClr val="accent2"/>
                </a:solidFill>
                <a:latin typeface="Archivo Narrow"/>
                <a:ea typeface="宋体" pitchFamily="2" charset="-122"/>
                <a:cs typeface="Archivo Narrow"/>
                <a:sym typeface="+mn-ea"/>
              </a:rPr>
              <a:t>竞赛评委导向</a:t>
            </a:r>
            <a:endParaRPr lang="zh-CN" altLang="en-US" sz="2400" b="1">
              <a:solidFill>
                <a:schemeClr val="accent2"/>
              </a:solidFill>
              <a:latin typeface="Archivo Narrow"/>
              <a:ea typeface="宋体" pitchFamily="2" charset="-122"/>
              <a:cs typeface="Archivo Narrow"/>
              <a:sym typeface="+mn-ea"/>
            </a:endParaRPr>
          </a:p>
          <a:p>
            <a:pPr algn="l">
              <a:lnSpc>
                <a:spcPct val="115000"/>
              </a:lnSpc>
              <a:buSzPts val="2400"/>
              <a:buFont typeface="DM Sans"/>
            </a:pPr>
            <a:r>
              <a:rPr lang="zh-CN" altLang="en-US" sz="2400" b="1">
                <a:solidFill>
                  <a:schemeClr val="accent2"/>
                </a:solidFill>
                <a:latin typeface="Archivo Narrow"/>
                <a:ea typeface="宋体" pitchFamily="2" charset="-122"/>
                <a:cs typeface="Archivo Narrow"/>
                <a:sym typeface="+mn-ea"/>
              </a:rPr>
              <a:t>竞赛功利化倾向</a:t>
            </a:r>
            <a:endParaRPr lang="zh-CN" altLang="en-US" sz="2400" b="1">
              <a:solidFill>
                <a:schemeClr val="accent2"/>
              </a:solidFill>
              <a:latin typeface="Archivo Narrow"/>
              <a:ea typeface="宋体" pitchFamily="2" charset="-122"/>
              <a:cs typeface="Archivo Narrow"/>
              <a:sym typeface="+mn-ea"/>
            </a:endParaRPr>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commondata" val="eyJoZGlkIjoiZTgxNTJmNDY5MWJiZjI4MTE0MjQxZGE2ZWIwMWQ2NzAifQ=="/>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Differential Geometry - Master of Science in Mathematics by Slidesgo">
  <a:themeElements>
    <a:clrScheme name="Simple Light">
      <a:dk1>
        <a:srgbClr val="FFFFFF"/>
      </a:dk1>
      <a:lt1>
        <a:srgbClr val="031B2D"/>
      </a:lt1>
      <a:dk2>
        <a:srgbClr val="2F2C78"/>
      </a:dk2>
      <a:lt2>
        <a:srgbClr val="7449DD"/>
      </a:lt2>
      <a:accent1>
        <a:srgbClr val="9E5FA6"/>
      </a:accent1>
      <a:accent2>
        <a:srgbClr val="F88D2F"/>
      </a:accent2>
      <a:accent3>
        <a:srgbClr val="F0A563"/>
      </a:accent3>
      <a:accent4>
        <a:srgbClr val="E1D2C5"/>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8002</Words>
  <Application>WPS 文字</Application>
  <PresentationFormat/>
  <Paragraphs>392</Paragraphs>
  <Slides>42</Slides>
  <Notes>0</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42</vt:i4>
      </vt:variant>
    </vt:vector>
  </HeadingPairs>
  <TitlesOfParts>
    <vt:vector size="61" baseType="lpstr">
      <vt:lpstr>Arial</vt:lpstr>
      <vt:lpstr>宋体</vt:lpstr>
      <vt:lpstr>Wingdings</vt:lpstr>
      <vt:lpstr>Arial</vt:lpstr>
      <vt:lpstr>Archivo Narrow</vt:lpstr>
      <vt:lpstr>Barlow</vt:lpstr>
      <vt:lpstr>Lato Light</vt:lpstr>
      <vt:lpstr>Thonburi</vt:lpstr>
      <vt:lpstr>Nunito Light</vt:lpstr>
      <vt:lpstr>DM Sans</vt:lpstr>
      <vt:lpstr>汉仪书宋二KW</vt:lpstr>
      <vt:lpstr>宋体</vt:lpstr>
      <vt:lpstr>微软雅黑</vt:lpstr>
      <vt:lpstr>汉仪旗黑</vt:lpstr>
      <vt:lpstr>Arial Unicode MS</vt:lpstr>
      <vt:lpstr>Archivo Narrow</vt:lpstr>
      <vt:lpstr>Barlow</vt:lpstr>
      <vt:lpstr>DM Sans</vt:lpstr>
      <vt:lpstr>Differential Geometry - Master of Science in Mathematics by Slidesgo</vt:lpstr>
      <vt:lpstr>数学建模的魅力：从理论到实践的探索</vt:lpstr>
      <vt:lpstr>01</vt:lpstr>
      <vt:lpstr>Mathematical Contest In Modeling</vt:lpstr>
      <vt:lpstr>Mathematical Contest In Modeling</vt:lpstr>
      <vt:lpstr>数学建模基本步骤</vt:lpstr>
      <vt:lpstr>数学建模竞赛赛题内容来源</vt:lpstr>
      <vt:lpstr>国赛CUMCM评审要求</vt:lpstr>
      <vt:lpstr>竞赛套路化——现象、成因、危害、态度</vt:lpstr>
      <vt:lpstr>竞赛套路化——现象、成因、危害、态度</vt:lpstr>
      <vt:lpstr>竞赛套路化——现象、成因、危害、态度</vt:lpstr>
      <vt:lpstr>竞赛套路化——现象、成因、危害、态度</vt:lpstr>
      <vt:lpstr>CUMCM全国评阅过程</vt:lpstr>
      <vt:lpstr>CUMCM全国评阅过程</vt:lpstr>
      <vt:lpstr>2023全国大学生数学建模竞赛C题</vt:lpstr>
      <vt:lpstr>2023全国大学生数学建模竞赛C题</vt:lpstr>
      <vt:lpstr>2023全国大学生数学建模竞赛C题</vt:lpstr>
      <vt:lpstr>2023全国大学生数学建模竞赛C题</vt:lpstr>
      <vt:lpstr>2023全国大学生数学建模竞赛C题</vt:lpstr>
      <vt:lpstr>2023全国大学生数学建模竞赛C题</vt:lpstr>
      <vt:lpstr>2023全国大学生数学建模竞赛C题</vt:lpstr>
      <vt:lpstr>2023全国大学生数学建模竞赛C题</vt:lpstr>
      <vt:lpstr>2023全国大学生数学建模竞赛C题</vt:lpstr>
      <vt:lpstr>2023全国大学生数学建模竞赛C题</vt:lpstr>
      <vt:lpstr>2023全国大学生数学建模竞赛C题</vt:lpstr>
      <vt:lpstr>2023全国大学生数学建模竞赛C题</vt:lpstr>
      <vt:lpstr>2023全国大学生数学建模竞赛C题</vt:lpstr>
      <vt:lpstr>2023全国大学生数学建模竞赛C题</vt:lpstr>
      <vt:lpstr>2023全国大学生数学建模竞赛C题</vt:lpstr>
      <vt:lpstr>2023全国大学生数学建模竞赛C题</vt:lpstr>
      <vt:lpstr>2023全国大学生数学建模竞赛C题</vt:lpstr>
      <vt:lpstr>2023全国大学生数学建模竞赛C题</vt:lpstr>
      <vt:lpstr>2023全国大学生数学建模竞赛C题</vt:lpstr>
      <vt:lpstr>2023全国大学生数学建模竞赛C题</vt:lpstr>
      <vt:lpstr>2023全国大学生数学建模竞赛C题</vt:lpstr>
      <vt:lpstr>2023全国大学生数学建模竞赛C题</vt:lpstr>
      <vt:lpstr>2023全国大学生数学建模竞赛C题</vt:lpstr>
      <vt:lpstr>2023全国大学生数学建模竞赛C题</vt:lpstr>
      <vt:lpstr>2023全国大学生数学建模竞赛C题</vt:lpstr>
      <vt:lpstr>2023全国大学生数学建模竞赛C题</vt:lpstr>
      <vt:lpstr>2023全国大学生数学建模竞赛C题</vt:lpstr>
      <vt:lpstr>2023全国大学生数学建模竞赛C题</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Differential Geometry - Master of Science in Mathematics</dc:title>
  <dc:creator/>
  <cp:lastModifiedBy>RJ-K</cp:lastModifiedBy>
  <cp:revision>21</cp:revision>
  <dcterms:created xsi:type="dcterms:W3CDTF">2025-08-20T16:31:55Z</dcterms:created>
  <dcterms:modified xsi:type="dcterms:W3CDTF">2025-08-20T16:31:55Z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FE9DE7B35FF9E4007BF2A568903A9A2C_43</vt:lpwstr>
  </property>
  <property fmtid="{D5CDD505-2E9C-101B-9397-08002B2CF9AE}" pid="3" name="KSOProductBuildVer">
    <vt:lpwstr>2052-7.5.1.8994</vt:lpwstr>
  </property>
</Properties>
</file>