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3"/>
  </p:notesMasterIdLst>
  <p:sldIdLst>
    <p:sldId id="257" r:id="rId2"/>
    <p:sldId id="523" r:id="rId3"/>
    <p:sldId id="695" r:id="rId4"/>
    <p:sldId id="696" r:id="rId5"/>
    <p:sldId id="372" r:id="rId6"/>
    <p:sldId id="526" r:id="rId7"/>
    <p:sldId id="697" r:id="rId8"/>
    <p:sldId id="698" r:id="rId9"/>
    <p:sldId id="527" r:id="rId10"/>
    <p:sldId id="699" r:id="rId11"/>
    <p:sldId id="7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1" autoAdjust="0"/>
    <p:restoredTop sz="84588" autoAdjust="0"/>
  </p:normalViewPr>
  <p:slideViewPr>
    <p:cSldViewPr snapToGrid="0">
      <p:cViewPr varScale="1">
        <p:scale>
          <a:sx n="80" d="100"/>
          <a:sy n="80" d="100"/>
        </p:scale>
        <p:origin x="77" y="173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84DC82-56C3-47A3-B3B3-4DC4C538D8C4}" type="datetime1">
              <a:rPr lang="en-US"/>
              <a:pPr lvl="0">
                <a:defRPr/>
              </a:pPr>
              <a:t>6/20/2022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5D91AA-6665-4197-B42A-28C92EF43D0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0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4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8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F813-07B5-45E9-B1D7-0CDD7EFFE79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AC20-E4D7-4EDA-92D0-3BA1C240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onhe123/robot_descrip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onhe123/robot_description/blob/master/urdf/AGV.ur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bot_state_publisher/tree/melodic-devel" TargetMode="External"/><Relationship Id="rId2" Type="http://schemas.openxmlformats.org/officeDocument/2006/relationships/hyperlink" Target="https://github.com/ros/joint_state_publisher/tree/kinetic-deve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zoonhe123/robot_description" TargetMode="External"/><Relationship Id="rId5" Type="http://schemas.openxmlformats.org/officeDocument/2006/relationships/hyperlink" Target="https://github.com/zoonhe123/practice" TargetMode="External"/><Relationship Id="rId4" Type="http://schemas.openxmlformats.org/officeDocument/2006/relationships/hyperlink" Target="https://github.com/ros-perception/slam_gmapp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17330" y="1466783"/>
            <a:ext cx="9143999" cy="872839"/>
          </a:xfrm>
          <a:prstGeom prst="rect">
            <a:avLst/>
          </a:prstGeom>
        </p:spPr>
        <p:txBody>
          <a:bodyPr wrap="square" lIns="102399" tIns="51199" rIns="102399" bIns="51199">
            <a:spAutoFit/>
          </a:bodyPr>
          <a:lstStyle/>
          <a:p>
            <a:pPr algn="ctr"/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Capstone Design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" name="그룹 10"/>
          <p:cNvGrpSpPr/>
          <p:nvPr/>
        </p:nvGrpSpPr>
        <p:grpSpPr>
          <a:xfrm>
            <a:off x="234739" y="276466"/>
            <a:ext cx="1934884" cy="319739"/>
            <a:chOff x="331259" y="162459"/>
            <a:chExt cx="1678163" cy="270080"/>
          </a:xfrm>
        </p:grpSpPr>
        <p:sp>
          <p:nvSpPr>
            <p:cNvPr id="15" name="Freeform 2654"/>
            <p:cNvSpPr>
              <a:spLocks/>
            </p:cNvSpPr>
            <p:nvPr/>
          </p:nvSpPr>
          <p:spPr bwMode="auto"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2655"/>
            <p:cNvSpPr>
              <a:spLocks/>
            </p:cNvSpPr>
            <p:nvPr/>
          </p:nvSpPr>
          <p:spPr bwMode="auto"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2656"/>
            <p:cNvSpPr>
              <a:spLocks/>
            </p:cNvSpPr>
            <p:nvPr/>
          </p:nvSpPr>
          <p:spPr bwMode="auto"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2657"/>
            <p:cNvSpPr>
              <a:spLocks noEditPoints="1"/>
            </p:cNvSpPr>
            <p:nvPr/>
          </p:nvSpPr>
          <p:spPr bwMode="auto"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2658"/>
            <p:cNvSpPr>
              <a:spLocks/>
            </p:cNvSpPr>
            <p:nvPr/>
          </p:nvSpPr>
          <p:spPr bwMode="auto"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2659"/>
            <p:cNvSpPr>
              <a:spLocks/>
            </p:cNvSpPr>
            <p:nvPr/>
          </p:nvSpPr>
          <p:spPr bwMode="auto"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1" name="Freeform 2660"/>
            <p:cNvSpPr>
              <a:spLocks/>
            </p:cNvSpPr>
            <p:nvPr/>
          </p:nvSpPr>
          <p:spPr bwMode="auto"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2661"/>
            <p:cNvSpPr>
              <a:spLocks/>
            </p:cNvSpPr>
            <p:nvPr/>
          </p:nvSpPr>
          <p:spPr bwMode="auto"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2662"/>
            <p:cNvSpPr>
              <a:spLocks/>
            </p:cNvSpPr>
            <p:nvPr/>
          </p:nvSpPr>
          <p:spPr bwMode="auto"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4" name="Freeform 2663"/>
            <p:cNvSpPr>
              <a:spLocks/>
            </p:cNvSpPr>
            <p:nvPr/>
          </p:nvSpPr>
          <p:spPr bwMode="auto"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5" name="Freeform 2664"/>
            <p:cNvSpPr>
              <a:spLocks/>
            </p:cNvSpPr>
            <p:nvPr/>
          </p:nvSpPr>
          <p:spPr bwMode="auto"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2665"/>
            <p:cNvSpPr>
              <a:spLocks/>
            </p:cNvSpPr>
            <p:nvPr/>
          </p:nvSpPr>
          <p:spPr bwMode="auto"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7" name="Freeform 2666"/>
            <p:cNvSpPr>
              <a:spLocks/>
            </p:cNvSpPr>
            <p:nvPr/>
          </p:nvSpPr>
          <p:spPr bwMode="auto"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2667"/>
            <p:cNvSpPr>
              <a:spLocks/>
            </p:cNvSpPr>
            <p:nvPr/>
          </p:nvSpPr>
          <p:spPr bwMode="auto"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Freeform 2668"/>
            <p:cNvSpPr>
              <a:spLocks noEditPoints="1"/>
            </p:cNvSpPr>
            <p:nvPr/>
          </p:nvSpPr>
          <p:spPr bwMode="auto"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0" name="Freeform 2669"/>
            <p:cNvSpPr>
              <a:spLocks/>
            </p:cNvSpPr>
            <p:nvPr/>
          </p:nvSpPr>
          <p:spPr bwMode="auto"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2670"/>
            <p:cNvSpPr>
              <a:spLocks noEditPoints="1"/>
            </p:cNvSpPr>
            <p:nvPr/>
          </p:nvSpPr>
          <p:spPr bwMode="auto"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2" name="Freeform 2671"/>
            <p:cNvSpPr>
              <a:spLocks/>
            </p:cNvSpPr>
            <p:nvPr/>
          </p:nvSpPr>
          <p:spPr bwMode="auto"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3" name="Freeform 2672"/>
            <p:cNvSpPr>
              <a:spLocks/>
            </p:cNvSpPr>
            <p:nvPr/>
          </p:nvSpPr>
          <p:spPr bwMode="auto"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4" name="Freeform 2673"/>
            <p:cNvSpPr>
              <a:spLocks/>
            </p:cNvSpPr>
            <p:nvPr/>
          </p:nvSpPr>
          <p:spPr bwMode="auto"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2674"/>
            <p:cNvSpPr>
              <a:spLocks/>
            </p:cNvSpPr>
            <p:nvPr/>
          </p:nvSpPr>
          <p:spPr bwMode="auto"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2675"/>
            <p:cNvSpPr>
              <a:spLocks/>
            </p:cNvSpPr>
            <p:nvPr/>
          </p:nvSpPr>
          <p:spPr bwMode="auto"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" name="Freeform 2676"/>
            <p:cNvSpPr>
              <a:spLocks/>
            </p:cNvSpPr>
            <p:nvPr/>
          </p:nvSpPr>
          <p:spPr bwMode="auto"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8" name="Freeform 2677"/>
            <p:cNvSpPr>
              <a:spLocks/>
            </p:cNvSpPr>
            <p:nvPr/>
          </p:nvSpPr>
          <p:spPr bwMode="auto"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9" name="Freeform 2678"/>
            <p:cNvSpPr>
              <a:spLocks/>
            </p:cNvSpPr>
            <p:nvPr/>
          </p:nvSpPr>
          <p:spPr bwMode="auto"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0" name="Freeform 2679"/>
            <p:cNvSpPr>
              <a:spLocks/>
            </p:cNvSpPr>
            <p:nvPr/>
          </p:nvSpPr>
          <p:spPr bwMode="auto"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1" name="Freeform 2680"/>
            <p:cNvSpPr>
              <a:spLocks/>
            </p:cNvSpPr>
            <p:nvPr/>
          </p:nvSpPr>
          <p:spPr bwMode="auto"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2" name="Freeform 2681"/>
            <p:cNvSpPr>
              <a:spLocks/>
            </p:cNvSpPr>
            <p:nvPr/>
          </p:nvSpPr>
          <p:spPr bwMode="auto"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3" name="Freeform 2682"/>
            <p:cNvSpPr>
              <a:spLocks/>
            </p:cNvSpPr>
            <p:nvPr/>
          </p:nvSpPr>
          <p:spPr bwMode="auto"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4" name="Freeform 2683"/>
            <p:cNvSpPr>
              <a:spLocks/>
            </p:cNvSpPr>
            <p:nvPr/>
          </p:nvSpPr>
          <p:spPr bwMode="auto"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5" name="Freeform 2684"/>
            <p:cNvSpPr>
              <a:spLocks/>
            </p:cNvSpPr>
            <p:nvPr/>
          </p:nvSpPr>
          <p:spPr bwMode="auto"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2685"/>
            <p:cNvSpPr>
              <a:spLocks/>
            </p:cNvSpPr>
            <p:nvPr/>
          </p:nvSpPr>
          <p:spPr bwMode="auto"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2686"/>
            <p:cNvSpPr>
              <a:spLocks/>
            </p:cNvSpPr>
            <p:nvPr/>
          </p:nvSpPr>
          <p:spPr bwMode="auto"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2687"/>
            <p:cNvSpPr>
              <a:spLocks/>
            </p:cNvSpPr>
            <p:nvPr/>
          </p:nvSpPr>
          <p:spPr bwMode="auto"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2688"/>
            <p:cNvSpPr>
              <a:spLocks/>
            </p:cNvSpPr>
            <p:nvPr/>
          </p:nvSpPr>
          <p:spPr bwMode="auto"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2689"/>
            <p:cNvSpPr>
              <a:spLocks/>
            </p:cNvSpPr>
            <p:nvPr/>
          </p:nvSpPr>
          <p:spPr bwMode="auto"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2690"/>
            <p:cNvSpPr>
              <a:spLocks/>
            </p:cNvSpPr>
            <p:nvPr/>
          </p:nvSpPr>
          <p:spPr bwMode="auto"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2691"/>
            <p:cNvSpPr>
              <a:spLocks/>
            </p:cNvSpPr>
            <p:nvPr/>
          </p:nvSpPr>
          <p:spPr bwMode="auto"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2692"/>
            <p:cNvSpPr>
              <a:spLocks noEditPoints="1"/>
            </p:cNvSpPr>
            <p:nvPr/>
          </p:nvSpPr>
          <p:spPr bwMode="auto"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2693"/>
            <p:cNvSpPr>
              <a:spLocks noEditPoints="1"/>
            </p:cNvSpPr>
            <p:nvPr/>
          </p:nvSpPr>
          <p:spPr bwMode="auto"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2694"/>
            <p:cNvSpPr>
              <a:spLocks noEditPoints="1"/>
            </p:cNvSpPr>
            <p:nvPr/>
          </p:nvSpPr>
          <p:spPr bwMode="auto"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2695"/>
            <p:cNvSpPr>
              <a:spLocks noEditPoints="1"/>
            </p:cNvSpPr>
            <p:nvPr/>
          </p:nvSpPr>
          <p:spPr bwMode="auto"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2696"/>
            <p:cNvSpPr>
              <a:spLocks noEditPoints="1"/>
            </p:cNvSpPr>
            <p:nvPr/>
          </p:nvSpPr>
          <p:spPr bwMode="auto"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2697"/>
            <p:cNvSpPr>
              <a:spLocks/>
            </p:cNvSpPr>
            <p:nvPr/>
          </p:nvSpPr>
          <p:spPr bwMode="auto"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2698"/>
            <p:cNvSpPr>
              <a:spLocks/>
            </p:cNvSpPr>
            <p:nvPr/>
          </p:nvSpPr>
          <p:spPr bwMode="auto"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699"/>
            <p:cNvSpPr>
              <a:spLocks/>
            </p:cNvSpPr>
            <p:nvPr/>
          </p:nvSpPr>
          <p:spPr bwMode="auto"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700"/>
            <p:cNvSpPr>
              <a:spLocks/>
            </p:cNvSpPr>
            <p:nvPr/>
          </p:nvSpPr>
          <p:spPr bwMode="auto"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701"/>
            <p:cNvSpPr>
              <a:spLocks/>
            </p:cNvSpPr>
            <p:nvPr/>
          </p:nvSpPr>
          <p:spPr bwMode="auto"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2702"/>
            <p:cNvSpPr>
              <a:spLocks/>
            </p:cNvSpPr>
            <p:nvPr/>
          </p:nvSpPr>
          <p:spPr bwMode="auto"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703"/>
            <p:cNvSpPr>
              <a:spLocks/>
            </p:cNvSpPr>
            <p:nvPr/>
          </p:nvSpPr>
          <p:spPr bwMode="auto"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704"/>
            <p:cNvSpPr>
              <a:spLocks/>
            </p:cNvSpPr>
            <p:nvPr/>
          </p:nvSpPr>
          <p:spPr bwMode="auto"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" name="Freeform 2705"/>
            <p:cNvSpPr>
              <a:spLocks/>
            </p:cNvSpPr>
            <p:nvPr/>
          </p:nvSpPr>
          <p:spPr bwMode="auto"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2706"/>
            <p:cNvSpPr>
              <a:spLocks/>
            </p:cNvSpPr>
            <p:nvPr/>
          </p:nvSpPr>
          <p:spPr bwMode="auto"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2707"/>
            <p:cNvSpPr>
              <a:spLocks/>
            </p:cNvSpPr>
            <p:nvPr/>
          </p:nvSpPr>
          <p:spPr bwMode="auto"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2708"/>
            <p:cNvSpPr>
              <a:spLocks/>
            </p:cNvSpPr>
            <p:nvPr/>
          </p:nvSpPr>
          <p:spPr bwMode="auto"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0" name="Freeform 2709"/>
            <p:cNvSpPr>
              <a:spLocks/>
            </p:cNvSpPr>
            <p:nvPr/>
          </p:nvSpPr>
          <p:spPr bwMode="auto"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1" name="Freeform 2710"/>
            <p:cNvSpPr>
              <a:spLocks/>
            </p:cNvSpPr>
            <p:nvPr/>
          </p:nvSpPr>
          <p:spPr bwMode="auto"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2" name="Freeform 2711"/>
            <p:cNvSpPr>
              <a:spLocks/>
            </p:cNvSpPr>
            <p:nvPr/>
          </p:nvSpPr>
          <p:spPr bwMode="auto"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3" name="Freeform 2712"/>
            <p:cNvSpPr>
              <a:spLocks noEditPoints="1"/>
            </p:cNvSpPr>
            <p:nvPr/>
          </p:nvSpPr>
          <p:spPr bwMode="auto"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4" name="Freeform 2713"/>
            <p:cNvSpPr>
              <a:spLocks noEditPoints="1"/>
            </p:cNvSpPr>
            <p:nvPr/>
          </p:nvSpPr>
          <p:spPr bwMode="auto"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5" name="Freeform 2714"/>
            <p:cNvSpPr>
              <a:spLocks noEditPoints="1"/>
            </p:cNvSpPr>
            <p:nvPr/>
          </p:nvSpPr>
          <p:spPr bwMode="auto"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6" name="Freeform 2715"/>
            <p:cNvSpPr>
              <a:spLocks/>
            </p:cNvSpPr>
            <p:nvPr/>
          </p:nvSpPr>
          <p:spPr bwMode="auto"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7" name="Freeform 2716"/>
            <p:cNvSpPr>
              <a:spLocks/>
            </p:cNvSpPr>
            <p:nvPr/>
          </p:nvSpPr>
          <p:spPr bwMode="auto"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2717"/>
            <p:cNvSpPr>
              <a:spLocks/>
            </p:cNvSpPr>
            <p:nvPr/>
          </p:nvSpPr>
          <p:spPr bwMode="auto"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9" name="Freeform 2718"/>
            <p:cNvSpPr>
              <a:spLocks noEditPoints="1"/>
            </p:cNvSpPr>
            <p:nvPr/>
          </p:nvSpPr>
          <p:spPr bwMode="auto"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0" name="Freeform 2719"/>
            <p:cNvSpPr>
              <a:spLocks/>
            </p:cNvSpPr>
            <p:nvPr/>
          </p:nvSpPr>
          <p:spPr bwMode="auto"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1" name="Freeform 2720"/>
            <p:cNvSpPr>
              <a:spLocks/>
            </p:cNvSpPr>
            <p:nvPr/>
          </p:nvSpPr>
          <p:spPr bwMode="auto"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2" name="Freeform 2721"/>
            <p:cNvSpPr>
              <a:spLocks/>
            </p:cNvSpPr>
            <p:nvPr/>
          </p:nvSpPr>
          <p:spPr bwMode="auto"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" name="Freeform 2722"/>
            <p:cNvSpPr>
              <a:spLocks/>
            </p:cNvSpPr>
            <p:nvPr/>
          </p:nvSpPr>
          <p:spPr bwMode="auto"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" name="Freeform 2723"/>
            <p:cNvSpPr>
              <a:spLocks/>
            </p:cNvSpPr>
            <p:nvPr/>
          </p:nvSpPr>
          <p:spPr bwMode="auto"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" name="Freeform 2724"/>
            <p:cNvSpPr>
              <a:spLocks/>
            </p:cNvSpPr>
            <p:nvPr/>
          </p:nvSpPr>
          <p:spPr bwMode="auto"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" name="Freeform 2725"/>
            <p:cNvSpPr>
              <a:spLocks/>
            </p:cNvSpPr>
            <p:nvPr/>
          </p:nvSpPr>
          <p:spPr bwMode="auto"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" name="Freeform 2726"/>
            <p:cNvSpPr>
              <a:spLocks/>
            </p:cNvSpPr>
            <p:nvPr/>
          </p:nvSpPr>
          <p:spPr bwMode="auto"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" name="Freeform 2727"/>
            <p:cNvSpPr>
              <a:spLocks/>
            </p:cNvSpPr>
            <p:nvPr/>
          </p:nvSpPr>
          <p:spPr bwMode="auto"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85" y="7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9" tIns="51199" rIns="102399" bIns="51199"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381739" y="7"/>
            <a:ext cx="3762263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9" tIns="51199" rIns="102399" bIns="51199"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2" y="6733849"/>
            <a:ext cx="9143820" cy="132603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9" tIns="51199" rIns="102399" bIns="51199"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1" y="2664639"/>
            <a:ext cx="9202192" cy="1701048"/>
          </a:xfrm>
          <a:prstGeom prst="rect">
            <a:avLst/>
          </a:prstGeom>
          <a:solidFill>
            <a:schemeClr val="accent3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9" tIns="51199" rIns="102399" bIns="51199"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66350" y="3052214"/>
            <a:ext cx="6808531" cy="967224"/>
          </a:xfrm>
          <a:prstGeom prst="rect">
            <a:avLst/>
          </a:prstGeom>
        </p:spPr>
        <p:txBody>
          <a:bodyPr wrap="square" lIns="102399" tIns="51199" rIns="102399" bIns="5119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Group Study Seminar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-URDF-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60DC-AE95-E25F-3AFF-D038B4DEDBFC}"/>
              </a:ext>
            </a:extLst>
          </p:cNvPr>
          <p:cNvSpPr txBox="1"/>
          <p:nvPr/>
        </p:nvSpPr>
        <p:spPr>
          <a:xfrm>
            <a:off x="6822141" y="5436733"/>
            <a:ext cx="19274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15181380 </a:t>
            </a:r>
            <a:r>
              <a:rPr lang="ko-KR" altLang="en-US" dirty="0"/>
              <a:t>박준희</a:t>
            </a:r>
          </a:p>
        </p:txBody>
      </p:sp>
    </p:spTree>
    <p:extLst>
      <p:ext uri="{BB962C8B-B14F-4D97-AF65-F5344CB8AC3E}">
        <p14:creationId xmlns:p14="http://schemas.microsoft.com/office/powerpoint/2010/main" val="118165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5" y="336090"/>
            <a:ext cx="5940675" cy="534285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>
              <a:defRPr/>
            </a:pPr>
            <a:r>
              <a:rPr lang="en-US" altLang="ko-KR" sz="2800" b="1" dirty="0"/>
              <a:t>Slam simulation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5EFAEB-003D-F147-CCA8-0987950F038F}"/>
              </a:ext>
            </a:extLst>
          </p:cNvPr>
          <p:cNvSpPr txBox="1"/>
          <p:nvPr/>
        </p:nvSpPr>
        <p:spPr>
          <a:xfrm>
            <a:off x="567625" y="1021246"/>
            <a:ext cx="354842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실행 화면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0" y="1433625"/>
            <a:ext cx="8344152" cy="46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24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5" y="336090"/>
            <a:ext cx="5940675" cy="534285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>
              <a:defRPr/>
            </a:pPr>
            <a:r>
              <a:rPr lang="ko-KR" altLang="en-US" sz="2800" b="1" dirty="0"/>
              <a:t>강의 예고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5EFAEB-003D-F147-CCA8-0987950F038F}"/>
              </a:ext>
            </a:extLst>
          </p:cNvPr>
          <p:cNvSpPr txBox="1"/>
          <p:nvPr/>
        </p:nvSpPr>
        <p:spPr>
          <a:xfrm>
            <a:off x="1019482" y="2711429"/>
            <a:ext cx="52851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실제 </a:t>
            </a:r>
            <a:r>
              <a:rPr lang="en-US" altLang="ko-KR" sz="2000" b="1" dirty="0"/>
              <a:t>slam &amp; navigation </a:t>
            </a:r>
            <a:r>
              <a:rPr lang="ko-KR" altLang="en-US" sz="2000" b="1" dirty="0"/>
              <a:t>실습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센서 퓨전 전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후 </a:t>
            </a:r>
            <a:r>
              <a:rPr lang="en-US" altLang="ko-KR" sz="2000" b="1" dirty="0" err="1"/>
              <a:t>odometry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차이 확인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8337621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Capstone Design</a:t>
            </a:r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3948" y="335718"/>
            <a:ext cx="3668988" cy="488119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 lvl="0">
              <a:defRPr/>
            </a:pPr>
            <a:r>
              <a:rPr lang="ko-KR" altLang="en-US" sz="2500" b="1" dirty="0"/>
              <a:t>목차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9CEB1-E3AF-6461-4446-B83E3C352C04}"/>
              </a:ext>
            </a:extLst>
          </p:cNvPr>
          <p:cNvSpPr txBox="1"/>
          <p:nvPr/>
        </p:nvSpPr>
        <p:spPr>
          <a:xfrm>
            <a:off x="925660" y="1465703"/>
            <a:ext cx="389650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b="1" dirty="0"/>
              <a:t>URDF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b="1" dirty="0"/>
              <a:t>URDF </a:t>
            </a:r>
            <a:r>
              <a:rPr lang="ko-KR" altLang="en-US" sz="2000" b="1" dirty="0"/>
              <a:t>구성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b="1" dirty="0"/>
              <a:t>URDF</a:t>
            </a:r>
            <a:r>
              <a:rPr lang="ko-KR" altLang="en-US" sz="2000" b="1" dirty="0"/>
              <a:t> 실습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919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8" y="335718"/>
            <a:ext cx="3668988" cy="488119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 lvl="0">
              <a:defRPr/>
            </a:pPr>
            <a:r>
              <a:rPr lang="en-US" altLang="ko-KR" sz="2500" b="1" dirty="0"/>
              <a:t>URDF</a:t>
            </a:r>
            <a:r>
              <a:rPr lang="ko-KR" altLang="en-US" sz="2500" b="1" dirty="0"/>
              <a:t>란</a:t>
            </a:r>
            <a:r>
              <a:rPr lang="en-US" altLang="ko-KR" sz="2500" b="1" dirty="0"/>
              <a:t>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2A8C8-E24F-EDD8-7EEB-012001184FDB}"/>
              </a:ext>
            </a:extLst>
          </p:cNvPr>
          <p:cNvSpPr txBox="1"/>
          <p:nvPr/>
        </p:nvSpPr>
        <p:spPr>
          <a:xfrm>
            <a:off x="570982" y="994809"/>
            <a:ext cx="500039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URDF(Unified Robot Description Format)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46392A-E4F5-9CBB-8B6F-921F2C10B94E}"/>
              </a:ext>
            </a:extLst>
          </p:cNvPr>
          <p:cNvSpPr txBox="1"/>
          <p:nvPr/>
        </p:nvSpPr>
        <p:spPr>
          <a:xfrm>
            <a:off x="723277" y="1528825"/>
            <a:ext cx="541873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ko-KR" altLang="en-US" sz="1200" dirty="0"/>
              <a:t>통일된 로봇 묘사</a:t>
            </a:r>
            <a:r>
              <a:rPr lang="en-US" altLang="ko-KR" sz="1200" dirty="0"/>
              <a:t>(</a:t>
            </a:r>
            <a:r>
              <a:rPr lang="ko-KR" altLang="en-US" sz="1200" dirty="0"/>
              <a:t>설명</a:t>
            </a:r>
            <a:r>
              <a:rPr lang="en-US" altLang="ko-KR" sz="1200" dirty="0"/>
              <a:t>)</a:t>
            </a:r>
            <a:r>
              <a:rPr lang="ko-KR" altLang="en-US" sz="1200" dirty="0"/>
              <a:t> 포맷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ko-KR" altLang="en-US" sz="1200" dirty="0"/>
              <a:t>로봇 시스템을 모델링하는 데 사용되는 </a:t>
            </a:r>
            <a:r>
              <a:rPr lang="en-US" altLang="ko-KR" sz="1200" dirty="0"/>
              <a:t>XML </a:t>
            </a:r>
            <a:r>
              <a:rPr lang="ko-KR" altLang="en-US" sz="1200" dirty="0"/>
              <a:t>형식 파일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Link, Joint </a:t>
            </a:r>
            <a:r>
              <a:rPr lang="ko-KR" altLang="en-US" sz="1200" dirty="0"/>
              <a:t>로 로봇을 모델링 후 시각화 툴인 </a:t>
            </a:r>
            <a:r>
              <a:rPr lang="en-US" altLang="ko-KR" sz="1200" dirty="0" err="1"/>
              <a:t>Rviz</a:t>
            </a:r>
            <a:r>
              <a:rPr lang="en-US" altLang="ko-KR" sz="1200" dirty="0"/>
              <a:t>, Gazebo</a:t>
            </a:r>
            <a:r>
              <a:rPr lang="ko-KR" altLang="en-US" sz="1200" dirty="0"/>
              <a:t>와 같은 프로그램에서  모델링한 로봇을 사용할 수 있다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URDF </a:t>
            </a:r>
            <a:r>
              <a:rPr lang="ko-KR" altLang="en-US" sz="1200" dirty="0"/>
              <a:t>를 사용하여 보다 쉽게 </a:t>
            </a:r>
            <a:r>
              <a:rPr lang="en-US" altLang="ko-KR" sz="1200" dirty="0" err="1"/>
              <a:t>tf</a:t>
            </a:r>
            <a:r>
              <a:rPr lang="en-US" altLang="ko-KR" sz="1200" dirty="0"/>
              <a:t> </a:t>
            </a:r>
            <a:r>
              <a:rPr lang="ko-KR" altLang="en-US" sz="1200" dirty="0"/>
              <a:t>좌표 변환을 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AB172-5620-7086-3380-3F97744BB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 bwMode="auto">
          <a:xfrm>
            <a:off x="738987" y="3370385"/>
            <a:ext cx="3470422" cy="22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8B6C17-6211-4547-C9D8-EE0A95863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5"/>
          <a:stretch/>
        </p:blipFill>
        <p:spPr bwMode="auto">
          <a:xfrm>
            <a:off x="4934554" y="3372035"/>
            <a:ext cx="3418889" cy="22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바닥글 개체 틀 5">
            <a:extLst>
              <a:ext uri="{FF2B5EF4-FFF2-40B4-BE49-F238E27FC236}">
                <a16:creationId xmlns:a16="http://schemas.microsoft.com/office/drawing/2014/main" id="{27DE3745-B01A-587F-A42C-0727570497CA}"/>
              </a:ext>
            </a:extLst>
          </p:cNvPr>
          <p:cNvSpPr txBox="1">
            <a:spLocks/>
          </p:cNvSpPr>
          <p:nvPr/>
        </p:nvSpPr>
        <p:spPr>
          <a:xfrm>
            <a:off x="1657279" y="5668732"/>
            <a:ext cx="255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dirty="0">
                <a:solidFill>
                  <a:schemeClr val="tx1"/>
                </a:solidFill>
              </a:rPr>
              <a:t>&lt;Doosan </a:t>
            </a:r>
            <a:r>
              <a:rPr lang="ko-KR" altLang="en-US" dirty="0">
                <a:solidFill>
                  <a:schemeClr val="tx1"/>
                </a:solidFill>
              </a:rPr>
              <a:t>로봇 팔 </a:t>
            </a:r>
            <a:r>
              <a:rPr lang="en-US" altLang="ko-KR" dirty="0" err="1">
                <a:solidFill>
                  <a:schemeClr val="tx1"/>
                </a:solidFill>
              </a:rPr>
              <a:t>Rviz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바닥글 개체 틀 5">
            <a:extLst>
              <a:ext uri="{FF2B5EF4-FFF2-40B4-BE49-F238E27FC236}">
                <a16:creationId xmlns:a16="http://schemas.microsoft.com/office/drawing/2014/main" id="{66C11B5F-73E2-A6B5-060D-F46AC220E941}"/>
              </a:ext>
            </a:extLst>
          </p:cNvPr>
          <p:cNvSpPr txBox="1">
            <a:spLocks/>
          </p:cNvSpPr>
          <p:nvPr/>
        </p:nvSpPr>
        <p:spPr>
          <a:xfrm>
            <a:off x="5801313" y="5664412"/>
            <a:ext cx="255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dirty="0">
                <a:solidFill>
                  <a:schemeClr val="tx1"/>
                </a:solidFill>
              </a:rPr>
              <a:t>&lt;A</a:t>
            </a:r>
            <a:r>
              <a:rPr lang="ko-KR" altLang="en-US" dirty="0">
                <a:solidFill>
                  <a:schemeClr val="tx1"/>
                </a:solidFill>
              </a:rPr>
              <a:t>조 </a:t>
            </a:r>
            <a:r>
              <a:rPr lang="en-US" altLang="ko-KR" dirty="0" err="1">
                <a:solidFill>
                  <a:schemeClr val="tx1"/>
                </a:solidFill>
              </a:rPr>
              <a:t>Capston</a:t>
            </a:r>
            <a:r>
              <a:rPr lang="en-US" altLang="ko-KR" dirty="0">
                <a:solidFill>
                  <a:schemeClr val="tx1"/>
                </a:solidFill>
              </a:rPr>
              <a:t> Design </a:t>
            </a:r>
            <a:r>
              <a:rPr lang="en-US" altLang="ko-KR" dirty="0" err="1">
                <a:solidFill>
                  <a:schemeClr val="tx1"/>
                </a:solidFill>
              </a:rPr>
              <a:t>Rviz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-3032" y="6225768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Capstone Design</a:t>
            </a:r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3948" y="335718"/>
            <a:ext cx="3668988" cy="488119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 lvl="0">
              <a:defRPr/>
            </a:pPr>
            <a:r>
              <a:rPr lang="en-US" altLang="ko-KR" sz="2500" b="1" dirty="0"/>
              <a:t>URDF </a:t>
            </a:r>
            <a:r>
              <a:rPr lang="ko-KR" altLang="en-US" sz="2500" b="1" dirty="0"/>
              <a:t>구성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854575-151B-213F-6A25-48FB6F58B97D}"/>
              </a:ext>
            </a:extLst>
          </p:cNvPr>
          <p:cNvSpPr/>
          <p:nvPr/>
        </p:nvSpPr>
        <p:spPr>
          <a:xfrm>
            <a:off x="3827096" y="709886"/>
            <a:ext cx="1483743" cy="3666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로봇 </a:t>
            </a:r>
            <a:r>
              <a:rPr lang="en-US" altLang="ko-KR" sz="1600" b="1" dirty="0">
                <a:solidFill>
                  <a:schemeClr val="tx1"/>
                </a:solidFill>
              </a:rPr>
              <a:t>System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1F6EB74-F1D4-18B0-F5DD-ECCA9D97CD9C}"/>
              </a:ext>
            </a:extLst>
          </p:cNvPr>
          <p:cNvSpPr/>
          <p:nvPr/>
        </p:nvSpPr>
        <p:spPr>
          <a:xfrm>
            <a:off x="5458783" y="1532270"/>
            <a:ext cx="1483743" cy="3666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Joint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5B3646-0A7D-0049-AD15-5DA38586E134}"/>
              </a:ext>
            </a:extLst>
          </p:cNvPr>
          <p:cNvSpPr/>
          <p:nvPr/>
        </p:nvSpPr>
        <p:spPr>
          <a:xfrm>
            <a:off x="2195410" y="1532271"/>
            <a:ext cx="1483743" cy="3666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D990310-9D3B-D9F7-DAEF-FEAC0AC59B1C}"/>
              </a:ext>
            </a:extLst>
          </p:cNvPr>
          <p:cNvSpPr/>
          <p:nvPr/>
        </p:nvSpPr>
        <p:spPr>
          <a:xfrm>
            <a:off x="407519" y="2550115"/>
            <a:ext cx="1047291" cy="29182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Inertial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5B1D3D6-FE00-1079-6BCD-10F76A1DDF75}"/>
              </a:ext>
            </a:extLst>
          </p:cNvPr>
          <p:cNvSpPr/>
          <p:nvPr/>
        </p:nvSpPr>
        <p:spPr>
          <a:xfrm>
            <a:off x="1781513" y="2550115"/>
            <a:ext cx="1047291" cy="29182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Visual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AF6B070-B93E-899D-D008-B14B52036FD9}"/>
              </a:ext>
            </a:extLst>
          </p:cNvPr>
          <p:cNvSpPr/>
          <p:nvPr/>
        </p:nvSpPr>
        <p:spPr>
          <a:xfrm>
            <a:off x="3155507" y="2550115"/>
            <a:ext cx="1047291" cy="29182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Collision</a:t>
            </a: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F27792E5-3BD1-4ACF-8EF5-1C5B9F23C636}"/>
              </a:ext>
            </a:extLst>
          </p:cNvPr>
          <p:cNvCxnSpPr>
            <a:cxnSpLocks/>
            <a:stCxn id="4" idx="2"/>
            <a:endCxn id="99" idx="0"/>
          </p:cNvCxnSpPr>
          <p:nvPr/>
        </p:nvCxnSpPr>
        <p:spPr>
          <a:xfrm rot="5400000">
            <a:off x="3525251" y="488554"/>
            <a:ext cx="455748" cy="1631686"/>
          </a:xfrm>
          <a:prstGeom prst="curvedConnector3">
            <a:avLst>
              <a:gd name="adj1" fmla="val 518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AEFEC89F-9C57-8535-09E5-BE69E467FEAC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1608621" y="1221453"/>
            <a:ext cx="651207" cy="2006117"/>
          </a:xfrm>
          <a:prstGeom prst="curvedConnector3">
            <a:avLst>
              <a:gd name="adj1" fmla="val 420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0015E477-F532-CE73-4510-3793925BA453}"/>
              </a:ext>
            </a:extLst>
          </p:cNvPr>
          <p:cNvCxnSpPr>
            <a:cxnSpLocks/>
            <a:stCxn id="99" idx="2"/>
            <a:endCxn id="104" idx="0"/>
          </p:cNvCxnSpPr>
          <p:nvPr/>
        </p:nvCxnSpPr>
        <p:spPr>
          <a:xfrm rot="5400000">
            <a:off x="2295618" y="1908450"/>
            <a:ext cx="651207" cy="63212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89E6B58F-6C38-CB06-52D7-D96A7CECCB6B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 rot="16200000" flipH="1">
            <a:off x="2982614" y="1853575"/>
            <a:ext cx="651207" cy="741871"/>
          </a:xfrm>
          <a:prstGeom prst="curvedConnector3">
            <a:avLst>
              <a:gd name="adj1" fmla="val 3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D04BB2B7-1A98-F2BC-7196-BFB76EA62489}"/>
              </a:ext>
            </a:extLst>
          </p:cNvPr>
          <p:cNvCxnSpPr>
            <a:cxnSpLocks/>
            <a:stCxn id="4" idx="2"/>
            <a:endCxn id="98" idx="0"/>
          </p:cNvCxnSpPr>
          <p:nvPr/>
        </p:nvCxnSpPr>
        <p:spPr>
          <a:xfrm rot="16200000" flipH="1">
            <a:off x="5156938" y="488552"/>
            <a:ext cx="455747" cy="163168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E55CF-FF2E-E934-07F2-F0F17A4589B5}"/>
              </a:ext>
            </a:extLst>
          </p:cNvPr>
          <p:cNvSpPr txBox="1"/>
          <p:nvPr/>
        </p:nvSpPr>
        <p:spPr>
          <a:xfrm>
            <a:off x="931164" y="2847719"/>
            <a:ext cx="74187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관성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A0CE022-0830-20F7-BE23-00883729B123}"/>
              </a:ext>
            </a:extLst>
          </p:cNvPr>
          <p:cNvSpPr txBox="1"/>
          <p:nvPr/>
        </p:nvSpPr>
        <p:spPr>
          <a:xfrm>
            <a:off x="2305158" y="2841575"/>
            <a:ext cx="74187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시각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2FDB49-1439-730D-8B8A-7F6F33DFC1BB}"/>
              </a:ext>
            </a:extLst>
          </p:cNvPr>
          <p:cNvSpPr txBox="1"/>
          <p:nvPr/>
        </p:nvSpPr>
        <p:spPr>
          <a:xfrm>
            <a:off x="3678077" y="2853503"/>
            <a:ext cx="74187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충돌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2D8724-32F1-5F46-4295-829B3002A2A5}"/>
              </a:ext>
            </a:extLst>
          </p:cNvPr>
          <p:cNvSpPr txBox="1"/>
          <p:nvPr/>
        </p:nvSpPr>
        <p:spPr>
          <a:xfrm>
            <a:off x="307881" y="3264308"/>
            <a:ext cx="12465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Origin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Mass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Inertia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16C60C-BBC4-B609-3F08-03A286D3BB18}"/>
              </a:ext>
            </a:extLst>
          </p:cNvPr>
          <p:cNvSpPr txBox="1"/>
          <p:nvPr/>
        </p:nvSpPr>
        <p:spPr>
          <a:xfrm>
            <a:off x="1681875" y="3259213"/>
            <a:ext cx="12465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Origin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Geometry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Material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5A77427-A1BB-8E98-28D8-37E12CDFDE36}"/>
              </a:ext>
            </a:extLst>
          </p:cNvPr>
          <p:cNvSpPr txBox="1"/>
          <p:nvPr/>
        </p:nvSpPr>
        <p:spPr>
          <a:xfrm>
            <a:off x="3055869" y="3259212"/>
            <a:ext cx="12465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Origin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Geometry</a:t>
            </a:r>
          </a:p>
          <a:p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CF566A-5D10-53D6-F7D6-8F4969CD0274}"/>
              </a:ext>
            </a:extLst>
          </p:cNvPr>
          <p:cNvCxnSpPr>
            <a:cxnSpLocks/>
            <a:stCxn id="103" idx="2"/>
            <a:endCxn id="133" idx="0"/>
          </p:cNvCxnSpPr>
          <p:nvPr/>
        </p:nvCxnSpPr>
        <p:spPr>
          <a:xfrm flipH="1">
            <a:off x="931164" y="2841937"/>
            <a:ext cx="1" cy="42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475635A-0EB5-74F7-877F-E8CEA14A31D3}"/>
              </a:ext>
            </a:extLst>
          </p:cNvPr>
          <p:cNvCxnSpPr>
            <a:cxnSpLocks/>
            <a:stCxn id="104" idx="2"/>
            <a:endCxn id="134" idx="0"/>
          </p:cNvCxnSpPr>
          <p:nvPr/>
        </p:nvCxnSpPr>
        <p:spPr>
          <a:xfrm flipH="1">
            <a:off x="2305158" y="2841937"/>
            <a:ext cx="1" cy="417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DA8E436-B9AC-E5F3-BE37-657EE3DD17B8}"/>
              </a:ext>
            </a:extLst>
          </p:cNvPr>
          <p:cNvCxnSpPr>
            <a:cxnSpLocks/>
            <a:stCxn id="105" idx="2"/>
            <a:endCxn id="135" idx="0"/>
          </p:cNvCxnSpPr>
          <p:nvPr/>
        </p:nvCxnSpPr>
        <p:spPr>
          <a:xfrm flipH="1">
            <a:off x="3679152" y="2841937"/>
            <a:ext cx="1" cy="417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92A7687-7FE4-8350-5B92-4EE8B2C3E2D7}"/>
              </a:ext>
            </a:extLst>
          </p:cNvPr>
          <p:cNvSpPr txBox="1"/>
          <p:nvPr/>
        </p:nvSpPr>
        <p:spPr>
          <a:xfrm>
            <a:off x="5576791" y="2224510"/>
            <a:ext cx="1246566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Type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Origin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Parent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Child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Axis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310CA32-4B87-D621-4228-C018243C905F}"/>
              </a:ext>
            </a:extLst>
          </p:cNvPr>
          <p:cNvCxnSpPr>
            <a:cxnSpLocks/>
            <a:stCxn id="98" idx="2"/>
            <a:endCxn id="148" idx="0"/>
          </p:cNvCxnSpPr>
          <p:nvPr/>
        </p:nvCxnSpPr>
        <p:spPr>
          <a:xfrm flipH="1">
            <a:off x="6200074" y="1898907"/>
            <a:ext cx="581" cy="325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D249A9B-EF1A-7035-D965-ED204ECD0A4C}"/>
              </a:ext>
            </a:extLst>
          </p:cNvPr>
          <p:cNvSpPr txBox="1"/>
          <p:nvPr/>
        </p:nvSpPr>
        <p:spPr>
          <a:xfrm>
            <a:off x="7463138" y="1529379"/>
            <a:ext cx="116155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ko-KR" altLang="en-US" sz="1200" dirty="0"/>
              <a:t>그 밖에 </a:t>
            </a:r>
            <a:r>
              <a:rPr lang="en-US" altLang="ko-KR" sz="1200" dirty="0"/>
              <a:t>Gazebo plugin </a:t>
            </a:r>
            <a:r>
              <a:rPr lang="ko-KR" altLang="en-US" sz="1200" dirty="0"/>
              <a:t>등등</a:t>
            </a:r>
            <a:r>
              <a:rPr lang="en-US" altLang="ko-KR" sz="1200" dirty="0"/>
              <a:t>..</a:t>
            </a:r>
          </a:p>
        </p:txBody>
      </p: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9EEC3E89-0D25-68B7-CA3A-F9FB77CD36FC}"/>
              </a:ext>
            </a:extLst>
          </p:cNvPr>
          <p:cNvCxnSpPr>
            <a:cxnSpLocks/>
            <a:stCxn id="4" idx="2"/>
            <a:endCxn id="152" idx="0"/>
          </p:cNvCxnSpPr>
          <p:nvPr/>
        </p:nvCxnSpPr>
        <p:spPr>
          <a:xfrm rot="16200000" flipH="1">
            <a:off x="6080012" y="-434522"/>
            <a:ext cx="452856" cy="3474945"/>
          </a:xfrm>
          <a:prstGeom prst="curvedConnector3">
            <a:avLst>
              <a:gd name="adj1" fmla="val 290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62B29EC-36D7-8E79-DD20-2DBE49856616}"/>
              </a:ext>
            </a:extLst>
          </p:cNvPr>
          <p:cNvSpPr txBox="1"/>
          <p:nvPr/>
        </p:nvSpPr>
        <p:spPr>
          <a:xfrm>
            <a:off x="219076" y="3958526"/>
            <a:ext cx="434989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Origin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상대좌표계</a:t>
            </a:r>
            <a:r>
              <a:rPr lang="ko-KR" altLang="en-US" sz="1200" dirty="0"/>
              <a:t> 기준</a:t>
            </a:r>
            <a:r>
              <a:rPr lang="en-US" altLang="ko-KR" sz="1200" dirty="0"/>
              <a:t>, </a:t>
            </a:r>
            <a:r>
              <a:rPr lang="ko-KR" altLang="en-US" sz="1200" dirty="0"/>
              <a:t>이전 </a:t>
            </a:r>
            <a:r>
              <a:rPr lang="ko-KR" altLang="en-US" sz="1200" dirty="0" err="1"/>
              <a:t>링크로부터</a:t>
            </a:r>
            <a:r>
              <a:rPr lang="ko-KR" altLang="en-US" sz="1200" dirty="0"/>
              <a:t>  </a:t>
            </a:r>
            <a:r>
              <a:rPr lang="en-US" altLang="ko-KR" sz="1200" dirty="0" err="1"/>
              <a:t>xyz</a:t>
            </a:r>
            <a:r>
              <a:rPr lang="en-US" altLang="ko-KR" sz="1200" dirty="0"/>
              <a:t> / </a:t>
            </a:r>
            <a:r>
              <a:rPr lang="en-US" altLang="ko-KR" sz="1200" dirty="0" err="1"/>
              <a:t>rpy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Mass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링크 무게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Inertia : </a:t>
            </a:r>
            <a:r>
              <a:rPr lang="ko-KR" altLang="en-US" sz="1200" dirty="0"/>
              <a:t>관성 모멘트 설정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Geometry : </a:t>
            </a:r>
            <a:r>
              <a:rPr lang="ko-KR" altLang="en-US" sz="1200" dirty="0"/>
              <a:t>링크 모양 설정</a:t>
            </a:r>
            <a:r>
              <a:rPr lang="en-US" altLang="ko-KR" sz="1200" dirty="0"/>
              <a:t>. </a:t>
            </a:r>
            <a:r>
              <a:rPr lang="ko-KR" altLang="en-US" sz="1200" dirty="0"/>
              <a:t>기본 형태와 더불어 </a:t>
            </a:r>
            <a:r>
              <a:rPr lang="en-US" altLang="ko-KR" sz="1200" dirty="0"/>
              <a:t>.STL </a:t>
            </a:r>
            <a:r>
              <a:rPr lang="ko-KR" altLang="en-US" sz="1200" dirty="0"/>
              <a:t>형식 파일 사용 가능</a:t>
            </a:r>
            <a:endParaRPr lang="en-US" altLang="ko-KR" sz="1200" dirty="0"/>
          </a:p>
          <a:p>
            <a:r>
              <a:rPr lang="en-US" altLang="ko-KR" sz="1200" dirty="0"/>
              <a:t>    &gt; visual : </a:t>
            </a:r>
            <a:r>
              <a:rPr lang="ko-KR" altLang="en-US" sz="1200" dirty="0"/>
              <a:t>시각 형상</a:t>
            </a:r>
            <a:endParaRPr lang="en-US" altLang="ko-KR" sz="1200" dirty="0"/>
          </a:p>
          <a:p>
            <a:r>
              <a:rPr lang="en-US" altLang="ko-KR" sz="1200" dirty="0"/>
              <a:t>    &gt; collision : </a:t>
            </a:r>
            <a:r>
              <a:rPr lang="ko-KR" altLang="en-US" sz="1200" dirty="0"/>
              <a:t>충돌 범위 형상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Material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링크 색깔</a:t>
            </a:r>
            <a:endParaRPr lang="en-US" altLang="ko-KR" sz="1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377CDD8-85F8-BC7D-BE4E-37187CD2A7F6}"/>
              </a:ext>
            </a:extLst>
          </p:cNvPr>
          <p:cNvSpPr txBox="1"/>
          <p:nvPr/>
        </p:nvSpPr>
        <p:spPr>
          <a:xfrm>
            <a:off x="5161576" y="3343765"/>
            <a:ext cx="3914733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Type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joint </a:t>
            </a:r>
            <a:r>
              <a:rPr lang="ko-KR" altLang="en-US" sz="1200" dirty="0"/>
              <a:t>종류</a:t>
            </a:r>
            <a:endParaRPr lang="en-US" altLang="ko-KR" sz="1200" dirty="0"/>
          </a:p>
          <a:p>
            <a:r>
              <a:rPr lang="en-US" altLang="ko-KR" sz="1200" dirty="0"/>
              <a:t>    &gt; revolute(</a:t>
            </a:r>
            <a:r>
              <a:rPr lang="ko-KR" altLang="en-US" sz="1200" dirty="0"/>
              <a:t>회전</a:t>
            </a:r>
            <a:r>
              <a:rPr lang="en-US" altLang="ko-KR" sz="1200" dirty="0"/>
              <a:t>), prismatic(</a:t>
            </a:r>
            <a:r>
              <a:rPr lang="ko-KR" altLang="en-US" sz="1200" dirty="0"/>
              <a:t>병진</a:t>
            </a:r>
            <a:r>
              <a:rPr lang="en-US" altLang="ko-KR" sz="1200" dirty="0"/>
              <a:t>), continuous(</a:t>
            </a:r>
            <a:r>
              <a:rPr lang="ko-KR" altLang="en-US" sz="1200" dirty="0"/>
              <a:t>연속 회전</a:t>
            </a:r>
            <a:r>
              <a:rPr lang="en-US" altLang="ko-KR" sz="1200" dirty="0"/>
              <a:t>),  fixed(</a:t>
            </a:r>
            <a:r>
              <a:rPr lang="ko-KR" altLang="en-US" sz="1200" dirty="0"/>
              <a:t>고정</a:t>
            </a:r>
            <a:r>
              <a:rPr lang="en-US" altLang="ko-KR" sz="1200" dirty="0"/>
              <a:t>)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Origin : </a:t>
            </a:r>
            <a:r>
              <a:rPr lang="ko-KR" altLang="en-US" sz="1200" dirty="0"/>
              <a:t>이전 </a:t>
            </a:r>
            <a:r>
              <a:rPr lang="en-US" altLang="ko-KR" sz="1200" dirty="0"/>
              <a:t>joint </a:t>
            </a:r>
            <a:r>
              <a:rPr lang="ko-KR" altLang="en-US" sz="1200" dirty="0"/>
              <a:t>로부터 </a:t>
            </a:r>
            <a:r>
              <a:rPr lang="en-US" altLang="ko-KR" sz="1200" dirty="0" err="1"/>
              <a:t>xyz</a:t>
            </a:r>
            <a:r>
              <a:rPr lang="en-US" altLang="ko-KR" sz="1200" dirty="0"/>
              <a:t> / </a:t>
            </a:r>
            <a:r>
              <a:rPr lang="en-US" altLang="ko-KR" sz="1200" dirty="0" err="1"/>
              <a:t>rpy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Parent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부모 링크 설정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Child : </a:t>
            </a:r>
            <a:r>
              <a:rPr lang="ko-KR" altLang="en-US" sz="1200" dirty="0"/>
              <a:t>자식 링크 설정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Axis : (revolute, continuous) </a:t>
            </a:r>
            <a:r>
              <a:rPr lang="ko-KR" altLang="en-US" sz="1200" dirty="0"/>
              <a:t>회전축</a:t>
            </a:r>
            <a:r>
              <a:rPr lang="en-US" altLang="ko-KR" sz="1200" dirty="0"/>
              <a:t>, </a:t>
            </a:r>
            <a:r>
              <a:rPr lang="ko-KR" altLang="en-US" sz="1200" dirty="0"/>
              <a:t>회전 범위 등 설정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97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16B6D56-F6D9-0751-1AC9-3DEC77B9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872163"/>
            <a:ext cx="1628775" cy="2047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A3EA9B-F2A9-5A84-F464-DA2A81A78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72163"/>
            <a:ext cx="3310907" cy="551817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6" y="336090"/>
            <a:ext cx="5950986" cy="488119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 lvl="0">
              <a:defRPr/>
            </a:pPr>
            <a:r>
              <a:rPr lang="ko-KR" altLang="en-US" sz="2500" b="1" dirty="0"/>
              <a:t>실제 </a:t>
            </a:r>
            <a:r>
              <a:rPr lang="en-US" altLang="ko-KR" sz="2500" b="1" dirty="0"/>
              <a:t>URDF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EEEDE88-8B4A-35E6-FF19-D2CCF24F2DFE}"/>
              </a:ext>
            </a:extLst>
          </p:cNvPr>
          <p:cNvSpPr/>
          <p:nvPr/>
        </p:nvSpPr>
        <p:spPr>
          <a:xfrm>
            <a:off x="814320" y="1308960"/>
            <a:ext cx="3024435" cy="389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0C0BAC1-A190-B24C-4C89-172AB3322442}"/>
              </a:ext>
            </a:extLst>
          </p:cNvPr>
          <p:cNvSpPr/>
          <p:nvPr/>
        </p:nvSpPr>
        <p:spPr>
          <a:xfrm>
            <a:off x="814321" y="3631253"/>
            <a:ext cx="2906779" cy="41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24E1713-F8FA-079D-BD43-6DB15DBA2BFC}"/>
              </a:ext>
            </a:extLst>
          </p:cNvPr>
          <p:cNvSpPr/>
          <p:nvPr/>
        </p:nvSpPr>
        <p:spPr>
          <a:xfrm>
            <a:off x="4934043" y="1208169"/>
            <a:ext cx="965596" cy="163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C05FC34-36C2-E782-15FB-1591DA22A06F}"/>
              </a:ext>
            </a:extLst>
          </p:cNvPr>
          <p:cNvSpPr/>
          <p:nvPr/>
        </p:nvSpPr>
        <p:spPr>
          <a:xfrm>
            <a:off x="4934043" y="1814513"/>
            <a:ext cx="1434409" cy="602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92A0B69-04F7-E19E-6DCA-7A82B71080A9}"/>
              </a:ext>
            </a:extLst>
          </p:cNvPr>
          <p:cNvSpPr/>
          <p:nvPr/>
        </p:nvSpPr>
        <p:spPr>
          <a:xfrm>
            <a:off x="814320" y="5568085"/>
            <a:ext cx="2906779" cy="41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8DCA57-70E3-B728-6032-B2519B4D5F2B}"/>
              </a:ext>
            </a:extLst>
          </p:cNvPr>
          <p:cNvSpPr txBox="1"/>
          <p:nvPr/>
        </p:nvSpPr>
        <p:spPr>
          <a:xfrm>
            <a:off x="4153063" y="3341507"/>
            <a:ext cx="434989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ko-KR" altLang="en-US" sz="1200" dirty="0"/>
              <a:t>현재 </a:t>
            </a:r>
            <a:r>
              <a:rPr lang="ko-KR" altLang="en-US" sz="1200" dirty="0" err="1"/>
              <a:t>캡스톤디자인</a:t>
            </a:r>
            <a:r>
              <a:rPr lang="ko-KR" altLang="en-US" sz="1200" dirty="0"/>
              <a:t> </a:t>
            </a:r>
            <a:r>
              <a:rPr lang="en-US" altLang="ko-KR" sz="1200" dirty="0"/>
              <a:t>AGV URDF </a:t>
            </a:r>
            <a:r>
              <a:rPr lang="ko-KR" altLang="en-US" sz="1200" dirty="0"/>
              <a:t>중 왼쪽 바퀴에 대한 </a:t>
            </a:r>
            <a:r>
              <a:rPr lang="en-US" altLang="ko-KR" sz="1200" dirty="0"/>
              <a:t>URDF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551524-D5A6-4F99-AC66-FB8E71DD7EE0}"/>
              </a:ext>
            </a:extLst>
          </p:cNvPr>
          <p:cNvSpPr txBox="1"/>
          <p:nvPr/>
        </p:nvSpPr>
        <p:spPr>
          <a:xfrm>
            <a:off x="3989400" y="3996073"/>
            <a:ext cx="23479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XML </a:t>
            </a:r>
            <a:r>
              <a:rPr lang="ko-KR" altLang="en-US" sz="1600" b="1" dirty="0"/>
              <a:t>형식</a:t>
            </a:r>
            <a:endParaRPr lang="en-US" altLang="ko-KR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74AD45-9B0C-7E61-BA92-C154623C90A0}"/>
              </a:ext>
            </a:extLst>
          </p:cNvPr>
          <p:cNvSpPr txBox="1"/>
          <p:nvPr/>
        </p:nvSpPr>
        <p:spPr>
          <a:xfrm>
            <a:off x="4162353" y="4334627"/>
            <a:ext cx="43498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&lt;</a:t>
            </a:r>
            <a:r>
              <a:rPr lang="ko-KR" altLang="en-US" sz="1200" dirty="0"/>
              <a:t>태그 속성</a:t>
            </a:r>
            <a:r>
              <a:rPr lang="en-US" altLang="ko-KR" sz="1200" dirty="0"/>
              <a:t>1=“</a:t>
            </a:r>
            <a:r>
              <a:rPr lang="ko-KR" altLang="en-US" sz="1200" dirty="0"/>
              <a:t>속성값</a:t>
            </a:r>
            <a:r>
              <a:rPr lang="en-US" altLang="ko-KR" sz="1200" dirty="0"/>
              <a:t>” </a:t>
            </a:r>
            <a:r>
              <a:rPr lang="ko-KR" altLang="en-US" sz="1200" dirty="0"/>
              <a:t>속성</a:t>
            </a:r>
            <a:r>
              <a:rPr lang="en-US" altLang="ko-KR" sz="1200" dirty="0"/>
              <a:t>2=“</a:t>
            </a:r>
            <a:r>
              <a:rPr lang="ko-KR" altLang="en-US" sz="1200" dirty="0"/>
              <a:t>속성값</a:t>
            </a:r>
            <a:r>
              <a:rPr lang="en-US" altLang="ko-KR" sz="1200" dirty="0"/>
              <a:t>” … &gt; &lt;/</a:t>
            </a:r>
            <a:r>
              <a:rPr lang="ko-KR" altLang="en-US" sz="1200" dirty="0"/>
              <a:t>태그</a:t>
            </a:r>
            <a:r>
              <a:rPr lang="en-US" altLang="ko-KR" sz="1200" dirty="0"/>
              <a:t>&gt;</a:t>
            </a:r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&lt;</a:t>
            </a:r>
            <a:r>
              <a:rPr lang="ko-KR" altLang="en-US" sz="1200" dirty="0"/>
              <a:t>태그 속성</a:t>
            </a:r>
            <a:r>
              <a:rPr lang="en-US" altLang="ko-KR" sz="1200" dirty="0"/>
              <a:t>1=“</a:t>
            </a:r>
            <a:r>
              <a:rPr lang="ko-KR" altLang="en-US" sz="1200" dirty="0"/>
              <a:t>속성값</a:t>
            </a:r>
            <a:r>
              <a:rPr lang="en-US" altLang="ko-KR" sz="1200" dirty="0"/>
              <a:t>” </a:t>
            </a:r>
            <a:r>
              <a:rPr lang="ko-KR" altLang="en-US" sz="1200" dirty="0"/>
              <a:t>속성</a:t>
            </a:r>
            <a:r>
              <a:rPr lang="en-US" altLang="ko-KR" sz="1200" dirty="0"/>
              <a:t>2=“</a:t>
            </a:r>
            <a:r>
              <a:rPr lang="ko-KR" altLang="en-US" sz="1200" dirty="0"/>
              <a:t>속성값</a:t>
            </a:r>
            <a:r>
              <a:rPr lang="en-US" altLang="ko-KR" sz="1200" dirty="0"/>
              <a:t>” … /&gt;</a:t>
            </a:r>
          </a:p>
        </p:txBody>
      </p:sp>
    </p:spTree>
    <p:extLst>
      <p:ext uri="{BB962C8B-B14F-4D97-AF65-F5344CB8AC3E}">
        <p14:creationId xmlns:p14="http://schemas.microsoft.com/office/powerpoint/2010/main" val="14485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689CD6-16C9-4520-0678-3265CB518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/>
          <a:stretch/>
        </p:blipFill>
        <p:spPr bwMode="auto">
          <a:xfrm>
            <a:off x="7043767" y="2749714"/>
            <a:ext cx="1854877" cy="329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5" y="336090"/>
            <a:ext cx="5940675" cy="534285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>
              <a:defRPr/>
            </a:pPr>
            <a:r>
              <a:rPr lang="en-US" altLang="ko-KR" sz="2800" b="1" dirty="0"/>
              <a:t>URDF</a:t>
            </a:r>
            <a:r>
              <a:rPr lang="ko-KR" altLang="en-US" sz="2800" b="1" dirty="0"/>
              <a:t> 실습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F2A8C8-E24F-EDD8-7EEB-012001184FDB}"/>
              </a:ext>
            </a:extLst>
          </p:cNvPr>
          <p:cNvSpPr txBox="1"/>
          <p:nvPr/>
        </p:nvSpPr>
        <p:spPr>
          <a:xfrm>
            <a:off x="570982" y="994809"/>
            <a:ext cx="500039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간단한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축 </a:t>
            </a:r>
            <a:r>
              <a:rPr lang="en-US" altLang="ko-KR" sz="2000" b="1" dirty="0"/>
              <a:t>manipulator </a:t>
            </a:r>
            <a:r>
              <a:rPr lang="ko-KR" altLang="en-US" sz="2000" b="1" dirty="0"/>
              <a:t>구현</a:t>
            </a:r>
            <a:endParaRPr lang="en-US" altLang="ko-KR" sz="2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46392A-E4F5-9CBB-8B6F-921F2C10B94E}"/>
              </a:ext>
            </a:extLst>
          </p:cNvPr>
          <p:cNvSpPr txBox="1"/>
          <p:nvPr/>
        </p:nvSpPr>
        <p:spPr>
          <a:xfrm>
            <a:off x="723277" y="1528825"/>
            <a:ext cx="5418731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>
                <a:hlinkClick r:id="rId3"/>
              </a:rPr>
              <a:t>https://github.com/zoonhe123/robot_description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 err="1"/>
              <a:t>Testbot.urdf</a:t>
            </a:r>
            <a:r>
              <a:rPr lang="en-US" altLang="ko-KR" sz="1200" dirty="0"/>
              <a:t> 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testbot.launch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altLang="ko-K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r>
              <a:rPr lang="en-US" altLang="ko-KR" sz="1200" dirty="0"/>
              <a:t>Joint state publisher </a:t>
            </a:r>
            <a:r>
              <a:rPr lang="en-US" altLang="ko-KR" sz="1200" dirty="0" err="1"/>
              <a:t>gui</a:t>
            </a:r>
            <a:r>
              <a:rPr lang="en-US" altLang="ko-KR" sz="1200" dirty="0"/>
              <a:t> </a:t>
            </a:r>
            <a:r>
              <a:rPr lang="ko-KR" altLang="en-US" sz="1200" dirty="0"/>
              <a:t>로  직접 조작도 해볼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 descr="testb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5" y="2969263"/>
            <a:ext cx="3436808" cy="29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stbot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02" y="2969263"/>
            <a:ext cx="3436810" cy="29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93" y="1387184"/>
            <a:ext cx="4738807" cy="15442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BF16169-20AA-9976-A104-44810FBDE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" r="36660"/>
          <a:stretch/>
        </p:blipFill>
        <p:spPr bwMode="auto">
          <a:xfrm>
            <a:off x="6580513" y="2847295"/>
            <a:ext cx="2482783" cy="345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5" y="336090"/>
            <a:ext cx="5940675" cy="534285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>
              <a:defRPr/>
            </a:pPr>
            <a:r>
              <a:rPr lang="en-US" altLang="ko-KR" sz="2800" b="1" dirty="0"/>
              <a:t>URDF</a:t>
            </a:r>
            <a:r>
              <a:rPr lang="ko-KR" altLang="en-US" sz="2800" b="1" dirty="0"/>
              <a:t> 실습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F2A8C8-E24F-EDD8-7EEB-012001184FDB}"/>
              </a:ext>
            </a:extLst>
          </p:cNvPr>
          <p:cNvSpPr txBox="1"/>
          <p:nvPr/>
        </p:nvSpPr>
        <p:spPr>
          <a:xfrm>
            <a:off x="570982" y="994809"/>
            <a:ext cx="613060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Joint 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parent-child </a:t>
            </a:r>
            <a:r>
              <a:rPr lang="ko-KR" altLang="en-US" sz="2000" b="1" dirty="0"/>
              <a:t>변경 </a:t>
            </a:r>
            <a:r>
              <a:rPr lang="en-US" altLang="ko-KR" sz="2000" b="1" dirty="0"/>
              <a:t>: link 4 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link 2 </a:t>
            </a:r>
            <a:r>
              <a:rPr lang="ko-KR" altLang="en-US" sz="2000" b="1" dirty="0"/>
              <a:t>에 붙이기</a:t>
            </a:r>
            <a:endParaRPr lang="en-US" altLang="ko-KR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46392A-E4F5-9CBB-8B6F-921F2C10B94E}"/>
              </a:ext>
            </a:extLst>
          </p:cNvPr>
          <p:cNvSpPr txBox="1"/>
          <p:nvPr/>
        </p:nvSpPr>
        <p:spPr>
          <a:xfrm>
            <a:off x="875677" y="1681225"/>
            <a:ext cx="4069302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joint 3 </a:t>
            </a:r>
            <a:r>
              <a:rPr lang="ko-KR" altLang="en-US" sz="1200" dirty="0"/>
              <a:t>의 </a:t>
            </a:r>
            <a:r>
              <a:rPr lang="en-US" altLang="ko-KR" sz="1200" dirty="0"/>
              <a:t>parent link, type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joint 3 </a:t>
            </a:r>
            <a:r>
              <a:rPr lang="ko-KR" altLang="en-US" sz="1200" dirty="0"/>
              <a:t>의 </a:t>
            </a:r>
            <a:r>
              <a:rPr lang="en-US" altLang="ko-KR" sz="1200" dirty="0"/>
              <a:t>origin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joint 2 </a:t>
            </a:r>
            <a:r>
              <a:rPr lang="ko-KR" altLang="en-US" sz="1200" dirty="0"/>
              <a:t>와 </a:t>
            </a:r>
            <a:r>
              <a:rPr lang="en-US" altLang="ko-KR" sz="1200" dirty="0"/>
              <a:t>3</a:t>
            </a:r>
            <a:r>
              <a:rPr lang="ko-KR" altLang="en-US" sz="1200" dirty="0"/>
              <a:t>의 겹침 방지를 위하여 </a:t>
            </a:r>
            <a:r>
              <a:rPr lang="en-US" altLang="ko-KR" sz="1200" dirty="0" err="1"/>
              <a:t>rpy</a:t>
            </a:r>
            <a:r>
              <a:rPr lang="en-US" altLang="ko-KR" sz="1200" dirty="0"/>
              <a:t> </a:t>
            </a:r>
            <a:r>
              <a:rPr lang="ko-KR" altLang="en-US" sz="1200" dirty="0"/>
              <a:t>중 </a:t>
            </a:r>
            <a:r>
              <a:rPr lang="en-US" altLang="ko-KR" sz="1200" dirty="0"/>
              <a:t>p </a:t>
            </a:r>
            <a:r>
              <a:rPr lang="ko-KR" altLang="en-US" sz="1200" dirty="0"/>
              <a:t>변경</a:t>
            </a:r>
            <a:endParaRPr lang="en-US" altLang="ko-KR" sz="1200" dirty="0"/>
          </a:p>
        </p:txBody>
      </p:sp>
      <p:pic>
        <p:nvPicPr>
          <p:cNvPr id="3074" name="Picture 2" descr="testb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1" y="2866012"/>
            <a:ext cx="3226435" cy="291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tbot2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35" y="2868095"/>
            <a:ext cx="3227722" cy="29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BC05FC34-36C2-E782-15FB-1591DA22A06F}"/>
              </a:ext>
            </a:extLst>
          </p:cNvPr>
          <p:cNvSpPr/>
          <p:nvPr/>
        </p:nvSpPr>
        <p:spPr>
          <a:xfrm>
            <a:off x="5575494" y="1428911"/>
            <a:ext cx="1126095" cy="215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C05FC34-36C2-E782-15FB-1591DA22A06F}"/>
              </a:ext>
            </a:extLst>
          </p:cNvPr>
          <p:cNvSpPr/>
          <p:nvPr/>
        </p:nvSpPr>
        <p:spPr>
          <a:xfrm>
            <a:off x="4381931" y="2212113"/>
            <a:ext cx="4416954" cy="362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05FC34-36C2-E782-15FB-1591DA22A06F}"/>
              </a:ext>
            </a:extLst>
          </p:cNvPr>
          <p:cNvSpPr/>
          <p:nvPr/>
        </p:nvSpPr>
        <p:spPr>
          <a:xfrm>
            <a:off x="4889695" y="1835448"/>
            <a:ext cx="985326" cy="15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CD30C27-BC55-8B46-2D6A-2FE88C9AE774}"/>
              </a:ext>
            </a:extLst>
          </p:cNvPr>
          <p:cNvSpPr/>
          <p:nvPr/>
        </p:nvSpPr>
        <p:spPr>
          <a:xfrm>
            <a:off x="7527403" y="4964767"/>
            <a:ext cx="523925" cy="35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34F270D-BBE6-54DF-74CA-1322A2050B20}"/>
              </a:ext>
            </a:extLst>
          </p:cNvPr>
          <p:cNvCxnSpPr>
            <a:stCxn id="99" idx="3"/>
            <a:endCxn id="97" idx="1"/>
          </p:cNvCxnSpPr>
          <p:nvPr/>
        </p:nvCxnSpPr>
        <p:spPr>
          <a:xfrm>
            <a:off x="5875021" y="1911821"/>
            <a:ext cx="1652382" cy="3231309"/>
          </a:xfrm>
          <a:prstGeom prst="curvedConnector3">
            <a:avLst>
              <a:gd name="adj1" fmla="val 644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933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4">
            <a:extLst>
              <a:ext uri="{FF2B5EF4-FFF2-40B4-BE49-F238E27FC236}">
                <a16:creationId xmlns:a16="http://schemas.microsoft.com/office/drawing/2014/main" id="{6A3890EE-B772-293A-5518-3ED85FA10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3" r="14515"/>
          <a:stretch/>
        </p:blipFill>
        <p:spPr bwMode="auto">
          <a:xfrm>
            <a:off x="1738264" y="1325844"/>
            <a:ext cx="7286945" cy="50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E052038-4A43-C054-ECBF-09304FF402F8}"/>
              </a:ext>
            </a:extLst>
          </p:cNvPr>
          <p:cNvSpPr/>
          <p:nvPr/>
        </p:nvSpPr>
        <p:spPr>
          <a:xfrm>
            <a:off x="5132117" y="2969453"/>
            <a:ext cx="1285721" cy="16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726522B-38DA-F49C-778B-8EB486EE603C}"/>
              </a:ext>
            </a:extLst>
          </p:cNvPr>
          <p:cNvSpPr/>
          <p:nvPr/>
        </p:nvSpPr>
        <p:spPr>
          <a:xfrm>
            <a:off x="5132116" y="4133500"/>
            <a:ext cx="1897492" cy="168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8F8C5F9-A6B3-5A88-7C6B-4E0C3BB61B70}"/>
              </a:ext>
            </a:extLst>
          </p:cNvPr>
          <p:cNvSpPr/>
          <p:nvPr/>
        </p:nvSpPr>
        <p:spPr>
          <a:xfrm>
            <a:off x="5170269" y="1802886"/>
            <a:ext cx="1560138" cy="160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5" y="336090"/>
            <a:ext cx="5940675" cy="534285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>
              <a:defRPr/>
            </a:pPr>
            <a:r>
              <a:rPr lang="en-US" altLang="ko-KR" sz="2800" b="1" dirty="0"/>
              <a:t>AGV URDF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F2A8C8-E24F-EDD8-7EEB-012001184FDB}"/>
              </a:ext>
            </a:extLst>
          </p:cNvPr>
          <p:cNvSpPr txBox="1"/>
          <p:nvPr/>
        </p:nvSpPr>
        <p:spPr>
          <a:xfrm>
            <a:off x="570982" y="994809"/>
            <a:ext cx="613060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실제 </a:t>
            </a:r>
            <a:r>
              <a:rPr lang="ko-KR" altLang="en-US" sz="2000" b="1" dirty="0" err="1"/>
              <a:t>캡스톤디자인에</a:t>
            </a:r>
            <a:r>
              <a:rPr lang="ko-KR" altLang="en-US" sz="2000" b="1" dirty="0"/>
              <a:t> 사용되었던 </a:t>
            </a:r>
            <a:r>
              <a:rPr lang="en-US" altLang="ko-KR" sz="2000" b="1" dirty="0"/>
              <a:t>URDF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46392A-E4F5-9CBB-8B6F-921F2C10B94E}"/>
              </a:ext>
            </a:extLst>
          </p:cNvPr>
          <p:cNvSpPr txBox="1"/>
          <p:nvPr/>
        </p:nvSpPr>
        <p:spPr>
          <a:xfrm>
            <a:off x="875677" y="1681225"/>
            <a:ext cx="4153524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SOLIDWORKS </a:t>
            </a:r>
            <a:r>
              <a:rPr lang="ko-KR" altLang="en-US" sz="1200" dirty="0"/>
              <a:t>의 </a:t>
            </a:r>
            <a:r>
              <a:rPr lang="en-US" altLang="ko-KR" sz="1200" dirty="0"/>
              <a:t>URDF exporter </a:t>
            </a:r>
            <a:r>
              <a:rPr lang="ko-KR" altLang="en-US" sz="1200" dirty="0" err="1"/>
              <a:t>애드인</a:t>
            </a:r>
            <a:r>
              <a:rPr lang="ko-KR" altLang="en-US" sz="1200" dirty="0"/>
              <a:t> 이용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URDF </a:t>
            </a:r>
            <a:r>
              <a:rPr lang="ko-KR" altLang="en-US" sz="1200" dirty="0"/>
              <a:t>추출은 어렵지 않으나 파트의 종속 관계 지정을 위해 </a:t>
            </a:r>
            <a:r>
              <a:rPr lang="en-US" altLang="ko-KR" sz="1200" dirty="0"/>
              <a:t>URDF </a:t>
            </a:r>
            <a:r>
              <a:rPr lang="ko-KR" altLang="en-US" sz="1200" dirty="0"/>
              <a:t>에 대한 이해 필요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실제 </a:t>
            </a:r>
            <a:r>
              <a:rPr lang="ko-KR" altLang="en-US" sz="1200" dirty="0" err="1"/>
              <a:t>캡스톤디자인에선</a:t>
            </a:r>
            <a:r>
              <a:rPr lang="ko-KR" altLang="en-US" sz="1200" dirty="0"/>
              <a:t> </a:t>
            </a:r>
            <a:r>
              <a:rPr lang="en-US" altLang="ko-KR" sz="1200" dirty="0"/>
              <a:t>URDF </a:t>
            </a:r>
            <a:r>
              <a:rPr lang="ko-KR" altLang="en-US" sz="1200" dirty="0"/>
              <a:t>가 어떻게 사용되었을까</a:t>
            </a:r>
            <a:r>
              <a:rPr lang="en-US" altLang="ko-KR" sz="1200" dirty="0"/>
              <a:t>? </a:t>
            </a:r>
            <a:r>
              <a:rPr lang="en-US" altLang="ko-KR" sz="1200" dirty="0">
                <a:hlinkClick r:id="rId3"/>
              </a:rPr>
              <a:t>https://github.com/zoonhe123/robot_description/blob/master/urdf/AGV.urdf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&gt;&gt; </a:t>
            </a:r>
            <a:r>
              <a:rPr lang="ko-KR" altLang="en-US" sz="1200" dirty="0"/>
              <a:t>아래 </a:t>
            </a:r>
            <a:r>
              <a:rPr lang="en-US" altLang="ko-KR" sz="1200" dirty="0"/>
              <a:t>gazebo plugin </a:t>
            </a:r>
            <a:r>
              <a:rPr lang="ko-KR" altLang="en-US" sz="1200" dirty="0"/>
              <a:t>을 추가하여 가상 </a:t>
            </a:r>
            <a:r>
              <a:rPr lang="en-US" altLang="ko-KR" sz="1200" dirty="0"/>
              <a:t>3d </a:t>
            </a:r>
            <a:r>
              <a:rPr lang="ko-KR" altLang="en-US" sz="1200" dirty="0"/>
              <a:t>환경에서 </a:t>
            </a:r>
            <a:r>
              <a:rPr lang="en-US" altLang="ko-KR" sz="1200" dirty="0"/>
              <a:t>slam</a:t>
            </a:r>
            <a:r>
              <a:rPr lang="ko-KR" altLang="en-US" sz="1200" dirty="0"/>
              <a:t>을 테스트해 볼 수  있게 하였음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929102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" y="6733848"/>
            <a:ext cx="9143820" cy="132602"/>
          </a:xfrm>
          <a:prstGeom prst="rect">
            <a:avLst/>
          </a:prstGeom>
          <a:solidFill>
            <a:srgbClr val="8F8F8F"/>
          </a:solidFill>
          <a:ln>
            <a:noFill/>
          </a:ln>
          <a:effectLst>
            <a:outerShdw blurRad="50800" dist="25400" dir="16200000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381738" y="3"/>
            <a:ext cx="3762262" cy="121919"/>
          </a:xfrm>
          <a:prstGeom prst="rect">
            <a:avLst/>
          </a:prstGeom>
          <a:solidFill>
            <a:srgbClr val="B9000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2" y="3"/>
            <a:ext cx="5381557" cy="121919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109907" y="318419"/>
            <a:ext cx="109169" cy="523462"/>
          </a:xfrm>
          <a:prstGeom prst="rect">
            <a:avLst/>
          </a:prstGeom>
          <a:solidFill>
            <a:srgbClr val="0A1F62"/>
          </a:solidFill>
          <a:ln>
            <a:noFill/>
          </a:ln>
          <a:effectLst>
            <a:outerShdw blurRad="508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398" tIns="51199" rIns="102398" bIns="51199" anchor="ctr"/>
          <a:lstStyle/>
          <a:p>
            <a:pPr algn="ctr">
              <a:defRPr/>
            </a:pPr>
            <a:endParaRPr lang="ko-KR" altLang="en-US" sz="2900"/>
          </a:p>
        </p:txBody>
      </p:sp>
      <p:grpSp>
        <p:nvGrpSpPr>
          <p:cNvPr id="283" name="그룹 10"/>
          <p:cNvGrpSpPr/>
          <p:nvPr/>
        </p:nvGrpSpPr>
        <p:grpSpPr>
          <a:xfrm>
            <a:off x="6980516" y="428649"/>
            <a:ext cx="1934884" cy="319739"/>
            <a:chOff x="331259" y="162459"/>
            <a:chExt cx="1678163" cy="270080"/>
          </a:xfrm>
        </p:grpSpPr>
        <p:sp>
          <p:nvSpPr>
            <p:cNvPr id="284" name="Freeform 2654"/>
            <p:cNvSpPr/>
            <p:nvPr/>
          </p:nvSpPr>
          <p:spPr>
            <a:xfrm>
              <a:off x="982313" y="213882"/>
              <a:ext cx="78699" cy="78252"/>
            </a:xfrm>
            <a:custGeom>
              <a:avLst/>
              <a:gdLst>
                <a:gd name="T0" fmla="*/ 1 w 176"/>
                <a:gd name="T1" fmla="*/ 0 h 175"/>
                <a:gd name="T2" fmla="*/ 171 w 176"/>
                <a:gd name="T3" fmla="*/ 0 h 175"/>
                <a:gd name="T4" fmla="*/ 172 w 176"/>
                <a:gd name="T5" fmla="*/ 0 h 175"/>
                <a:gd name="T6" fmla="*/ 174 w 176"/>
                <a:gd name="T7" fmla="*/ 2 h 175"/>
                <a:gd name="T8" fmla="*/ 176 w 176"/>
                <a:gd name="T9" fmla="*/ 4 h 175"/>
                <a:gd name="T10" fmla="*/ 176 w 176"/>
                <a:gd name="T11" fmla="*/ 6 h 175"/>
                <a:gd name="T12" fmla="*/ 176 w 176"/>
                <a:gd name="T13" fmla="*/ 173 h 175"/>
                <a:gd name="T14" fmla="*/ 176 w 176"/>
                <a:gd name="T15" fmla="*/ 175 h 175"/>
                <a:gd name="T16" fmla="*/ 132 w 176"/>
                <a:gd name="T17" fmla="*/ 175 h 175"/>
                <a:gd name="T18" fmla="*/ 132 w 176"/>
                <a:gd name="T19" fmla="*/ 173 h 175"/>
                <a:gd name="T20" fmla="*/ 132 w 176"/>
                <a:gd name="T21" fmla="*/ 44 h 175"/>
                <a:gd name="T22" fmla="*/ 132 w 176"/>
                <a:gd name="T23" fmla="*/ 42 h 175"/>
                <a:gd name="T24" fmla="*/ 130 w 176"/>
                <a:gd name="T25" fmla="*/ 41 h 175"/>
                <a:gd name="T26" fmla="*/ 130 w 176"/>
                <a:gd name="T27" fmla="*/ 41 h 175"/>
                <a:gd name="T28" fmla="*/ 129 w 176"/>
                <a:gd name="T29" fmla="*/ 39 h 175"/>
                <a:gd name="T30" fmla="*/ 127 w 176"/>
                <a:gd name="T31" fmla="*/ 39 h 175"/>
                <a:gd name="T32" fmla="*/ 1 w 176"/>
                <a:gd name="T33" fmla="*/ 39 h 175"/>
                <a:gd name="T34" fmla="*/ 0 w 176"/>
                <a:gd name="T35" fmla="*/ 39 h 175"/>
                <a:gd name="T36" fmla="*/ 0 w 176"/>
                <a:gd name="T37" fmla="*/ 2 h 175"/>
                <a:gd name="T38" fmla="*/ 1 w 176"/>
                <a:gd name="T3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75">
                  <a:moveTo>
                    <a:pt x="1" y="0"/>
                  </a:moveTo>
                  <a:lnTo>
                    <a:pt x="171" y="0"/>
                  </a:lnTo>
                  <a:lnTo>
                    <a:pt x="172" y="0"/>
                  </a:lnTo>
                  <a:lnTo>
                    <a:pt x="174" y="2"/>
                  </a:lnTo>
                  <a:lnTo>
                    <a:pt x="176" y="4"/>
                  </a:lnTo>
                  <a:lnTo>
                    <a:pt x="176" y="6"/>
                  </a:lnTo>
                  <a:lnTo>
                    <a:pt x="176" y="173"/>
                  </a:lnTo>
                  <a:lnTo>
                    <a:pt x="176" y="175"/>
                  </a:lnTo>
                  <a:lnTo>
                    <a:pt x="132" y="175"/>
                  </a:lnTo>
                  <a:lnTo>
                    <a:pt x="132" y="173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0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7" y="39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Freeform 2655"/>
            <p:cNvSpPr/>
            <p:nvPr/>
          </p:nvSpPr>
          <p:spPr>
            <a:xfrm>
              <a:off x="1747838" y="300629"/>
              <a:ext cx="98821" cy="55447"/>
            </a:xfrm>
            <a:custGeom>
              <a:avLst/>
              <a:gdLst>
                <a:gd name="T0" fmla="*/ 0 w 221"/>
                <a:gd name="T1" fmla="*/ 0 h 124"/>
                <a:gd name="T2" fmla="*/ 215 w 221"/>
                <a:gd name="T3" fmla="*/ 0 h 124"/>
                <a:gd name="T4" fmla="*/ 218 w 221"/>
                <a:gd name="T5" fmla="*/ 0 h 124"/>
                <a:gd name="T6" fmla="*/ 220 w 221"/>
                <a:gd name="T7" fmla="*/ 4 h 124"/>
                <a:gd name="T8" fmla="*/ 221 w 221"/>
                <a:gd name="T9" fmla="*/ 6 h 124"/>
                <a:gd name="T10" fmla="*/ 221 w 221"/>
                <a:gd name="T11" fmla="*/ 9 h 124"/>
                <a:gd name="T12" fmla="*/ 221 w 221"/>
                <a:gd name="T13" fmla="*/ 124 h 124"/>
                <a:gd name="T14" fmla="*/ 221 w 221"/>
                <a:gd name="T15" fmla="*/ 124 h 124"/>
                <a:gd name="T16" fmla="*/ 178 w 221"/>
                <a:gd name="T17" fmla="*/ 124 h 124"/>
                <a:gd name="T18" fmla="*/ 176 w 221"/>
                <a:gd name="T19" fmla="*/ 124 h 124"/>
                <a:gd name="T20" fmla="*/ 176 w 221"/>
                <a:gd name="T21" fmla="*/ 40 h 124"/>
                <a:gd name="T22" fmla="*/ 176 w 221"/>
                <a:gd name="T23" fmla="*/ 39 h 124"/>
                <a:gd name="T24" fmla="*/ 174 w 221"/>
                <a:gd name="T25" fmla="*/ 39 h 124"/>
                <a:gd name="T26" fmla="*/ 0 w 221"/>
                <a:gd name="T27" fmla="*/ 39 h 124"/>
                <a:gd name="T28" fmla="*/ 0 w 221"/>
                <a:gd name="T29" fmla="*/ 37 h 124"/>
                <a:gd name="T30" fmla="*/ 0 w 221"/>
                <a:gd name="T31" fmla="*/ 0 h 124"/>
                <a:gd name="T32" fmla="*/ 0 w 221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124">
                  <a:moveTo>
                    <a:pt x="0" y="0"/>
                  </a:moveTo>
                  <a:lnTo>
                    <a:pt x="215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1" y="9"/>
                  </a:lnTo>
                  <a:lnTo>
                    <a:pt x="221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Freeform 2656"/>
            <p:cNvSpPr/>
            <p:nvPr/>
          </p:nvSpPr>
          <p:spPr>
            <a:xfrm>
              <a:off x="976053" y="201808"/>
              <a:ext cx="140853" cy="154268"/>
            </a:xfrm>
            <a:custGeom>
              <a:avLst/>
              <a:gdLst>
                <a:gd name="T0" fmla="*/ 226 w 315"/>
                <a:gd name="T1" fmla="*/ 0 h 345"/>
                <a:gd name="T2" fmla="*/ 270 w 315"/>
                <a:gd name="T3" fmla="*/ 0 h 345"/>
                <a:gd name="T4" fmla="*/ 270 w 315"/>
                <a:gd name="T5" fmla="*/ 0 h 345"/>
                <a:gd name="T6" fmla="*/ 270 w 315"/>
                <a:gd name="T7" fmla="*/ 122 h 345"/>
                <a:gd name="T8" fmla="*/ 275 w 315"/>
                <a:gd name="T9" fmla="*/ 122 h 345"/>
                <a:gd name="T10" fmla="*/ 288 w 315"/>
                <a:gd name="T11" fmla="*/ 122 h 345"/>
                <a:gd name="T12" fmla="*/ 300 w 315"/>
                <a:gd name="T13" fmla="*/ 122 h 345"/>
                <a:gd name="T14" fmla="*/ 310 w 315"/>
                <a:gd name="T15" fmla="*/ 122 h 345"/>
                <a:gd name="T16" fmla="*/ 315 w 315"/>
                <a:gd name="T17" fmla="*/ 122 h 345"/>
                <a:gd name="T18" fmla="*/ 315 w 315"/>
                <a:gd name="T19" fmla="*/ 122 h 345"/>
                <a:gd name="T20" fmla="*/ 315 w 315"/>
                <a:gd name="T21" fmla="*/ 124 h 345"/>
                <a:gd name="T22" fmla="*/ 315 w 315"/>
                <a:gd name="T23" fmla="*/ 160 h 345"/>
                <a:gd name="T24" fmla="*/ 315 w 315"/>
                <a:gd name="T25" fmla="*/ 160 h 345"/>
                <a:gd name="T26" fmla="*/ 310 w 315"/>
                <a:gd name="T27" fmla="*/ 160 h 345"/>
                <a:gd name="T28" fmla="*/ 300 w 315"/>
                <a:gd name="T29" fmla="*/ 160 h 345"/>
                <a:gd name="T30" fmla="*/ 288 w 315"/>
                <a:gd name="T31" fmla="*/ 160 h 345"/>
                <a:gd name="T32" fmla="*/ 275 w 315"/>
                <a:gd name="T33" fmla="*/ 160 h 345"/>
                <a:gd name="T34" fmla="*/ 270 w 315"/>
                <a:gd name="T35" fmla="*/ 160 h 345"/>
                <a:gd name="T36" fmla="*/ 270 w 315"/>
                <a:gd name="T37" fmla="*/ 345 h 345"/>
                <a:gd name="T38" fmla="*/ 270 w 315"/>
                <a:gd name="T39" fmla="*/ 345 h 345"/>
                <a:gd name="T40" fmla="*/ 226 w 315"/>
                <a:gd name="T41" fmla="*/ 345 h 345"/>
                <a:gd name="T42" fmla="*/ 226 w 315"/>
                <a:gd name="T43" fmla="*/ 345 h 345"/>
                <a:gd name="T44" fmla="*/ 226 w 315"/>
                <a:gd name="T45" fmla="*/ 260 h 345"/>
                <a:gd name="T46" fmla="*/ 0 w 315"/>
                <a:gd name="T47" fmla="*/ 260 h 345"/>
                <a:gd name="T48" fmla="*/ 0 w 315"/>
                <a:gd name="T49" fmla="*/ 258 h 345"/>
                <a:gd name="T50" fmla="*/ 0 w 315"/>
                <a:gd name="T51" fmla="*/ 223 h 345"/>
                <a:gd name="T52" fmla="*/ 0 w 315"/>
                <a:gd name="T53" fmla="*/ 221 h 345"/>
                <a:gd name="T54" fmla="*/ 5 w 315"/>
                <a:gd name="T55" fmla="*/ 221 h 345"/>
                <a:gd name="T56" fmla="*/ 17 w 315"/>
                <a:gd name="T57" fmla="*/ 221 h 345"/>
                <a:gd name="T58" fmla="*/ 62 w 315"/>
                <a:gd name="T59" fmla="*/ 221 h 345"/>
                <a:gd name="T60" fmla="*/ 62 w 315"/>
                <a:gd name="T61" fmla="*/ 118 h 345"/>
                <a:gd name="T62" fmla="*/ 64 w 315"/>
                <a:gd name="T63" fmla="*/ 118 h 345"/>
                <a:gd name="T64" fmla="*/ 106 w 315"/>
                <a:gd name="T65" fmla="*/ 118 h 345"/>
                <a:gd name="T66" fmla="*/ 108 w 315"/>
                <a:gd name="T67" fmla="*/ 118 h 345"/>
                <a:gd name="T68" fmla="*/ 108 w 315"/>
                <a:gd name="T69" fmla="*/ 221 h 345"/>
                <a:gd name="T70" fmla="*/ 113 w 315"/>
                <a:gd name="T71" fmla="*/ 221 h 345"/>
                <a:gd name="T72" fmla="*/ 127 w 315"/>
                <a:gd name="T73" fmla="*/ 221 h 345"/>
                <a:gd name="T74" fmla="*/ 146 w 315"/>
                <a:gd name="T75" fmla="*/ 221 h 345"/>
                <a:gd name="T76" fmla="*/ 167 w 315"/>
                <a:gd name="T77" fmla="*/ 221 h 345"/>
                <a:gd name="T78" fmla="*/ 190 w 315"/>
                <a:gd name="T79" fmla="*/ 221 h 345"/>
                <a:gd name="T80" fmla="*/ 207 w 315"/>
                <a:gd name="T81" fmla="*/ 221 h 345"/>
                <a:gd name="T82" fmla="*/ 221 w 315"/>
                <a:gd name="T83" fmla="*/ 221 h 345"/>
                <a:gd name="T84" fmla="*/ 226 w 315"/>
                <a:gd name="T85" fmla="*/ 221 h 345"/>
                <a:gd name="T86" fmla="*/ 226 w 315"/>
                <a:gd name="T87" fmla="*/ 0 h 345"/>
                <a:gd name="T88" fmla="*/ 226 w 315"/>
                <a:gd name="T8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5" h="345">
                  <a:moveTo>
                    <a:pt x="226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270" y="122"/>
                  </a:lnTo>
                  <a:lnTo>
                    <a:pt x="275" y="122"/>
                  </a:lnTo>
                  <a:lnTo>
                    <a:pt x="288" y="122"/>
                  </a:lnTo>
                  <a:lnTo>
                    <a:pt x="300" y="122"/>
                  </a:lnTo>
                  <a:lnTo>
                    <a:pt x="310" y="122"/>
                  </a:lnTo>
                  <a:lnTo>
                    <a:pt x="315" y="122"/>
                  </a:lnTo>
                  <a:lnTo>
                    <a:pt x="315" y="122"/>
                  </a:lnTo>
                  <a:lnTo>
                    <a:pt x="315" y="124"/>
                  </a:lnTo>
                  <a:lnTo>
                    <a:pt x="315" y="160"/>
                  </a:lnTo>
                  <a:lnTo>
                    <a:pt x="315" y="160"/>
                  </a:lnTo>
                  <a:lnTo>
                    <a:pt x="310" y="160"/>
                  </a:lnTo>
                  <a:lnTo>
                    <a:pt x="300" y="160"/>
                  </a:lnTo>
                  <a:lnTo>
                    <a:pt x="288" y="160"/>
                  </a:lnTo>
                  <a:lnTo>
                    <a:pt x="275" y="160"/>
                  </a:lnTo>
                  <a:lnTo>
                    <a:pt x="270" y="160"/>
                  </a:lnTo>
                  <a:lnTo>
                    <a:pt x="270" y="345"/>
                  </a:lnTo>
                  <a:lnTo>
                    <a:pt x="270" y="345"/>
                  </a:lnTo>
                  <a:lnTo>
                    <a:pt x="226" y="345"/>
                  </a:lnTo>
                  <a:lnTo>
                    <a:pt x="226" y="345"/>
                  </a:lnTo>
                  <a:lnTo>
                    <a:pt x="226" y="260"/>
                  </a:lnTo>
                  <a:lnTo>
                    <a:pt x="0" y="260"/>
                  </a:lnTo>
                  <a:lnTo>
                    <a:pt x="0" y="258"/>
                  </a:lnTo>
                  <a:lnTo>
                    <a:pt x="0" y="223"/>
                  </a:lnTo>
                  <a:lnTo>
                    <a:pt x="0" y="221"/>
                  </a:lnTo>
                  <a:lnTo>
                    <a:pt x="5" y="221"/>
                  </a:lnTo>
                  <a:lnTo>
                    <a:pt x="17" y="221"/>
                  </a:lnTo>
                  <a:lnTo>
                    <a:pt x="62" y="221"/>
                  </a:lnTo>
                  <a:lnTo>
                    <a:pt x="62" y="118"/>
                  </a:lnTo>
                  <a:lnTo>
                    <a:pt x="64" y="118"/>
                  </a:lnTo>
                  <a:lnTo>
                    <a:pt x="106" y="118"/>
                  </a:lnTo>
                  <a:lnTo>
                    <a:pt x="108" y="118"/>
                  </a:lnTo>
                  <a:lnTo>
                    <a:pt x="108" y="221"/>
                  </a:lnTo>
                  <a:lnTo>
                    <a:pt x="113" y="221"/>
                  </a:lnTo>
                  <a:lnTo>
                    <a:pt x="127" y="221"/>
                  </a:lnTo>
                  <a:lnTo>
                    <a:pt x="146" y="221"/>
                  </a:lnTo>
                  <a:lnTo>
                    <a:pt x="167" y="221"/>
                  </a:lnTo>
                  <a:lnTo>
                    <a:pt x="190" y="221"/>
                  </a:lnTo>
                  <a:lnTo>
                    <a:pt x="207" y="221"/>
                  </a:lnTo>
                  <a:lnTo>
                    <a:pt x="221" y="221"/>
                  </a:lnTo>
                  <a:lnTo>
                    <a:pt x="226" y="221"/>
                  </a:lnTo>
                  <a:lnTo>
                    <a:pt x="226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Freeform 2657"/>
            <p:cNvSpPr>
              <a:spLocks noEditPoints="1"/>
            </p:cNvSpPr>
            <p:nvPr/>
          </p:nvSpPr>
          <p:spPr>
            <a:xfrm>
              <a:off x="859346" y="196890"/>
              <a:ext cx="75122" cy="66179"/>
            </a:xfrm>
            <a:custGeom>
              <a:avLst/>
              <a:gdLst>
                <a:gd name="T0" fmla="*/ 84 w 168"/>
                <a:gd name="T1" fmla="*/ 35 h 148"/>
                <a:gd name="T2" fmla="*/ 76 w 168"/>
                <a:gd name="T3" fmla="*/ 37 h 148"/>
                <a:gd name="T4" fmla="*/ 67 w 168"/>
                <a:gd name="T5" fmla="*/ 40 h 148"/>
                <a:gd name="T6" fmla="*/ 58 w 168"/>
                <a:gd name="T7" fmla="*/ 47 h 148"/>
                <a:gd name="T8" fmla="*/ 53 w 168"/>
                <a:gd name="T9" fmla="*/ 54 h 148"/>
                <a:gd name="T10" fmla="*/ 49 w 168"/>
                <a:gd name="T11" fmla="*/ 65 h 148"/>
                <a:gd name="T12" fmla="*/ 48 w 168"/>
                <a:gd name="T13" fmla="*/ 75 h 148"/>
                <a:gd name="T14" fmla="*/ 49 w 168"/>
                <a:gd name="T15" fmla="*/ 84 h 148"/>
                <a:gd name="T16" fmla="*/ 53 w 168"/>
                <a:gd name="T17" fmla="*/ 94 h 148"/>
                <a:gd name="T18" fmla="*/ 58 w 168"/>
                <a:gd name="T19" fmla="*/ 101 h 148"/>
                <a:gd name="T20" fmla="*/ 63 w 168"/>
                <a:gd name="T21" fmla="*/ 107 h 148"/>
                <a:gd name="T22" fmla="*/ 70 w 168"/>
                <a:gd name="T23" fmla="*/ 110 h 148"/>
                <a:gd name="T24" fmla="*/ 77 w 168"/>
                <a:gd name="T25" fmla="*/ 112 h 148"/>
                <a:gd name="T26" fmla="*/ 84 w 168"/>
                <a:gd name="T27" fmla="*/ 114 h 148"/>
                <a:gd name="T28" fmla="*/ 91 w 168"/>
                <a:gd name="T29" fmla="*/ 112 h 148"/>
                <a:gd name="T30" fmla="*/ 98 w 168"/>
                <a:gd name="T31" fmla="*/ 110 h 148"/>
                <a:gd name="T32" fmla="*/ 105 w 168"/>
                <a:gd name="T33" fmla="*/ 107 h 148"/>
                <a:gd name="T34" fmla="*/ 110 w 168"/>
                <a:gd name="T35" fmla="*/ 101 h 148"/>
                <a:gd name="T36" fmla="*/ 116 w 168"/>
                <a:gd name="T37" fmla="*/ 94 h 148"/>
                <a:gd name="T38" fmla="*/ 119 w 168"/>
                <a:gd name="T39" fmla="*/ 84 h 148"/>
                <a:gd name="T40" fmla="*/ 121 w 168"/>
                <a:gd name="T41" fmla="*/ 75 h 148"/>
                <a:gd name="T42" fmla="*/ 119 w 168"/>
                <a:gd name="T43" fmla="*/ 65 h 148"/>
                <a:gd name="T44" fmla="*/ 116 w 168"/>
                <a:gd name="T45" fmla="*/ 54 h 148"/>
                <a:gd name="T46" fmla="*/ 110 w 168"/>
                <a:gd name="T47" fmla="*/ 47 h 148"/>
                <a:gd name="T48" fmla="*/ 105 w 168"/>
                <a:gd name="T49" fmla="*/ 42 h 148"/>
                <a:gd name="T50" fmla="*/ 98 w 168"/>
                <a:gd name="T51" fmla="*/ 38 h 148"/>
                <a:gd name="T52" fmla="*/ 91 w 168"/>
                <a:gd name="T53" fmla="*/ 37 h 148"/>
                <a:gd name="T54" fmla="*/ 84 w 168"/>
                <a:gd name="T55" fmla="*/ 35 h 148"/>
                <a:gd name="T56" fmla="*/ 84 w 168"/>
                <a:gd name="T57" fmla="*/ 0 h 148"/>
                <a:gd name="T58" fmla="*/ 105 w 168"/>
                <a:gd name="T59" fmla="*/ 2 h 148"/>
                <a:gd name="T60" fmla="*/ 126 w 168"/>
                <a:gd name="T61" fmla="*/ 9 h 148"/>
                <a:gd name="T62" fmla="*/ 144 w 168"/>
                <a:gd name="T63" fmla="*/ 21 h 148"/>
                <a:gd name="T64" fmla="*/ 156 w 168"/>
                <a:gd name="T65" fmla="*/ 37 h 148"/>
                <a:gd name="T66" fmla="*/ 165 w 168"/>
                <a:gd name="T67" fmla="*/ 54 h 148"/>
                <a:gd name="T68" fmla="*/ 168 w 168"/>
                <a:gd name="T69" fmla="*/ 75 h 148"/>
                <a:gd name="T70" fmla="*/ 165 w 168"/>
                <a:gd name="T71" fmla="*/ 94 h 148"/>
                <a:gd name="T72" fmla="*/ 156 w 168"/>
                <a:gd name="T73" fmla="*/ 112 h 148"/>
                <a:gd name="T74" fmla="*/ 144 w 168"/>
                <a:gd name="T75" fmla="*/ 128 h 148"/>
                <a:gd name="T76" fmla="*/ 126 w 168"/>
                <a:gd name="T77" fmla="*/ 140 h 148"/>
                <a:gd name="T78" fmla="*/ 107 w 168"/>
                <a:gd name="T79" fmla="*/ 147 h 148"/>
                <a:gd name="T80" fmla="*/ 84 w 168"/>
                <a:gd name="T81" fmla="*/ 148 h 148"/>
                <a:gd name="T82" fmla="*/ 63 w 168"/>
                <a:gd name="T83" fmla="*/ 147 h 148"/>
                <a:gd name="T84" fmla="*/ 42 w 168"/>
                <a:gd name="T85" fmla="*/ 140 h 148"/>
                <a:gd name="T86" fmla="*/ 25 w 168"/>
                <a:gd name="T87" fmla="*/ 128 h 148"/>
                <a:gd name="T88" fmla="*/ 13 w 168"/>
                <a:gd name="T89" fmla="*/ 112 h 148"/>
                <a:gd name="T90" fmla="*/ 4 w 168"/>
                <a:gd name="T91" fmla="*/ 94 h 148"/>
                <a:gd name="T92" fmla="*/ 0 w 168"/>
                <a:gd name="T93" fmla="*/ 75 h 148"/>
                <a:gd name="T94" fmla="*/ 4 w 168"/>
                <a:gd name="T95" fmla="*/ 54 h 148"/>
                <a:gd name="T96" fmla="*/ 13 w 168"/>
                <a:gd name="T97" fmla="*/ 37 h 148"/>
                <a:gd name="T98" fmla="*/ 25 w 168"/>
                <a:gd name="T99" fmla="*/ 21 h 148"/>
                <a:gd name="T100" fmla="*/ 42 w 168"/>
                <a:gd name="T101" fmla="*/ 9 h 148"/>
                <a:gd name="T102" fmla="*/ 63 w 168"/>
                <a:gd name="T103" fmla="*/ 2 h 148"/>
                <a:gd name="T104" fmla="*/ 84 w 168"/>
                <a:gd name="T10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8" h="148">
                  <a:moveTo>
                    <a:pt x="84" y="35"/>
                  </a:moveTo>
                  <a:lnTo>
                    <a:pt x="76" y="37"/>
                  </a:lnTo>
                  <a:lnTo>
                    <a:pt x="67" y="40"/>
                  </a:lnTo>
                  <a:lnTo>
                    <a:pt x="58" y="47"/>
                  </a:lnTo>
                  <a:lnTo>
                    <a:pt x="53" y="54"/>
                  </a:lnTo>
                  <a:lnTo>
                    <a:pt x="49" y="65"/>
                  </a:lnTo>
                  <a:lnTo>
                    <a:pt x="48" y="75"/>
                  </a:lnTo>
                  <a:lnTo>
                    <a:pt x="49" y="84"/>
                  </a:lnTo>
                  <a:lnTo>
                    <a:pt x="53" y="94"/>
                  </a:lnTo>
                  <a:lnTo>
                    <a:pt x="58" y="101"/>
                  </a:lnTo>
                  <a:lnTo>
                    <a:pt x="63" y="107"/>
                  </a:lnTo>
                  <a:lnTo>
                    <a:pt x="70" y="110"/>
                  </a:lnTo>
                  <a:lnTo>
                    <a:pt x="77" y="112"/>
                  </a:lnTo>
                  <a:lnTo>
                    <a:pt x="84" y="114"/>
                  </a:lnTo>
                  <a:lnTo>
                    <a:pt x="91" y="112"/>
                  </a:lnTo>
                  <a:lnTo>
                    <a:pt x="98" y="110"/>
                  </a:lnTo>
                  <a:lnTo>
                    <a:pt x="105" y="107"/>
                  </a:lnTo>
                  <a:lnTo>
                    <a:pt x="110" y="101"/>
                  </a:lnTo>
                  <a:lnTo>
                    <a:pt x="116" y="94"/>
                  </a:lnTo>
                  <a:lnTo>
                    <a:pt x="119" y="84"/>
                  </a:lnTo>
                  <a:lnTo>
                    <a:pt x="121" y="75"/>
                  </a:lnTo>
                  <a:lnTo>
                    <a:pt x="119" y="65"/>
                  </a:lnTo>
                  <a:lnTo>
                    <a:pt x="116" y="54"/>
                  </a:lnTo>
                  <a:lnTo>
                    <a:pt x="110" y="47"/>
                  </a:lnTo>
                  <a:lnTo>
                    <a:pt x="105" y="42"/>
                  </a:lnTo>
                  <a:lnTo>
                    <a:pt x="98" y="38"/>
                  </a:lnTo>
                  <a:lnTo>
                    <a:pt x="91" y="37"/>
                  </a:lnTo>
                  <a:lnTo>
                    <a:pt x="84" y="35"/>
                  </a:lnTo>
                  <a:close/>
                  <a:moveTo>
                    <a:pt x="84" y="0"/>
                  </a:moveTo>
                  <a:lnTo>
                    <a:pt x="105" y="2"/>
                  </a:lnTo>
                  <a:lnTo>
                    <a:pt x="126" y="9"/>
                  </a:lnTo>
                  <a:lnTo>
                    <a:pt x="144" y="21"/>
                  </a:lnTo>
                  <a:lnTo>
                    <a:pt x="156" y="37"/>
                  </a:lnTo>
                  <a:lnTo>
                    <a:pt x="165" y="54"/>
                  </a:lnTo>
                  <a:lnTo>
                    <a:pt x="168" y="75"/>
                  </a:lnTo>
                  <a:lnTo>
                    <a:pt x="165" y="94"/>
                  </a:lnTo>
                  <a:lnTo>
                    <a:pt x="156" y="112"/>
                  </a:lnTo>
                  <a:lnTo>
                    <a:pt x="144" y="128"/>
                  </a:lnTo>
                  <a:lnTo>
                    <a:pt x="126" y="140"/>
                  </a:lnTo>
                  <a:lnTo>
                    <a:pt x="107" y="147"/>
                  </a:lnTo>
                  <a:lnTo>
                    <a:pt x="84" y="148"/>
                  </a:lnTo>
                  <a:lnTo>
                    <a:pt x="63" y="147"/>
                  </a:lnTo>
                  <a:lnTo>
                    <a:pt x="42" y="140"/>
                  </a:lnTo>
                  <a:lnTo>
                    <a:pt x="25" y="128"/>
                  </a:lnTo>
                  <a:lnTo>
                    <a:pt x="13" y="112"/>
                  </a:lnTo>
                  <a:lnTo>
                    <a:pt x="4" y="94"/>
                  </a:lnTo>
                  <a:lnTo>
                    <a:pt x="0" y="75"/>
                  </a:lnTo>
                  <a:lnTo>
                    <a:pt x="4" y="54"/>
                  </a:lnTo>
                  <a:lnTo>
                    <a:pt x="13" y="37"/>
                  </a:lnTo>
                  <a:lnTo>
                    <a:pt x="25" y="21"/>
                  </a:lnTo>
                  <a:lnTo>
                    <a:pt x="42" y="9"/>
                  </a:lnTo>
                  <a:lnTo>
                    <a:pt x="63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Freeform 2658"/>
            <p:cNvSpPr/>
            <p:nvPr/>
          </p:nvSpPr>
          <p:spPr>
            <a:xfrm>
              <a:off x="755159" y="201808"/>
              <a:ext cx="53658" cy="155162"/>
            </a:xfrm>
            <a:custGeom>
              <a:avLst/>
              <a:gdLst>
                <a:gd name="T0" fmla="*/ 76 w 120"/>
                <a:gd name="T1" fmla="*/ 0 h 347"/>
                <a:gd name="T2" fmla="*/ 120 w 120"/>
                <a:gd name="T3" fmla="*/ 0 h 347"/>
                <a:gd name="T4" fmla="*/ 120 w 120"/>
                <a:gd name="T5" fmla="*/ 0 h 347"/>
                <a:gd name="T6" fmla="*/ 120 w 120"/>
                <a:gd name="T7" fmla="*/ 345 h 347"/>
                <a:gd name="T8" fmla="*/ 120 w 120"/>
                <a:gd name="T9" fmla="*/ 347 h 347"/>
                <a:gd name="T10" fmla="*/ 76 w 120"/>
                <a:gd name="T11" fmla="*/ 347 h 347"/>
                <a:gd name="T12" fmla="*/ 76 w 120"/>
                <a:gd name="T13" fmla="*/ 345 h 347"/>
                <a:gd name="T14" fmla="*/ 76 w 120"/>
                <a:gd name="T15" fmla="*/ 340 h 347"/>
                <a:gd name="T16" fmla="*/ 76 w 120"/>
                <a:gd name="T17" fmla="*/ 323 h 347"/>
                <a:gd name="T18" fmla="*/ 76 w 120"/>
                <a:gd name="T19" fmla="*/ 298 h 347"/>
                <a:gd name="T20" fmla="*/ 76 w 120"/>
                <a:gd name="T21" fmla="*/ 172 h 347"/>
                <a:gd name="T22" fmla="*/ 76 w 120"/>
                <a:gd name="T23" fmla="*/ 148 h 347"/>
                <a:gd name="T24" fmla="*/ 76 w 120"/>
                <a:gd name="T25" fmla="*/ 132 h 347"/>
                <a:gd name="T26" fmla="*/ 76 w 120"/>
                <a:gd name="T27" fmla="*/ 125 h 347"/>
                <a:gd name="T28" fmla="*/ 38 w 120"/>
                <a:gd name="T29" fmla="*/ 125 h 347"/>
                <a:gd name="T30" fmla="*/ 19 w 120"/>
                <a:gd name="T31" fmla="*/ 125 h 347"/>
                <a:gd name="T32" fmla="*/ 7 w 120"/>
                <a:gd name="T33" fmla="*/ 125 h 347"/>
                <a:gd name="T34" fmla="*/ 0 w 120"/>
                <a:gd name="T35" fmla="*/ 125 h 347"/>
                <a:gd name="T36" fmla="*/ 0 w 120"/>
                <a:gd name="T37" fmla="*/ 125 h 347"/>
                <a:gd name="T38" fmla="*/ 0 w 120"/>
                <a:gd name="T39" fmla="*/ 124 h 347"/>
                <a:gd name="T40" fmla="*/ 0 w 120"/>
                <a:gd name="T41" fmla="*/ 87 h 347"/>
                <a:gd name="T42" fmla="*/ 1 w 120"/>
                <a:gd name="T43" fmla="*/ 85 h 347"/>
                <a:gd name="T44" fmla="*/ 38 w 120"/>
                <a:gd name="T45" fmla="*/ 85 h 347"/>
                <a:gd name="T46" fmla="*/ 55 w 120"/>
                <a:gd name="T47" fmla="*/ 85 h 347"/>
                <a:gd name="T48" fmla="*/ 69 w 120"/>
                <a:gd name="T49" fmla="*/ 85 h 347"/>
                <a:gd name="T50" fmla="*/ 76 w 120"/>
                <a:gd name="T51" fmla="*/ 85 h 347"/>
                <a:gd name="T52" fmla="*/ 76 w 120"/>
                <a:gd name="T53" fmla="*/ 17 h 347"/>
                <a:gd name="T54" fmla="*/ 76 w 120"/>
                <a:gd name="T55" fmla="*/ 5 h 347"/>
                <a:gd name="T56" fmla="*/ 76 w 120"/>
                <a:gd name="T57" fmla="*/ 0 h 347"/>
                <a:gd name="T58" fmla="*/ 76 w 120"/>
                <a:gd name="T5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347">
                  <a:moveTo>
                    <a:pt x="76" y="0"/>
                  </a:moveTo>
                  <a:lnTo>
                    <a:pt x="120" y="0"/>
                  </a:lnTo>
                  <a:lnTo>
                    <a:pt x="120" y="0"/>
                  </a:lnTo>
                  <a:lnTo>
                    <a:pt x="120" y="345"/>
                  </a:lnTo>
                  <a:lnTo>
                    <a:pt x="120" y="347"/>
                  </a:lnTo>
                  <a:lnTo>
                    <a:pt x="76" y="347"/>
                  </a:lnTo>
                  <a:lnTo>
                    <a:pt x="76" y="345"/>
                  </a:lnTo>
                  <a:lnTo>
                    <a:pt x="76" y="340"/>
                  </a:lnTo>
                  <a:lnTo>
                    <a:pt x="76" y="323"/>
                  </a:lnTo>
                  <a:lnTo>
                    <a:pt x="76" y="298"/>
                  </a:lnTo>
                  <a:lnTo>
                    <a:pt x="76" y="172"/>
                  </a:lnTo>
                  <a:lnTo>
                    <a:pt x="76" y="148"/>
                  </a:lnTo>
                  <a:lnTo>
                    <a:pt x="76" y="132"/>
                  </a:lnTo>
                  <a:lnTo>
                    <a:pt x="76" y="125"/>
                  </a:lnTo>
                  <a:lnTo>
                    <a:pt x="38" y="125"/>
                  </a:lnTo>
                  <a:lnTo>
                    <a:pt x="19" y="125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4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38" y="85"/>
                  </a:lnTo>
                  <a:lnTo>
                    <a:pt x="55" y="85"/>
                  </a:lnTo>
                  <a:lnTo>
                    <a:pt x="69" y="85"/>
                  </a:lnTo>
                  <a:lnTo>
                    <a:pt x="76" y="85"/>
                  </a:lnTo>
                  <a:lnTo>
                    <a:pt x="76" y="17"/>
                  </a:lnTo>
                  <a:lnTo>
                    <a:pt x="76" y="5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Freeform 2659"/>
            <p:cNvSpPr/>
            <p:nvPr/>
          </p:nvSpPr>
          <p:spPr>
            <a:xfrm>
              <a:off x="829834" y="267987"/>
              <a:ext cx="134146" cy="88983"/>
            </a:xfrm>
            <a:custGeom>
              <a:avLst/>
              <a:gdLst>
                <a:gd name="T0" fmla="*/ 300 w 300"/>
                <a:gd name="T1" fmla="*/ 0 h 199"/>
                <a:gd name="T2" fmla="*/ 300 w 300"/>
                <a:gd name="T3" fmla="*/ 38 h 199"/>
                <a:gd name="T4" fmla="*/ 238 w 300"/>
                <a:gd name="T5" fmla="*/ 38 h 199"/>
                <a:gd name="T6" fmla="*/ 196 w 300"/>
                <a:gd name="T7" fmla="*/ 38 h 199"/>
                <a:gd name="T8" fmla="*/ 175 w 300"/>
                <a:gd name="T9" fmla="*/ 58 h 199"/>
                <a:gd name="T10" fmla="*/ 192 w 300"/>
                <a:gd name="T11" fmla="*/ 58 h 199"/>
                <a:gd name="T12" fmla="*/ 227 w 300"/>
                <a:gd name="T13" fmla="*/ 58 h 199"/>
                <a:gd name="T14" fmla="*/ 255 w 300"/>
                <a:gd name="T15" fmla="*/ 58 h 199"/>
                <a:gd name="T16" fmla="*/ 260 w 300"/>
                <a:gd name="T17" fmla="*/ 58 h 199"/>
                <a:gd name="T18" fmla="*/ 264 w 300"/>
                <a:gd name="T19" fmla="*/ 59 h 199"/>
                <a:gd name="T20" fmla="*/ 265 w 300"/>
                <a:gd name="T21" fmla="*/ 136 h 199"/>
                <a:gd name="T22" fmla="*/ 264 w 300"/>
                <a:gd name="T23" fmla="*/ 141 h 199"/>
                <a:gd name="T24" fmla="*/ 257 w 300"/>
                <a:gd name="T25" fmla="*/ 145 h 199"/>
                <a:gd name="T26" fmla="*/ 234 w 300"/>
                <a:gd name="T27" fmla="*/ 145 h 199"/>
                <a:gd name="T28" fmla="*/ 182 w 300"/>
                <a:gd name="T29" fmla="*/ 145 h 199"/>
                <a:gd name="T30" fmla="*/ 124 w 300"/>
                <a:gd name="T31" fmla="*/ 145 h 199"/>
                <a:gd name="T32" fmla="*/ 84 w 300"/>
                <a:gd name="T33" fmla="*/ 145 h 199"/>
                <a:gd name="T34" fmla="*/ 77 w 300"/>
                <a:gd name="T35" fmla="*/ 157 h 199"/>
                <a:gd name="T36" fmla="*/ 77 w 300"/>
                <a:gd name="T37" fmla="*/ 161 h 199"/>
                <a:gd name="T38" fmla="*/ 79 w 300"/>
                <a:gd name="T39" fmla="*/ 162 h 199"/>
                <a:gd name="T40" fmla="*/ 265 w 300"/>
                <a:gd name="T41" fmla="*/ 162 h 199"/>
                <a:gd name="T42" fmla="*/ 264 w 300"/>
                <a:gd name="T43" fmla="*/ 199 h 199"/>
                <a:gd name="T44" fmla="*/ 54 w 300"/>
                <a:gd name="T45" fmla="*/ 197 h 199"/>
                <a:gd name="T46" fmla="*/ 44 w 300"/>
                <a:gd name="T47" fmla="*/ 194 h 199"/>
                <a:gd name="T48" fmla="*/ 35 w 300"/>
                <a:gd name="T49" fmla="*/ 185 h 199"/>
                <a:gd name="T50" fmla="*/ 32 w 300"/>
                <a:gd name="T51" fmla="*/ 173 h 199"/>
                <a:gd name="T52" fmla="*/ 32 w 300"/>
                <a:gd name="T53" fmla="*/ 112 h 199"/>
                <a:gd name="T54" fmla="*/ 220 w 300"/>
                <a:gd name="T55" fmla="*/ 112 h 199"/>
                <a:gd name="T56" fmla="*/ 220 w 300"/>
                <a:gd name="T57" fmla="*/ 106 h 199"/>
                <a:gd name="T58" fmla="*/ 220 w 300"/>
                <a:gd name="T59" fmla="*/ 98 h 199"/>
                <a:gd name="T60" fmla="*/ 220 w 300"/>
                <a:gd name="T61" fmla="*/ 94 h 199"/>
                <a:gd name="T62" fmla="*/ 32 w 300"/>
                <a:gd name="T63" fmla="*/ 93 h 199"/>
                <a:gd name="T64" fmla="*/ 33 w 300"/>
                <a:gd name="T65" fmla="*/ 58 h 199"/>
                <a:gd name="T66" fmla="*/ 51 w 300"/>
                <a:gd name="T67" fmla="*/ 58 h 199"/>
                <a:gd name="T68" fmla="*/ 89 w 300"/>
                <a:gd name="T69" fmla="*/ 58 h 199"/>
                <a:gd name="T70" fmla="*/ 121 w 300"/>
                <a:gd name="T71" fmla="*/ 58 h 199"/>
                <a:gd name="T72" fmla="*/ 126 w 300"/>
                <a:gd name="T73" fmla="*/ 38 h 199"/>
                <a:gd name="T74" fmla="*/ 40 w 300"/>
                <a:gd name="T75" fmla="*/ 38 h 199"/>
                <a:gd name="T76" fmla="*/ 0 w 300"/>
                <a:gd name="T77" fmla="*/ 38 h 199"/>
                <a:gd name="T78" fmla="*/ 0 w 300"/>
                <a:gd name="T79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199">
                  <a:moveTo>
                    <a:pt x="0" y="0"/>
                  </a:moveTo>
                  <a:lnTo>
                    <a:pt x="300" y="0"/>
                  </a:lnTo>
                  <a:lnTo>
                    <a:pt x="300" y="2"/>
                  </a:lnTo>
                  <a:lnTo>
                    <a:pt x="300" y="38"/>
                  </a:lnTo>
                  <a:lnTo>
                    <a:pt x="300" y="38"/>
                  </a:lnTo>
                  <a:lnTo>
                    <a:pt x="238" y="38"/>
                  </a:lnTo>
                  <a:lnTo>
                    <a:pt x="215" y="38"/>
                  </a:lnTo>
                  <a:lnTo>
                    <a:pt x="196" y="38"/>
                  </a:lnTo>
                  <a:lnTo>
                    <a:pt x="175" y="38"/>
                  </a:lnTo>
                  <a:lnTo>
                    <a:pt x="175" y="58"/>
                  </a:lnTo>
                  <a:lnTo>
                    <a:pt x="180" y="58"/>
                  </a:lnTo>
                  <a:lnTo>
                    <a:pt x="192" y="58"/>
                  </a:lnTo>
                  <a:lnTo>
                    <a:pt x="210" y="58"/>
                  </a:lnTo>
                  <a:lnTo>
                    <a:pt x="227" y="58"/>
                  </a:lnTo>
                  <a:lnTo>
                    <a:pt x="243" y="58"/>
                  </a:lnTo>
                  <a:lnTo>
                    <a:pt x="255" y="58"/>
                  </a:lnTo>
                  <a:lnTo>
                    <a:pt x="260" y="58"/>
                  </a:lnTo>
                  <a:lnTo>
                    <a:pt x="260" y="58"/>
                  </a:lnTo>
                  <a:lnTo>
                    <a:pt x="262" y="58"/>
                  </a:lnTo>
                  <a:lnTo>
                    <a:pt x="264" y="59"/>
                  </a:lnTo>
                  <a:lnTo>
                    <a:pt x="265" y="63"/>
                  </a:lnTo>
                  <a:lnTo>
                    <a:pt x="265" y="136"/>
                  </a:lnTo>
                  <a:lnTo>
                    <a:pt x="265" y="138"/>
                  </a:lnTo>
                  <a:lnTo>
                    <a:pt x="264" y="141"/>
                  </a:lnTo>
                  <a:lnTo>
                    <a:pt x="260" y="143"/>
                  </a:lnTo>
                  <a:lnTo>
                    <a:pt x="257" y="145"/>
                  </a:lnTo>
                  <a:lnTo>
                    <a:pt x="250" y="145"/>
                  </a:lnTo>
                  <a:lnTo>
                    <a:pt x="234" y="145"/>
                  </a:lnTo>
                  <a:lnTo>
                    <a:pt x="210" y="145"/>
                  </a:lnTo>
                  <a:lnTo>
                    <a:pt x="182" y="145"/>
                  </a:lnTo>
                  <a:lnTo>
                    <a:pt x="152" y="145"/>
                  </a:lnTo>
                  <a:lnTo>
                    <a:pt x="124" y="145"/>
                  </a:lnTo>
                  <a:lnTo>
                    <a:pt x="100" y="145"/>
                  </a:lnTo>
                  <a:lnTo>
                    <a:pt x="84" y="145"/>
                  </a:lnTo>
                  <a:lnTo>
                    <a:pt x="77" y="145"/>
                  </a:lnTo>
                  <a:lnTo>
                    <a:pt x="77" y="157"/>
                  </a:lnTo>
                  <a:lnTo>
                    <a:pt x="77" y="159"/>
                  </a:lnTo>
                  <a:lnTo>
                    <a:pt x="77" y="161"/>
                  </a:lnTo>
                  <a:lnTo>
                    <a:pt x="77" y="162"/>
                  </a:lnTo>
                  <a:lnTo>
                    <a:pt x="79" y="162"/>
                  </a:lnTo>
                  <a:lnTo>
                    <a:pt x="264" y="162"/>
                  </a:lnTo>
                  <a:lnTo>
                    <a:pt x="265" y="162"/>
                  </a:lnTo>
                  <a:lnTo>
                    <a:pt x="265" y="197"/>
                  </a:lnTo>
                  <a:lnTo>
                    <a:pt x="264" y="199"/>
                  </a:lnTo>
                  <a:lnTo>
                    <a:pt x="61" y="199"/>
                  </a:lnTo>
                  <a:lnTo>
                    <a:pt x="54" y="197"/>
                  </a:lnTo>
                  <a:lnTo>
                    <a:pt x="49" y="197"/>
                  </a:lnTo>
                  <a:lnTo>
                    <a:pt x="44" y="194"/>
                  </a:lnTo>
                  <a:lnTo>
                    <a:pt x="39" y="190"/>
                  </a:lnTo>
                  <a:lnTo>
                    <a:pt x="35" y="185"/>
                  </a:lnTo>
                  <a:lnTo>
                    <a:pt x="33" y="180"/>
                  </a:lnTo>
                  <a:lnTo>
                    <a:pt x="32" y="173"/>
                  </a:lnTo>
                  <a:lnTo>
                    <a:pt x="32" y="166"/>
                  </a:lnTo>
                  <a:lnTo>
                    <a:pt x="32" y="112"/>
                  </a:lnTo>
                  <a:lnTo>
                    <a:pt x="33" y="112"/>
                  </a:lnTo>
                  <a:lnTo>
                    <a:pt x="220" y="112"/>
                  </a:lnTo>
                  <a:lnTo>
                    <a:pt x="220" y="110"/>
                  </a:lnTo>
                  <a:lnTo>
                    <a:pt x="220" y="106"/>
                  </a:lnTo>
                  <a:lnTo>
                    <a:pt x="220" y="103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33" y="94"/>
                  </a:lnTo>
                  <a:lnTo>
                    <a:pt x="32" y="93"/>
                  </a:lnTo>
                  <a:lnTo>
                    <a:pt x="32" y="58"/>
                  </a:lnTo>
                  <a:lnTo>
                    <a:pt x="33" y="58"/>
                  </a:lnTo>
                  <a:lnTo>
                    <a:pt x="37" y="58"/>
                  </a:lnTo>
                  <a:lnTo>
                    <a:pt x="51" y="58"/>
                  </a:lnTo>
                  <a:lnTo>
                    <a:pt x="68" y="58"/>
                  </a:lnTo>
                  <a:lnTo>
                    <a:pt x="89" y="58"/>
                  </a:lnTo>
                  <a:lnTo>
                    <a:pt x="107" y="58"/>
                  </a:lnTo>
                  <a:lnTo>
                    <a:pt x="121" y="58"/>
                  </a:lnTo>
                  <a:lnTo>
                    <a:pt x="126" y="58"/>
                  </a:lnTo>
                  <a:lnTo>
                    <a:pt x="126" y="38"/>
                  </a:lnTo>
                  <a:lnTo>
                    <a:pt x="63" y="38"/>
                  </a:lnTo>
                  <a:lnTo>
                    <a:pt x="40" y="38"/>
                  </a:lnTo>
                  <a:lnTo>
                    <a:pt x="19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Freeform 2660"/>
            <p:cNvSpPr/>
            <p:nvPr/>
          </p:nvSpPr>
          <p:spPr>
            <a:xfrm>
              <a:off x="682274" y="201808"/>
              <a:ext cx="93008" cy="98821"/>
            </a:xfrm>
            <a:custGeom>
              <a:avLst/>
              <a:gdLst>
                <a:gd name="T0" fmla="*/ 82 w 208"/>
                <a:gd name="T1" fmla="*/ 0 h 221"/>
                <a:gd name="T2" fmla="*/ 126 w 208"/>
                <a:gd name="T3" fmla="*/ 0 h 221"/>
                <a:gd name="T4" fmla="*/ 128 w 208"/>
                <a:gd name="T5" fmla="*/ 0 h 221"/>
                <a:gd name="T6" fmla="*/ 128 w 208"/>
                <a:gd name="T7" fmla="*/ 66 h 221"/>
                <a:gd name="T8" fmla="*/ 129 w 208"/>
                <a:gd name="T9" fmla="*/ 99 h 221"/>
                <a:gd name="T10" fmla="*/ 140 w 208"/>
                <a:gd name="T11" fmla="*/ 127 h 221"/>
                <a:gd name="T12" fmla="*/ 154 w 208"/>
                <a:gd name="T13" fmla="*/ 151 h 221"/>
                <a:gd name="T14" fmla="*/ 180 w 208"/>
                <a:gd name="T15" fmla="*/ 174 h 221"/>
                <a:gd name="T16" fmla="*/ 204 w 208"/>
                <a:gd name="T17" fmla="*/ 188 h 221"/>
                <a:gd name="T18" fmla="*/ 206 w 208"/>
                <a:gd name="T19" fmla="*/ 190 h 221"/>
                <a:gd name="T20" fmla="*/ 208 w 208"/>
                <a:gd name="T21" fmla="*/ 190 h 221"/>
                <a:gd name="T22" fmla="*/ 208 w 208"/>
                <a:gd name="T23" fmla="*/ 190 h 221"/>
                <a:gd name="T24" fmla="*/ 208 w 208"/>
                <a:gd name="T25" fmla="*/ 192 h 221"/>
                <a:gd name="T26" fmla="*/ 208 w 208"/>
                <a:gd name="T27" fmla="*/ 192 h 221"/>
                <a:gd name="T28" fmla="*/ 206 w 208"/>
                <a:gd name="T29" fmla="*/ 193 h 221"/>
                <a:gd name="T30" fmla="*/ 187 w 208"/>
                <a:gd name="T31" fmla="*/ 221 h 221"/>
                <a:gd name="T32" fmla="*/ 185 w 208"/>
                <a:gd name="T33" fmla="*/ 221 h 221"/>
                <a:gd name="T34" fmla="*/ 184 w 208"/>
                <a:gd name="T35" fmla="*/ 221 h 221"/>
                <a:gd name="T36" fmla="*/ 161 w 208"/>
                <a:gd name="T37" fmla="*/ 211 h 221"/>
                <a:gd name="T38" fmla="*/ 138 w 208"/>
                <a:gd name="T39" fmla="*/ 193 h 221"/>
                <a:gd name="T40" fmla="*/ 117 w 208"/>
                <a:gd name="T41" fmla="*/ 172 h 221"/>
                <a:gd name="T42" fmla="*/ 105 w 208"/>
                <a:gd name="T43" fmla="*/ 151 h 221"/>
                <a:gd name="T44" fmla="*/ 91 w 208"/>
                <a:gd name="T45" fmla="*/ 172 h 221"/>
                <a:gd name="T46" fmla="*/ 70 w 208"/>
                <a:gd name="T47" fmla="*/ 193 h 221"/>
                <a:gd name="T48" fmla="*/ 47 w 208"/>
                <a:gd name="T49" fmla="*/ 211 h 221"/>
                <a:gd name="T50" fmla="*/ 25 w 208"/>
                <a:gd name="T51" fmla="*/ 221 h 221"/>
                <a:gd name="T52" fmla="*/ 23 w 208"/>
                <a:gd name="T53" fmla="*/ 221 h 221"/>
                <a:gd name="T54" fmla="*/ 23 w 208"/>
                <a:gd name="T55" fmla="*/ 221 h 221"/>
                <a:gd name="T56" fmla="*/ 2 w 208"/>
                <a:gd name="T57" fmla="*/ 193 h 221"/>
                <a:gd name="T58" fmla="*/ 0 w 208"/>
                <a:gd name="T59" fmla="*/ 192 h 221"/>
                <a:gd name="T60" fmla="*/ 0 w 208"/>
                <a:gd name="T61" fmla="*/ 192 h 221"/>
                <a:gd name="T62" fmla="*/ 0 w 208"/>
                <a:gd name="T63" fmla="*/ 190 h 221"/>
                <a:gd name="T64" fmla="*/ 0 w 208"/>
                <a:gd name="T65" fmla="*/ 190 h 221"/>
                <a:gd name="T66" fmla="*/ 2 w 208"/>
                <a:gd name="T67" fmla="*/ 190 h 221"/>
                <a:gd name="T68" fmla="*/ 4 w 208"/>
                <a:gd name="T69" fmla="*/ 188 h 221"/>
                <a:gd name="T70" fmla="*/ 28 w 208"/>
                <a:gd name="T71" fmla="*/ 174 h 221"/>
                <a:gd name="T72" fmla="*/ 54 w 208"/>
                <a:gd name="T73" fmla="*/ 151 h 221"/>
                <a:gd name="T74" fmla="*/ 70 w 208"/>
                <a:gd name="T75" fmla="*/ 127 h 221"/>
                <a:gd name="T76" fmla="*/ 79 w 208"/>
                <a:gd name="T77" fmla="*/ 99 h 221"/>
                <a:gd name="T78" fmla="*/ 81 w 208"/>
                <a:gd name="T79" fmla="*/ 66 h 221"/>
                <a:gd name="T80" fmla="*/ 81 w 208"/>
                <a:gd name="T81" fmla="*/ 0 h 221"/>
                <a:gd name="T82" fmla="*/ 82 w 208"/>
                <a:gd name="T8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221">
                  <a:moveTo>
                    <a:pt x="82" y="0"/>
                  </a:moveTo>
                  <a:lnTo>
                    <a:pt x="126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129" y="99"/>
                  </a:lnTo>
                  <a:lnTo>
                    <a:pt x="140" y="127"/>
                  </a:lnTo>
                  <a:lnTo>
                    <a:pt x="154" y="151"/>
                  </a:lnTo>
                  <a:lnTo>
                    <a:pt x="180" y="174"/>
                  </a:lnTo>
                  <a:lnTo>
                    <a:pt x="204" y="188"/>
                  </a:lnTo>
                  <a:lnTo>
                    <a:pt x="206" y="190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08" y="192"/>
                  </a:lnTo>
                  <a:lnTo>
                    <a:pt x="208" y="192"/>
                  </a:lnTo>
                  <a:lnTo>
                    <a:pt x="206" y="193"/>
                  </a:lnTo>
                  <a:lnTo>
                    <a:pt x="187" y="221"/>
                  </a:lnTo>
                  <a:lnTo>
                    <a:pt x="185" y="221"/>
                  </a:lnTo>
                  <a:lnTo>
                    <a:pt x="184" y="221"/>
                  </a:lnTo>
                  <a:lnTo>
                    <a:pt x="161" y="211"/>
                  </a:lnTo>
                  <a:lnTo>
                    <a:pt x="138" y="193"/>
                  </a:lnTo>
                  <a:lnTo>
                    <a:pt x="117" y="172"/>
                  </a:lnTo>
                  <a:lnTo>
                    <a:pt x="105" y="151"/>
                  </a:lnTo>
                  <a:lnTo>
                    <a:pt x="91" y="172"/>
                  </a:lnTo>
                  <a:lnTo>
                    <a:pt x="70" y="193"/>
                  </a:lnTo>
                  <a:lnTo>
                    <a:pt x="47" y="211"/>
                  </a:lnTo>
                  <a:lnTo>
                    <a:pt x="25" y="221"/>
                  </a:lnTo>
                  <a:lnTo>
                    <a:pt x="23" y="221"/>
                  </a:lnTo>
                  <a:lnTo>
                    <a:pt x="23" y="221"/>
                  </a:lnTo>
                  <a:lnTo>
                    <a:pt x="2" y="19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90"/>
                  </a:lnTo>
                  <a:lnTo>
                    <a:pt x="4" y="188"/>
                  </a:lnTo>
                  <a:lnTo>
                    <a:pt x="28" y="174"/>
                  </a:lnTo>
                  <a:lnTo>
                    <a:pt x="54" y="151"/>
                  </a:lnTo>
                  <a:lnTo>
                    <a:pt x="70" y="127"/>
                  </a:lnTo>
                  <a:lnTo>
                    <a:pt x="79" y="99"/>
                  </a:lnTo>
                  <a:lnTo>
                    <a:pt x="81" y="66"/>
                  </a:lnTo>
                  <a:lnTo>
                    <a:pt x="81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Freeform 2661"/>
            <p:cNvSpPr/>
            <p:nvPr/>
          </p:nvSpPr>
          <p:spPr>
            <a:xfrm>
              <a:off x="1580603" y="201808"/>
              <a:ext cx="121178" cy="155162"/>
            </a:xfrm>
            <a:custGeom>
              <a:avLst/>
              <a:gdLst>
                <a:gd name="T0" fmla="*/ 205 w 271"/>
                <a:gd name="T1" fmla="*/ 0 h 347"/>
                <a:gd name="T2" fmla="*/ 206 w 271"/>
                <a:gd name="T3" fmla="*/ 0 h 347"/>
                <a:gd name="T4" fmla="*/ 206 w 271"/>
                <a:gd name="T5" fmla="*/ 22 h 347"/>
                <a:gd name="T6" fmla="*/ 206 w 271"/>
                <a:gd name="T7" fmla="*/ 66 h 347"/>
                <a:gd name="T8" fmla="*/ 206 w 271"/>
                <a:gd name="T9" fmla="*/ 104 h 347"/>
                <a:gd name="T10" fmla="*/ 229 w 271"/>
                <a:gd name="T11" fmla="*/ 111 h 347"/>
                <a:gd name="T12" fmla="*/ 229 w 271"/>
                <a:gd name="T13" fmla="*/ 89 h 347"/>
                <a:gd name="T14" fmla="*/ 229 w 271"/>
                <a:gd name="T15" fmla="*/ 43 h 347"/>
                <a:gd name="T16" fmla="*/ 231 w 271"/>
                <a:gd name="T17" fmla="*/ 0 h 347"/>
                <a:gd name="T18" fmla="*/ 271 w 271"/>
                <a:gd name="T19" fmla="*/ 0 h 347"/>
                <a:gd name="T20" fmla="*/ 271 w 271"/>
                <a:gd name="T21" fmla="*/ 345 h 347"/>
                <a:gd name="T22" fmla="*/ 271 w 271"/>
                <a:gd name="T23" fmla="*/ 347 h 347"/>
                <a:gd name="T24" fmla="*/ 229 w 271"/>
                <a:gd name="T25" fmla="*/ 345 h 347"/>
                <a:gd name="T26" fmla="*/ 229 w 271"/>
                <a:gd name="T27" fmla="*/ 324 h 347"/>
                <a:gd name="T28" fmla="*/ 229 w 271"/>
                <a:gd name="T29" fmla="*/ 277 h 347"/>
                <a:gd name="T30" fmla="*/ 229 w 271"/>
                <a:gd name="T31" fmla="*/ 218 h 347"/>
                <a:gd name="T32" fmla="*/ 229 w 271"/>
                <a:gd name="T33" fmla="*/ 169 h 347"/>
                <a:gd name="T34" fmla="*/ 229 w 271"/>
                <a:gd name="T35" fmla="*/ 148 h 347"/>
                <a:gd name="T36" fmla="*/ 224 w 271"/>
                <a:gd name="T37" fmla="*/ 148 h 347"/>
                <a:gd name="T38" fmla="*/ 211 w 271"/>
                <a:gd name="T39" fmla="*/ 148 h 347"/>
                <a:gd name="T40" fmla="*/ 206 w 271"/>
                <a:gd name="T41" fmla="*/ 148 h 347"/>
                <a:gd name="T42" fmla="*/ 206 w 271"/>
                <a:gd name="T43" fmla="*/ 169 h 347"/>
                <a:gd name="T44" fmla="*/ 206 w 271"/>
                <a:gd name="T45" fmla="*/ 218 h 347"/>
                <a:gd name="T46" fmla="*/ 206 w 271"/>
                <a:gd name="T47" fmla="*/ 277 h 347"/>
                <a:gd name="T48" fmla="*/ 206 w 271"/>
                <a:gd name="T49" fmla="*/ 326 h 347"/>
                <a:gd name="T50" fmla="*/ 206 w 271"/>
                <a:gd name="T51" fmla="*/ 345 h 347"/>
                <a:gd name="T52" fmla="*/ 205 w 271"/>
                <a:gd name="T53" fmla="*/ 347 h 347"/>
                <a:gd name="T54" fmla="*/ 164 w 271"/>
                <a:gd name="T55" fmla="*/ 345 h 347"/>
                <a:gd name="T56" fmla="*/ 147 w 271"/>
                <a:gd name="T57" fmla="*/ 260 h 347"/>
                <a:gd name="T58" fmla="*/ 115 w 271"/>
                <a:gd name="T59" fmla="*/ 260 h 347"/>
                <a:gd name="T60" fmla="*/ 44 w 271"/>
                <a:gd name="T61" fmla="*/ 260 h 347"/>
                <a:gd name="T62" fmla="*/ 11 w 271"/>
                <a:gd name="T63" fmla="*/ 248 h 347"/>
                <a:gd name="T64" fmla="*/ 0 w 271"/>
                <a:gd name="T65" fmla="*/ 211 h 347"/>
                <a:gd name="T66" fmla="*/ 2 w 271"/>
                <a:gd name="T67" fmla="*/ 27 h 347"/>
                <a:gd name="T68" fmla="*/ 133 w 271"/>
                <a:gd name="T69" fmla="*/ 29 h 347"/>
                <a:gd name="T70" fmla="*/ 133 w 271"/>
                <a:gd name="T71" fmla="*/ 66 h 347"/>
                <a:gd name="T72" fmla="*/ 63 w 271"/>
                <a:gd name="T73" fmla="*/ 66 h 347"/>
                <a:gd name="T74" fmla="*/ 46 w 271"/>
                <a:gd name="T75" fmla="*/ 66 h 347"/>
                <a:gd name="T76" fmla="*/ 46 w 271"/>
                <a:gd name="T77" fmla="*/ 209 h 347"/>
                <a:gd name="T78" fmla="*/ 46 w 271"/>
                <a:gd name="T79" fmla="*/ 218 h 347"/>
                <a:gd name="T80" fmla="*/ 49 w 271"/>
                <a:gd name="T81" fmla="*/ 221 h 347"/>
                <a:gd name="T82" fmla="*/ 164 w 271"/>
                <a:gd name="T83" fmla="*/ 221 h 347"/>
                <a:gd name="T84" fmla="*/ 164 w 271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347">
                  <a:moveTo>
                    <a:pt x="164" y="0"/>
                  </a:move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6"/>
                  </a:lnTo>
                  <a:lnTo>
                    <a:pt x="206" y="22"/>
                  </a:lnTo>
                  <a:lnTo>
                    <a:pt x="206" y="43"/>
                  </a:lnTo>
                  <a:lnTo>
                    <a:pt x="206" y="66"/>
                  </a:lnTo>
                  <a:lnTo>
                    <a:pt x="206" y="89"/>
                  </a:lnTo>
                  <a:lnTo>
                    <a:pt x="206" y="104"/>
                  </a:lnTo>
                  <a:lnTo>
                    <a:pt x="206" y="111"/>
                  </a:lnTo>
                  <a:lnTo>
                    <a:pt x="229" y="111"/>
                  </a:lnTo>
                  <a:lnTo>
                    <a:pt x="229" y="104"/>
                  </a:lnTo>
                  <a:lnTo>
                    <a:pt x="229" y="89"/>
                  </a:lnTo>
                  <a:lnTo>
                    <a:pt x="229" y="66"/>
                  </a:lnTo>
                  <a:lnTo>
                    <a:pt x="229" y="43"/>
                  </a:lnTo>
                  <a:lnTo>
                    <a:pt x="229" y="0"/>
                  </a:lnTo>
                  <a:lnTo>
                    <a:pt x="23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345"/>
                  </a:lnTo>
                  <a:lnTo>
                    <a:pt x="271" y="345"/>
                  </a:lnTo>
                  <a:lnTo>
                    <a:pt x="271" y="347"/>
                  </a:lnTo>
                  <a:lnTo>
                    <a:pt x="229" y="345"/>
                  </a:lnTo>
                  <a:lnTo>
                    <a:pt x="229" y="345"/>
                  </a:lnTo>
                  <a:lnTo>
                    <a:pt x="229" y="340"/>
                  </a:lnTo>
                  <a:lnTo>
                    <a:pt x="229" y="324"/>
                  </a:lnTo>
                  <a:lnTo>
                    <a:pt x="229" y="303"/>
                  </a:lnTo>
                  <a:lnTo>
                    <a:pt x="229" y="277"/>
                  </a:lnTo>
                  <a:lnTo>
                    <a:pt x="229" y="248"/>
                  </a:lnTo>
                  <a:lnTo>
                    <a:pt x="229" y="218"/>
                  </a:lnTo>
                  <a:lnTo>
                    <a:pt x="229" y="192"/>
                  </a:lnTo>
                  <a:lnTo>
                    <a:pt x="229" y="169"/>
                  </a:lnTo>
                  <a:lnTo>
                    <a:pt x="229" y="155"/>
                  </a:lnTo>
                  <a:lnTo>
                    <a:pt x="229" y="148"/>
                  </a:lnTo>
                  <a:lnTo>
                    <a:pt x="227" y="148"/>
                  </a:lnTo>
                  <a:lnTo>
                    <a:pt x="224" y="148"/>
                  </a:lnTo>
                  <a:lnTo>
                    <a:pt x="218" y="148"/>
                  </a:lnTo>
                  <a:lnTo>
                    <a:pt x="211" y="148"/>
                  </a:lnTo>
                  <a:lnTo>
                    <a:pt x="208" y="148"/>
                  </a:lnTo>
                  <a:lnTo>
                    <a:pt x="206" y="148"/>
                  </a:lnTo>
                  <a:lnTo>
                    <a:pt x="206" y="155"/>
                  </a:lnTo>
                  <a:lnTo>
                    <a:pt x="206" y="169"/>
                  </a:lnTo>
                  <a:lnTo>
                    <a:pt x="206" y="192"/>
                  </a:lnTo>
                  <a:lnTo>
                    <a:pt x="206" y="218"/>
                  </a:lnTo>
                  <a:lnTo>
                    <a:pt x="206" y="248"/>
                  </a:lnTo>
                  <a:lnTo>
                    <a:pt x="206" y="277"/>
                  </a:lnTo>
                  <a:lnTo>
                    <a:pt x="206" y="303"/>
                  </a:lnTo>
                  <a:lnTo>
                    <a:pt x="206" y="326"/>
                  </a:lnTo>
                  <a:lnTo>
                    <a:pt x="206" y="340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5" y="34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64" y="260"/>
                  </a:lnTo>
                  <a:lnTo>
                    <a:pt x="147" y="260"/>
                  </a:lnTo>
                  <a:lnTo>
                    <a:pt x="129" y="260"/>
                  </a:lnTo>
                  <a:lnTo>
                    <a:pt x="115" y="260"/>
                  </a:lnTo>
                  <a:lnTo>
                    <a:pt x="110" y="260"/>
                  </a:lnTo>
                  <a:lnTo>
                    <a:pt x="44" y="260"/>
                  </a:lnTo>
                  <a:lnTo>
                    <a:pt x="25" y="256"/>
                  </a:lnTo>
                  <a:lnTo>
                    <a:pt x="11" y="248"/>
                  </a:lnTo>
                  <a:lnTo>
                    <a:pt x="4" y="232"/>
                  </a:lnTo>
                  <a:lnTo>
                    <a:pt x="0" y="211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133" y="27"/>
                  </a:lnTo>
                  <a:lnTo>
                    <a:pt x="133" y="29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81" y="66"/>
                  </a:lnTo>
                  <a:lnTo>
                    <a:pt x="63" y="66"/>
                  </a:lnTo>
                  <a:lnTo>
                    <a:pt x="51" y="66"/>
                  </a:lnTo>
                  <a:lnTo>
                    <a:pt x="46" y="66"/>
                  </a:lnTo>
                  <a:lnTo>
                    <a:pt x="46" y="192"/>
                  </a:lnTo>
                  <a:lnTo>
                    <a:pt x="46" y="209"/>
                  </a:lnTo>
                  <a:lnTo>
                    <a:pt x="46" y="216"/>
                  </a:lnTo>
                  <a:lnTo>
                    <a:pt x="46" y="218"/>
                  </a:lnTo>
                  <a:lnTo>
                    <a:pt x="47" y="220"/>
                  </a:lnTo>
                  <a:lnTo>
                    <a:pt x="49" y="221"/>
                  </a:lnTo>
                  <a:lnTo>
                    <a:pt x="51" y="221"/>
                  </a:lnTo>
                  <a:lnTo>
                    <a:pt x="164" y="221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Freeform 2662"/>
            <p:cNvSpPr/>
            <p:nvPr/>
          </p:nvSpPr>
          <p:spPr>
            <a:xfrm>
              <a:off x="1889585" y="213882"/>
              <a:ext cx="106422" cy="98821"/>
            </a:xfrm>
            <a:custGeom>
              <a:avLst/>
              <a:gdLst>
                <a:gd name="T0" fmla="*/ 0 w 238"/>
                <a:gd name="T1" fmla="*/ 0 h 221"/>
                <a:gd name="T2" fmla="*/ 233 w 238"/>
                <a:gd name="T3" fmla="*/ 0 h 221"/>
                <a:gd name="T4" fmla="*/ 233 w 238"/>
                <a:gd name="T5" fmla="*/ 0 h 221"/>
                <a:gd name="T6" fmla="*/ 234 w 238"/>
                <a:gd name="T7" fmla="*/ 2 h 221"/>
                <a:gd name="T8" fmla="*/ 236 w 238"/>
                <a:gd name="T9" fmla="*/ 4 h 221"/>
                <a:gd name="T10" fmla="*/ 238 w 238"/>
                <a:gd name="T11" fmla="*/ 6 h 221"/>
                <a:gd name="T12" fmla="*/ 238 w 238"/>
                <a:gd name="T13" fmla="*/ 219 h 221"/>
                <a:gd name="T14" fmla="*/ 236 w 238"/>
                <a:gd name="T15" fmla="*/ 221 h 221"/>
                <a:gd name="T16" fmla="*/ 192 w 238"/>
                <a:gd name="T17" fmla="*/ 221 h 221"/>
                <a:gd name="T18" fmla="*/ 192 w 238"/>
                <a:gd name="T19" fmla="*/ 219 h 221"/>
                <a:gd name="T20" fmla="*/ 192 w 238"/>
                <a:gd name="T21" fmla="*/ 44 h 221"/>
                <a:gd name="T22" fmla="*/ 192 w 238"/>
                <a:gd name="T23" fmla="*/ 42 h 221"/>
                <a:gd name="T24" fmla="*/ 191 w 238"/>
                <a:gd name="T25" fmla="*/ 41 h 221"/>
                <a:gd name="T26" fmla="*/ 189 w 238"/>
                <a:gd name="T27" fmla="*/ 39 h 221"/>
                <a:gd name="T28" fmla="*/ 187 w 238"/>
                <a:gd name="T29" fmla="*/ 39 h 221"/>
                <a:gd name="T30" fmla="*/ 0 w 238"/>
                <a:gd name="T31" fmla="*/ 39 h 221"/>
                <a:gd name="T32" fmla="*/ 0 w 238"/>
                <a:gd name="T33" fmla="*/ 39 h 221"/>
                <a:gd name="T34" fmla="*/ 0 w 238"/>
                <a:gd name="T35" fmla="*/ 2 h 221"/>
                <a:gd name="T36" fmla="*/ 0 w 238"/>
                <a:gd name="T3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1">
                  <a:moveTo>
                    <a:pt x="0" y="0"/>
                  </a:moveTo>
                  <a:lnTo>
                    <a:pt x="233" y="0"/>
                  </a:lnTo>
                  <a:lnTo>
                    <a:pt x="233" y="0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8" y="6"/>
                  </a:lnTo>
                  <a:lnTo>
                    <a:pt x="238" y="219"/>
                  </a:lnTo>
                  <a:lnTo>
                    <a:pt x="236" y="221"/>
                  </a:lnTo>
                  <a:lnTo>
                    <a:pt x="192" y="221"/>
                  </a:lnTo>
                  <a:lnTo>
                    <a:pt x="192" y="219"/>
                  </a:lnTo>
                  <a:lnTo>
                    <a:pt x="192" y="44"/>
                  </a:lnTo>
                  <a:lnTo>
                    <a:pt x="192" y="42"/>
                  </a:lnTo>
                  <a:lnTo>
                    <a:pt x="191" y="41"/>
                  </a:lnTo>
                  <a:lnTo>
                    <a:pt x="189" y="39"/>
                  </a:lnTo>
                  <a:lnTo>
                    <a:pt x="187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Freeform 2663"/>
            <p:cNvSpPr/>
            <p:nvPr/>
          </p:nvSpPr>
          <p:spPr>
            <a:xfrm>
              <a:off x="1872593" y="266198"/>
              <a:ext cx="136829" cy="77357"/>
            </a:xfrm>
            <a:custGeom>
              <a:avLst/>
              <a:gdLst>
                <a:gd name="T0" fmla="*/ 77 w 306"/>
                <a:gd name="T1" fmla="*/ 0 h 173"/>
                <a:gd name="T2" fmla="*/ 119 w 306"/>
                <a:gd name="T3" fmla="*/ 0 h 173"/>
                <a:gd name="T4" fmla="*/ 119 w 306"/>
                <a:gd name="T5" fmla="*/ 0 h 173"/>
                <a:gd name="T6" fmla="*/ 119 w 306"/>
                <a:gd name="T7" fmla="*/ 114 h 173"/>
                <a:gd name="T8" fmla="*/ 119 w 306"/>
                <a:gd name="T9" fmla="*/ 130 h 173"/>
                <a:gd name="T10" fmla="*/ 119 w 306"/>
                <a:gd name="T11" fmla="*/ 135 h 173"/>
                <a:gd name="T12" fmla="*/ 148 w 306"/>
                <a:gd name="T13" fmla="*/ 135 h 173"/>
                <a:gd name="T14" fmla="*/ 148 w 306"/>
                <a:gd name="T15" fmla="*/ 0 h 173"/>
                <a:gd name="T16" fmla="*/ 148 w 306"/>
                <a:gd name="T17" fmla="*/ 0 h 173"/>
                <a:gd name="T18" fmla="*/ 190 w 306"/>
                <a:gd name="T19" fmla="*/ 0 h 173"/>
                <a:gd name="T20" fmla="*/ 192 w 306"/>
                <a:gd name="T21" fmla="*/ 0 h 173"/>
                <a:gd name="T22" fmla="*/ 192 w 306"/>
                <a:gd name="T23" fmla="*/ 114 h 173"/>
                <a:gd name="T24" fmla="*/ 192 w 306"/>
                <a:gd name="T25" fmla="*/ 130 h 173"/>
                <a:gd name="T26" fmla="*/ 192 w 306"/>
                <a:gd name="T27" fmla="*/ 135 h 173"/>
                <a:gd name="T28" fmla="*/ 283 w 306"/>
                <a:gd name="T29" fmla="*/ 135 h 173"/>
                <a:gd name="T30" fmla="*/ 299 w 306"/>
                <a:gd name="T31" fmla="*/ 135 h 173"/>
                <a:gd name="T32" fmla="*/ 306 w 306"/>
                <a:gd name="T33" fmla="*/ 135 h 173"/>
                <a:gd name="T34" fmla="*/ 306 w 306"/>
                <a:gd name="T35" fmla="*/ 135 h 173"/>
                <a:gd name="T36" fmla="*/ 306 w 306"/>
                <a:gd name="T37" fmla="*/ 137 h 173"/>
                <a:gd name="T38" fmla="*/ 306 w 306"/>
                <a:gd name="T39" fmla="*/ 173 h 173"/>
                <a:gd name="T40" fmla="*/ 306 w 306"/>
                <a:gd name="T41" fmla="*/ 173 h 173"/>
                <a:gd name="T42" fmla="*/ 0 w 306"/>
                <a:gd name="T43" fmla="*/ 173 h 173"/>
                <a:gd name="T44" fmla="*/ 0 w 306"/>
                <a:gd name="T45" fmla="*/ 173 h 173"/>
                <a:gd name="T46" fmla="*/ 0 w 306"/>
                <a:gd name="T47" fmla="*/ 137 h 173"/>
                <a:gd name="T48" fmla="*/ 0 w 306"/>
                <a:gd name="T49" fmla="*/ 135 h 173"/>
                <a:gd name="T50" fmla="*/ 75 w 306"/>
                <a:gd name="T51" fmla="*/ 135 h 173"/>
                <a:gd name="T52" fmla="*/ 75 w 306"/>
                <a:gd name="T53" fmla="*/ 130 h 173"/>
                <a:gd name="T54" fmla="*/ 75 w 306"/>
                <a:gd name="T55" fmla="*/ 114 h 173"/>
                <a:gd name="T56" fmla="*/ 75 w 306"/>
                <a:gd name="T57" fmla="*/ 91 h 173"/>
                <a:gd name="T58" fmla="*/ 75 w 306"/>
                <a:gd name="T59" fmla="*/ 0 h 173"/>
                <a:gd name="T60" fmla="*/ 77 w 306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6" h="173">
                  <a:moveTo>
                    <a:pt x="77" y="0"/>
                  </a:moveTo>
                  <a:lnTo>
                    <a:pt x="119" y="0"/>
                  </a:lnTo>
                  <a:lnTo>
                    <a:pt x="119" y="0"/>
                  </a:lnTo>
                  <a:lnTo>
                    <a:pt x="119" y="114"/>
                  </a:lnTo>
                  <a:lnTo>
                    <a:pt x="119" y="130"/>
                  </a:lnTo>
                  <a:lnTo>
                    <a:pt x="119" y="135"/>
                  </a:lnTo>
                  <a:lnTo>
                    <a:pt x="148" y="13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90" y="0"/>
                  </a:lnTo>
                  <a:lnTo>
                    <a:pt x="192" y="0"/>
                  </a:lnTo>
                  <a:lnTo>
                    <a:pt x="192" y="114"/>
                  </a:lnTo>
                  <a:lnTo>
                    <a:pt x="192" y="130"/>
                  </a:lnTo>
                  <a:lnTo>
                    <a:pt x="192" y="135"/>
                  </a:lnTo>
                  <a:lnTo>
                    <a:pt x="283" y="135"/>
                  </a:lnTo>
                  <a:lnTo>
                    <a:pt x="299" y="135"/>
                  </a:lnTo>
                  <a:lnTo>
                    <a:pt x="306" y="135"/>
                  </a:lnTo>
                  <a:lnTo>
                    <a:pt x="306" y="135"/>
                  </a:lnTo>
                  <a:lnTo>
                    <a:pt x="306" y="137"/>
                  </a:lnTo>
                  <a:lnTo>
                    <a:pt x="306" y="173"/>
                  </a:lnTo>
                  <a:lnTo>
                    <a:pt x="306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75" y="135"/>
                  </a:lnTo>
                  <a:lnTo>
                    <a:pt x="75" y="130"/>
                  </a:lnTo>
                  <a:lnTo>
                    <a:pt x="75" y="114"/>
                  </a:lnTo>
                  <a:lnTo>
                    <a:pt x="75" y="91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Freeform 2664"/>
            <p:cNvSpPr/>
            <p:nvPr/>
          </p:nvSpPr>
          <p:spPr>
            <a:xfrm>
              <a:off x="1425441" y="268881"/>
              <a:ext cx="135040" cy="88089"/>
            </a:xfrm>
            <a:custGeom>
              <a:avLst/>
              <a:gdLst>
                <a:gd name="T0" fmla="*/ 302 w 302"/>
                <a:gd name="T1" fmla="*/ 0 h 197"/>
                <a:gd name="T2" fmla="*/ 302 w 302"/>
                <a:gd name="T3" fmla="*/ 36 h 197"/>
                <a:gd name="T4" fmla="*/ 302 w 302"/>
                <a:gd name="T5" fmla="*/ 36 h 197"/>
                <a:gd name="T6" fmla="*/ 283 w 302"/>
                <a:gd name="T7" fmla="*/ 36 h 197"/>
                <a:gd name="T8" fmla="*/ 239 w 302"/>
                <a:gd name="T9" fmla="*/ 36 h 197"/>
                <a:gd name="T10" fmla="*/ 195 w 302"/>
                <a:gd name="T11" fmla="*/ 36 h 197"/>
                <a:gd name="T12" fmla="*/ 176 w 302"/>
                <a:gd name="T13" fmla="*/ 36 h 197"/>
                <a:gd name="T14" fmla="*/ 181 w 302"/>
                <a:gd name="T15" fmla="*/ 56 h 197"/>
                <a:gd name="T16" fmla="*/ 209 w 302"/>
                <a:gd name="T17" fmla="*/ 56 h 197"/>
                <a:gd name="T18" fmla="*/ 244 w 302"/>
                <a:gd name="T19" fmla="*/ 56 h 197"/>
                <a:gd name="T20" fmla="*/ 262 w 302"/>
                <a:gd name="T21" fmla="*/ 56 h 197"/>
                <a:gd name="T22" fmla="*/ 265 w 302"/>
                <a:gd name="T23" fmla="*/ 59 h 197"/>
                <a:gd name="T24" fmla="*/ 267 w 302"/>
                <a:gd name="T25" fmla="*/ 134 h 197"/>
                <a:gd name="T26" fmla="*/ 265 w 302"/>
                <a:gd name="T27" fmla="*/ 141 h 197"/>
                <a:gd name="T28" fmla="*/ 258 w 302"/>
                <a:gd name="T29" fmla="*/ 143 h 197"/>
                <a:gd name="T30" fmla="*/ 78 w 302"/>
                <a:gd name="T31" fmla="*/ 157 h 197"/>
                <a:gd name="T32" fmla="*/ 80 w 302"/>
                <a:gd name="T33" fmla="*/ 159 h 197"/>
                <a:gd name="T34" fmla="*/ 267 w 302"/>
                <a:gd name="T35" fmla="*/ 160 h 197"/>
                <a:gd name="T36" fmla="*/ 265 w 302"/>
                <a:gd name="T37" fmla="*/ 197 h 197"/>
                <a:gd name="T38" fmla="*/ 54 w 302"/>
                <a:gd name="T39" fmla="*/ 195 h 197"/>
                <a:gd name="T40" fmla="*/ 42 w 302"/>
                <a:gd name="T41" fmla="*/ 190 h 197"/>
                <a:gd name="T42" fmla="*/ 35 w 302"/>
                <a:gd name="T43" fmla="*/ 181 h 197"/>
                <a:gd name="T44" fmla="*/ 33 w 302"/>
                <a:gd name="T45" fmla="*/ 169 h 197"/>
                <a:gd name="T46" fmla="*/ 33 w 302"/>
                <a:gd name="T47" fmla="*/ 110 h 197"/>
                <a:gd name="T48" fmla="*/ 33 w 302"/>
                <a:gd name="T49" fmla="*/ 110 h 197"/>
                <a:gd name="T50" fmla="*/ 222 w 302"/>
                <a:gd name="T51" fmla="*/ 108 h 197"/>
                <a:gd name="T52" fmla="*/ 222 w 302"/>
                <a:gd name="T53" fmla="*/ 101 h 197"/>
                <a:gd name="T54" fmla="*/ 222 w 302"/>
                <a:gd name="T55" fmla="*/ 92 h 197"/>
                <a:gd name="T56" fmla="*/ 143 w 302"/>
                <a:gd name="T57" fmla="*/ 91 h 197"/>
                <a:gd name="T58" fmla="*/ 82 w 302"/>
                <a:gd name="T59" fmla="*/ 91 h 197"/>
                <a:gd name="T60" fmla="*/ 33 w 302"/>
                <a:gd name="T61" fmla="*/ 91 h 197"/>
                <a:gd name="T62" fmla="*/ 33 w 302"/>
                <a:gd name="T63" fmla="*/ 56 h 197"/>
                <a:gd name="T64" fmla="*/ 38 w 302"/>
                <a:gd name="T65" fmla="*/ 56 h 197"/>
                <a:gd name="T66" fmla="*/ 70 w 302"/>
                <a:gd name="T67" fmla="*/ 56 h 197"/>
                <a:gd name="T68" fmla="*/ 108 w 302"/>
                <a:gd name="T69" fmla="*/ 56 h 197"/>
                <a:gd name="T70" fmla="*/ 127 w 302"/>
                <a:gd name="T71" fmla="*/ 56 h 197"/>
                <a:gd name="T72" fmla="*/ 65 w 302"/>
                <a:gd name="T73" fmla="*/ 36 h 197"/>
                <a:gd name="T74" fmla="*/ 21 w 302"/>
                <a:gd name="T75" fmla="*/ 36 h 197"/>
                <a:gd name="T76" fmla="*/ 0 w 302"/>
                <a:gd name="T77" fmla="*/ 36 h 197"/>
                <a:gd name="T78" fmla="*/ 2 w 302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2" h="197">
                  <a:moveTo>
                    <a:pt x="2" y="0"/>
                  </a:moveTo>
                  <a:lnTo>
                    <a:pt x="302" y="0"/>
                  </a:lnTo>
                  <a:lnTo>
                    <a:pt x="302" y="0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302" y="36"/>
                  </a:lnTo>
                  <a:lnTo>
                    <a:pt x="297" y="36"/>
                  </a:lnTo>
                  <a:lnTo>
                    <a:pt x="283" y="36"/>
                  </a:lnTo>
                  <a:lnTo>
                    <a:pt x="262" y="36"/>
                  </a:lnTo>
                  <a:lnTo>
                    <a:pt x="239" y="36"/>
                  </a:lnTo>
                  <a:lnTo>
                    <a:pt x="216" y="36"/>
                  </a:lnTo>
                  <a:lnTo>
                    <a:pt x="195" y="36"/>
                  </a:lnTo>
                  <a:lnTo>
                    <a:pt x="181" y="36"/>
                  </a:lnTo>
                  <a:lnTo>
                    <a:pt x="176" y="36"/>
                  </a:lnTo>
                  <a:lnTo>
                    <a:pt x="176" y="56"/>
                  </a:lnTo>
                  <a:lnTo>
                    <a:pt x="181" y="56"/>
                  </a:lnTo>
                  <a:lnTo>
                    <a:pt x="194" y="56"/>
                  </a:lnTo>
                  <a:lnTo>
                    <a:pt x="209" y="56"/>
                  </a:lnTo>
                  <a:lnTo>
                    <a:pt x="229" y="56"/>
                  </a:lnTo>
                  <a:lnTo>
                    <a:pt x="244" y="56"/>
                  </a:lnTo>
                  <a:lnTo>
                    <a:pt x="257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7" y="134"/>
                  </a:lnTo>
                  <a:lnTo>
                    <a:pt x="265" y="138"/>
                  </a:lnTo>
                  <a:lnTo>
                    <a:pt x="265" y="141"/>
                  </a:lnTo>
                  <a:lnTo>
                    <a:pt x="262" y="143"/>
                  </a:lnTo>
                  <a:lnTo>
                    <a:pt x="258" y="143"/>
                  </a:lnTo>
                  <a:lnTo>
                    <a:pt x="78" y="143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265" y="159"/>
                  </a:lnTo>
                  <a:lnTo>
                    <a:pt x="267" y="160"/>
                  </a:lnTo>
                  <a:lnTo>
                    <a:pt x="267" y="195"/>
                  </a:lnTo>
                  <a:lnTo>
                    <a:pt x="265" y="197"/>
                  </a:lnTo>
                  <a:lnTo>
                    <a:pt x="63" y="197"/>
                  </a:lnTo>
                  <a:lnTo>
                    <a:pt x="54" y="195"/>
                  </a:lnTo>
                  <a:lnTo>
                    <a:pt x="47" y="194"/>
                  </a:lnTo>
                  <a:lnTo>
                    <a:pt x="42" y="190"/>
                  </a:lnTo>
                  <a:lnTo>
                    <a:pt x="38" y="187"/>
                  </a:lnTo>
                  <a:lnTo>
                    <a:pt x="35" y="181"/>
                  </a:lnTo>
                  <a:lnTo>
                    <a:pt x="35" y="174"/>
                  </a:lnTo>
                  <a:lnTo>
                    <a:pt x="33" y="169"/>
                  </a:lnTo>
                  <a:lnTo>
                    <a:pt x="33" y="16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222" y="110"/>
                  </a:lnTo>
                  <a:lnTo>
                    <a:pt x="222" y="108"/>
                  </a:lnTo>
                  <a:lnTo>
                    <a:pt x="222" y="104"/>
                  </a:lnTo>
                  <a:lnTo>
                    <a:pt x="222" y="101"/>
                  </a:lnTo>
                  <a:lnTo>
                    <a:pt x="222" y="96"/>
                  </a:lnTo>
                  <a:lnTo>
                    <a:pt x="222" y="92"/>
                  </a:lnTo>
                  <a:lnTo>
                    <a:pt x="222" y="91"/>
                  </a:lnTo>
                  <a:lnTo>
                    <a:pt x="143" y="91"/>
                  </a:lnTo>
                  <a:lnTo>
                    <a:pt x="112" y="91"/>
                  </a:lnTo>
                  <a:lnTo>
                    <a:pt x="82" y="91"/>
                  </a:lnTo>
                  <a:lnTo>
                    <a:pt x="58" y="91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38" y="56"/>
                  </a:lnTo>
                  <a:lnTo>
                    <a:pt x="52" y="56"/>
                  </a:lnTo>
                  <a:lnTo>
                    <a:pt x="70" y="56"/>
                  </a:lnTo>
                  <a:lnTo>
                    <a:pt x="89" y="56"/>
                  </a:lnTo>
                  <a:lnTo>
                    <a:pt x="108" y="56"/>
                  </a:lnTo>
                  <a:lnTo>
                    <a:pt x="122" y="56"/>
                  </a:lnTo>
                  <a:lnTo>
                    <a:pt x="127" y="56"/>
                  </a:lnTo>
                  <a:lnTo>
                    <a:pt x="127" y="36"/>
                  </a:lnTo>
                  <a:lnTo>
                    <a:pt x="65" y="36"/>
                  </a:lnTo>
                  <a:lnTo>
                    <a:pt x="40" y="36"/>
                  </a:lnTo>
                  <a:lnTo>
                    <a:pt x="21" y="36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Freeform 2665"/>
            <p:cNvSpPr/>
            <p:nvPr/>
          </p:nvSpPr>
          <p:spPr>
            <a:xfrm>
              <a:off x="1281011" y="213882"/>
              <a:ext cx="80487" cy="104187"/>
            </a:xfrm>
            <a:custGeom>
              <a:avLst/>
              <a:gdLst>
                <a:gd name="T0" fmla="*/ 155 w 180"/>
                <a:gd name="T1" fmla="*/ 0 h 233"/>
                <a:gd name="T2" fmla="*/ 169 w 180"/>
                <a:gd name="T3" fmla="*/ 0 h 233"/>
                <a:gd name="T4" fmla="*/ 175 w 180"/>
                <a:gd name="T5" fmla="*/ 0 h 233"/>
                <a:gd name="T6" fmla="*/ 176 w 180"/>
                <a:gd name="T7" fmla="*/ 0 h 233"/>
                <a:gd name="T8" fmla="*/ 178 w 180"/>
                <a:gd name="T9" fmla="*/ 2 h 233"/>
                <a:gd name="T10" fmla="*/ 178 w 180"/>
                <a:gd name="T11" fmla="*/ 4 h 233"/>
                <a:gd name="T12" fmla="*/ 180 w 180"/>
                <a:gd name="T13" fmla="*/ 6 h 233"/>
                <a:gd name="T14" fmla="*/ 180 w 180"/>
                <a:gd name="T15" fmla="*/ 6 h 233"/>
                <a:gd name="T16" fmla="*/ 180 w 180"/>
                <a:gd name="T17" fmla="*/ 34 h 233"/>
                <a:gd name="T18" fmla="*/ 176 w 180"/>
                <a:gd name="T19" fmla="*/ 70 h 233"/>
                <a:gd name="T20" fmla="*/ 171 w 180"/>
                <a:gd name="T21" fmla="*/ 103 h 233"/>
                <a:gd name="T22" fmla="*/ 161 w 180"/>
                <a:gd name="T23" fmla="*/ 131 h 233"/>
                <a:gd name="T24" fmla="*/ 145 w 180"/>
                <a:gd name="T25" fmla="*/ 156 h 233"/>
                <a:gd name="T26" fmla="*/ 126 w 180"/>
                <a:gd name="T27" fmla="*/ 177 h 233"/>
                <a:gd name="T28" fmla="*/ 91 w 180"/>
                <a:gd name="T29" fmla="*/ 203 h 233"/>
                <a:gd name="T30" fmla="*/ 56 w 180"/>
                <a:gd name="T31" fmla="*/ 222 h 233"/>
                <a:gd name="T32" fmla="*/ 23 w 180"/>
                <a:gd name="T33" fmla="*/ 233 h 233"/>
                <a:gd name="T34" fmla="*/ 21 w 180"/>
                <a:gd name="T35" fmla="*/ 233 h 233"/>
                <a:gd name="T36" fmla="*/ 19 w 180"/>
                <a:gd name="T37" fmla="*/ 231 h 233"/>
                <a:gd name="T38" fmla="*/ 2 w 180"/>
                <a:gd name="T39" fmla="*/ 208 h 233"/>
                <a:gd name="T40" fmla="*/ 0 w 180"/>
                <a:gd name="T41" fmla="*/ 207 h 233"/>
                <a:gd name="T42" fmla="*/ 0 w 180"/>
                <a:gd name="T43" fmla="*/ 207 h 233"/>
                <a:gd name="T44" fmla="*/ 0 w 180"/>
                <a:gd name="T45" fmla="*/ 205 h 233"/>
                <a:gd name="T46" fmla="*/ 0 w 180"/>
                <a:gd name="T47" fmla="*/ 203 h 233"/>
                <a:gd name="T48" fmla="*/ 2 w 180"/>
                <a:gd name="T49" fmla="*/ 203 h 233"/>
                <a:gd name="T50" fmla="*/ 4 w 180"/>
                <a:gd name="T51" fmla="*/ 203 h 233"/>
                <a:gd name="T52" fmla="*/ 35 w 180"/>
                <a:gd name="T53" fmla="*/ 193 h 233"/>
                <a:gd name="T54" fmla="*/ 65 w 180"/>
                <a:gd name="T55" fmla="*/ 175 h 233"/>
                <a:gd name="T56" fmla="*/ 93 w 180"/>
                <a:gd name="T57" fmla="*/ 154 h 233"/>
                <a:gd name="T58" fmla="*/ 110 w 180"/>
                <a:gd name="T59" fmla="*/ 133 h 233"/>
                <a:gd name="T60" fmla="*/ 122 w 180"/>
                <a:gd name="T61" fmla="*/ 107 h 233"/>
                <a:gd name="T62" fmla="*/ 129 w 180"/>
                <a:gd name="T63" fmla="*/ 76 h 233"/>
                <a:gd name="T64" fmla="*/ 133 w 180"/>
                <a:gd name="T65" fmla="*/ 39 h 233"/>
                <a:gd name="T66" fmla="*/ 110 w 180"/>
                <a:gd name="T67" fmla="*/ 39 h 233"/>
                <a:gd name="T68" fmla="*/ 87 w 180"/>
                <a:gd name="T69" fmla="*/ 39 h 233"/>
                <a:gd name="T70" fmla="*/ 65 w 180"/>
                <a:gd name="T71" fmla="*/ 39 h 233"/>
                <a:gd name="T72" fmla="*/ 42 w 180"/>
                <a:gd name="T73" fmla="*/ 39 h 233"/>
                <a:gd name="T74" fmla="*/ 26 w 180"/>
                <a:gd name="T75" fmla="*/ 39 h 233"/>
                <a:gd name="T76" fmla="*/ 21 w 180"/>
                <a:gd name="T77" fmla="*/ 39 h 233"/>
                <a:gd name="T78" fmla="*/ 19 w 180"/>
                <a:gd name="T79" fmla="*/ 39 h 233"/>
                <a:gd name="T80" fmla="*/ 19 w 180"/>
                <a:gd name="T81" fmla="*/ 2 h 233"/>
                <a:gd name="T82" fmla="*/ 21 w 180"/>
                <a:gd name="T83" fmla="*/ 0 h 233"/>
                <a:gd name="T84" fmla="*/ 134 w 180"/>
                <a:gd name="T85" fmla="*/ 0 h 233"/>
                <a:gd name="T86" fmla="*/ 155 w 180"/>
                <a:gd name="T8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" h="233">
                  <a:moveTo>
                    <a:pt x="155" y="0"/>
                  </a:moveTo>
                  <a:lnTo>
                    <a:pt x="169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180" y="34"/>
                  </a:lnTo>
                  <a:lnTo>
                    <a:pt x="176" y="70"/>
                  </a:lnTo>
                  <a:lnTo>
                    <a:pt x="171" y="103"/>
                  </a:lnTo>
                  <a:lnTo>
                    <a:pt x="161" y="131"/>
                  </a:lnTo>
                  <a:lnTo>
                    <a:pt x="145" y="156"/>
                  </a:lnTo>
                  <a:lnTo>
                    <a:pt x="126" y="177"/>
                  </a:lnTo>
                  <a:lnTo>
                    <a:pt x="91" y="203"/>
                  </a:lnTo>
                  <a:lnTo>
                    <a:pt x="56" y="222"/>
                  </a:lnTo>
                  <a:lnTo>
                    <a:pt x="23" y="233"/>
                  </a:lnTo>
                  <a:lnTo>
                    <a:pt x="21" y="233"/>
                  </a:lnTo>
                  <a:lnTo>
                    <a:pt x="19" y="231"/>
                  </a:lnTo>
                  <a:lnTo>
                    <a:pt x="2" y="208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2" y="203"/>
                  </a:lnTo>
                  <a:lnTo>
                    <a:pt x="4" y="203"/>
                  </a:lnTo>
                  <a:lnTo>
                    <a:pt x="35" y="193"/>
                  </a:lnTo>
                  <a:lnTo>
                    <a:pt x="65" y="175"/>
                  </a:lnTo>
                  <a:lnTo>
                    <a:pt x="93" y="154"/>
                  </a:lnTo>
                  <a:lnTo>
                    <a:pt x="110" y="133"/>
                  </a:lnTo>
                  <a:lnTo>
                    <a:pt x="122" y="107"/>
                  </a:lnTo>
                  <a:lnTo>
                    <a:pt x="129" y="76"/>
                  </a:lnTo>
                  <a:lnTo>
                    <a:pt x="133" y="39"/>
                  </a:lnTo>
                  <a:lnTo>
                    <a:pt x="110" y="39"/>
                  </a:lnTo>
                  <a:lnTo>
                    <a:pt x="87" y="39"/>
                  </a:lnTo>
                  <a:lnTo>
                    <a:pt x="65" y="39"/>
                  </a:lnTo>
                  <a:lnTo>
                    <a:pt x="42" y="39"/>
                  </a:lnTo>
                  <a:lnTo>
                    <a:pt x="26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134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Freeform 2666"/>
            <p:cNvSpPr/>
            <p:nvPr/>
          </p:nvSpPr>
          <p:spPr>
            <a:xfrm>
              <a:off x="1384750" y="201808"/>
              <a:ext cx="20569" cy="154268"/>
            </a:xfrm>
            <a:custGeom>
              <a:avLst/>
              <a:gdLst>
                <a:gd name="T0" fmla="*/ 2 w 46"/>
                <a:gd name="T1" fmla="*/ 0 h 345"/>
                <a:gd name="T2" fmla="*/ 44 w 46"/>
                <a:gd name="T3" fmla="*/ 0 h 345"/>
                <a:gd name="T4" fmla="*/ 46 w 46"/>
                <a:gd name="T5" fmla="*/ 0 h 345"/>
                <a:gd name="T6" fmla="*/ 46 w 46"/>
                <a:gd name="T7" fmla="*/ 345 h 345"/>
                <a:gd name="T8" fmla="*/ 44 w 46"/>
                <a:gd name="T9" fmla="*/ 345 h 345"/>
                <a:gd name="T10" fmla="*/ 2 w 46"/>
                <a:gd name="T11" fmla="*/ 345 h 345"/>
                <a:gd name="T12" fmla="*/ 0 w 46"/>
                <a:gd name="T13" fmla="*/ 345 h 345"/>
                <a:gd name="T14" fmla="*/ 0 w 46"/>
                <a:gd name="T15" fmla="*/ 0 h 345"/>
                <a:gd name="T16" fmla="*/ 2 w 46"/>
                <a:gd name="T1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45">
                  <a:moveTo>
                    <a:pt x="2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45"/>
                  </a:lnTo>
                  <a:lnTo>
                    <a:pt x="44" y="345"/>
                  </a:lnTo>
                  <a:lnTo>
                    <a:pt x="2" y="345"/>
                  </a:lnTo>
                  <a:lnTo>
                    <a:pt x="0" y="3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Freeform 2667"/>
            <p:cNvSpPr/>
            <p:nvPr/>
          </p:nvSpPr>
          <p:spPr>
            <a:xfrm>
              <a:off x="1153125" y="300629"/>
              <a:ext cx="99715" cy="55447"/>
            </a:xfrm>
            <a:custGeom>
              <a:avLst/>
              <a:gdLst>
                <a:gd name="T0" fmla="*/ 0 w 223"/>
                <a:gd name="T1" fmla="*/ 0 h 124"/>
                <a:gd name="T2" fmla="*/ 214 w 223"/>
                <a:gd name="T3" fmla="*/ 0 h 124"/>
                <a:gd name="T4" fmla="*/ 218 w 223"/>
                <a:gd name="T5" fmla="*/ 0 h 124"/>
                <a:gd name="T6" fmla="*/ 220 w 223"/>
                <a:gd name="T7" fmla="*/ 4 h 124"/>
                <a:gd name="T8" fmla="*/ 221 w 223"/>
                <a:gd name="T9" fmla="*/ 6 h 124"/>
                <a:gd name="T10" fmla="*/ 223 w 223"/>
                <a:gd name="T11" fmla="*/ 9 h 124"/>
                <a:gd name="T12" fmla="*/ 223 w 223"/>
                <a:gd name="T13" fmla="*/ 124 h 124"/>
                <a:gd name="T14" fmla="*/ 221 w 223"/>
                <a:gd name="T15" fmla="*/ 124 h 124"/>
                <a:gd name="T16" fmla="*/ 178 w 223"/>
                <a:gd name="T17" fmla="*/ 124 h 124"/>
                <a:gd name="T18" fmla="*/ 176 w 223"/>
                <a:gd name="T19" fmla="*/ 124 h 124"/>
                <a:gd name="T20" fmla="*/ 176 w 223"/>
                <a:gd name="T21" fmla="*/ 40 h 124"/>
                <a:gd name="T22" fmla="*/ 176 w 223"/>
                <a:gd name="T23" fmla="*/ 39 h 124"/>
                <a:gd name="T24" fmla="*/ 174 w 223"/>
                <a:gd name="T25" fmla="*/ 39 h 124"/>
                <a:gd name="T26" fmla="*/ 0 w 223"/>
                <a:gd name="T27" fmla="*/ 39 h 124"/>
                <a:gd name="T28" fmla="*/ 0 w 223"/>
                <a:gd name="T29" fmla="*/ 37 h 124"/>
                <a:gd name="T30" fmla="*/ 0 w 223"/>
                <a:gd name="T31" fmla="*/ 0 h 124"/>
                <a:gd name="T32" fmla="*/ 0 w 223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24">
                  <a:moveTo>
                    <a:pt x="0" y="0"/>
                  </a:moveTo>
                  <a:lnTo>
                    <a:pt x="214" y="0"/>
                  </a:lnTo>
                  <a:lnTo>
                    <a:pt x="218" y="0"/>
                  </a:lnTo>
                  <a:lnTo>
                    <a:pt x="220" y="4"/>
                  </a:lnTo>
                  <a:lnTo>
                    <a:pt x="221" y="6"/>
                  </a:lnTo>
                  <a:lnTo>
                    <a:pt x="223" y="9"/>
                  </a:lnTo>
                  <a:lnTo>
                    <a:pt x="223" y="124"/>
                  </a:lnTo>
                  <a:lnTo>
                    <a:pt x="221" y="124"/>
                  </a:lnTo>
                  <a:lnTo>
                    <a:pt x="178" y="124"/>
                  </a:lnTo>
                  <a:lnTo>
                    <a:pt x="176" y="124"/>
                  </a:lnTo>
                  <a:lnTo>
                    <a:pt x="176" y="40"/>
                  </a:lnTo>
                  <a:lnTo>
                    <a:pt x="176" y="39"/>
                  </a:lnTo>
                  <a:lnTo>
                    <a:pt x="174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Freeform 2668"/>
            <p:cNvSpPr>
              <a:spLocks noEditPoints="1"/>
            </p:cNvSpPr>
            <p:nvPr/>
          </p:nvSpPr>
          <p:spPr>
            <a:xfrm>
              <a:off x="1129426" y="201808"/>
              <a:ext cx="88983" cy="80040"/>
            </a:xfrm>
            <a:custGeom>
              <a:avLst/>
              <a:gdLst>
                <a:gd name="T0" fmla="*/ 100 w 199"/>
                <a:gd name="T1" fmla="*/ 66 h 179"/>
                <a:gd name="T2" fmla="*/ 89 w 199"/>
                <a:gd name="T3" fmla="*/ 68 h 179"/>
                <a:gd name="T4" fmla="*/ 82 w 199"/>
                <a:gd name="T5" fmla="*/ 71 h 179"/>
                <a:gd name="T6" fmla="*/ 74 w 199"/>
                <a:gd name="T7" fmla="*/ 76 h 179"/>
                <a:gd name="T8" fmla="*/ 67 w 199"/>
                <a:gd name="T9" fmla="*/ 90 h 179"/>
                <a:gd name="T10" fmla="*/ 63 w 199"/>
                <a:gd name="T11" fmla="*/ 106 h 179"/>
                <a:gd name="T12" fmla="*/ 65 w 199"/>
                <a:gd name="T13" fmla="*/ 115 h 179"/>
                <a:gd name="T14" fmla="*/ 68 w 199"/>
                <a:gd name="T15" fmla="*/ 125 h 179"/>
                <a:gd name="T16" fmla="*/ 74 w 199"/>
                <a:gd name="T17" fmla="*/ 132 h 179"/>
                <a:gd name="T18" fmla="*/ 82 w 199"/>
                <a:gd name="T19" fmla="*/ 139 h 179"/>
                <a:gd name="T20" fmla="*/ 89 w 199"/>
                <a:gd name="T21" fmla="*/ 143 h 179"/>
                <a:gd name="T22" fmla="*/ 100 w 199"/>
                <a:gd name="T23" fmla="*/ 144 h 179"/>
                <a:gd name="T24" fmla="*/ 109 w 199"/>
                <a:gd name="T25" fmla="*/ 143 h 179"/>
                <a:gd name="T26" fmla="*/ 117 w 199"/>
                <a:gd name="T27" fmla="*/ 139 h 179"/>
                <a:gd name="T28" fmla="*/ 124 w 199"/>
                <a:gd name="T29" fmla="*/ 132 h 179"/>
                <a:gd name="T30" fmla="*/ 131 w 199"/>
                <a:gd name="T31" fmla="*/ 125 h 179"/>
                <a:gd name="T32" fmla="*/ 135 w 199"/>
                <a:gd name="T33" fmla="*/ 115 h 179"/>
                <a:gd name="T34" fmla="*/ 135 w 199"/>
                <a:gd name="T35" fmla="*/ 106 h 179"/>
                <a:gd name="T36" fmla="*/ 133 w 199"/>
                <a:gd name="T37" fmla="*/ 90 h 179"/>
                <a:gd name="T38" fmla="*/ 124 w 199"/>
                <a:gd name="T39" fmla="*/ 76 h 179"/>
                <a:gd name="T40" fmla="*/ 117 w 199"/>
                <a:gd name="T41" fmla="*/ 71 h 179"/>
                <a:gd name="T42" fmla="*/ 109 w 199"/>
                <a:gd name="T43" fmla="*/ 68 h 179"/>
                <a:gd name="T44" fmla="*/ 100 w 199"/>
                <a:gd name="T45" fmla="*/ 66 h 179"/>
                <a:gd name="T46" fmla="*/ 77 w 199"/>
                <a:gd name="T47" fmla="*/ 0 h 179"/>
                <a:gd name="T48" fmla="*/ 123 w 199"/>
                <a:gd name="T49" fmla="*/ 0 h 179"/>
                <a:gd name="T50" fmla="*/ 123 w 199"/>
                <a:gd name="T51" fmla="*/ 0 h 179"/>
                <a:gd name="T52" fmla="*/ 123 w 199"/>
                <a:gd name="T53" fmla="*/ 27 h 179"/>
                <a:gd name="T54" fmla="*/ 178 w 199"/>
                <a:gd name="T55" fmla="*/ 27 h 179"/>
                <a:gd name="T56" fmla="*/ 192 w 199"/>
                <a:gd name="T57" fmla="*/ 27 h 179"/>
                <a:gd name="T58" fmla="*/ 198 w 199"/>
                <a:gd name="T59" fmla="*/ 27 h 179"/>
                <a:gd name="T60" fmla="*/ 199 w 199"/>
                <a:gd name="T61" fmla="*/ 29 h 179"/>
                <a:gd name="T62" fmla="*/ 199 w 199"/>
                <a:gd name="T63" fmla="*/ 66 h 179"/>
                <a:gd name="T64" fmla="*/ 198 w 199"/>
                <a:gd name="T65" fmla="*/ 66 h 179"/>
                <a:gd name="T66" fmla="*/ 170 w 199"/>
                <a:gd name="T67" fmla="*/ 66 h 179"/>
                <a:gd name="T68" fmla="*/ 178 w 199"/>
                <a:gd name="T69" fmla="*/ 85 h 179"/>
                <a:gd name="T70" fmla="*/ 182 w 199"/>
                <a:gd name="T71" fmla="*/ 106 h 179"/>
                <a:gd name="T72" fmla="*/ 178 w 199"/>
                <a:gd name="T73" fmla="*/ 125 h 179"/>
                <a:gd name="T74" fmla="*/ 171 w 199"/>
                <a:gd name="T75" fmla="*/ 143 h 179"/>
                <a:gd name="T76" fmla="*/ 158 w 199"/>
                <a:gd name="T77" fmla="*/ 157 h 179"/>
                <a:gd name="T78" fmla="*/ 140 w 199"/>
                <a:gd name="T79" fmla="*/ 169 h 179"/>
                <a:gd name="T80" fmla="*/ 121 w 199"/>
                <a:gd name="T81" fmla="*/ 176 h 179"/>
                <a:gd name="T82" fmla="*/ 100 w 199"/>
                <a:gd name="T83" fmla="*/ 179 h 179"/>
                <a:gd name="T84" fmla="*/ 79 w 199"/>
                <a:gd name="T85" fmla="*/ 176 h 179"/>
                <a:gd name="T86" fmla="*/ 58 w 199"/>
                <a:gd name="T87" fmla="*/ 169 h 179"/>
                <a:gd name="T88" fmla="*/ 42 w 199"/>
                <a:gd name="T89" fmla="*/ 157 h 179"/>
                <a:gd name="T90" fmla="*/ 28 w 199"/>
                <a:gd name="T91" fmla="*/ 143 h 179"/>
                <a:gd name="T92" fmla="*/ 21 w 199"/>
                <a:gd name="T93" fmla="*/ 125 h 179"/>
                <a:gd name="T94" fmla="*/ 18 w 199"/>
                <a:gd name="T95" fmla="*/ 106 h 179"/>
                <a:gd name="T96" fmla="*/ 21 w 199"/>
                <a:gd name="T97" fmla="*/ 85 h 179"/>
                <a:gd name="T98" fmla="*/ 30 w 199"/>
                <a:gd name="T99" fmla="*/ 66 h 179"/>
                <a:gd name="T100" fmla="*/ 0 w 199"/>
                <a:gd name="T101" fmla="*/ 66 h 179"/>
                <a:gd name="T102" fmla="*/ 0 w 199"/>
                <a:gd name="T103" fmla="*/ 66 h 179"/>
                <a:gd name="T104" fmla="*/ 0 w 199"/>
                <a:gd name="T105" fmla="*/ 29 h 179"/>
                <a:gd name="T106" fmla="*/ 0 w 199"/>
                <a:gd name="T107" fmla="*/ 27 h 179"/>
                <a:gd name="T108" fmla="*/ 56 w 199"/>
                <a:gd name="T109" fmla="*/ 27 h 179"/>
                <a:gd name="T110" fmla="*/ 70 w 199"/>
                <a:gd name="T111" fmla="*/ 27 h 179"/>
                <a:gd name="T112" fmla="*/ 75 w 199"/>
                <a:gd name="T113" fmla="*/ 27 h 179"/>
                <a:gd name="T114" fmla="*/ 75 w 199"/>
                <a:gd name="T115" fmla="*/ 0 h 179"/>
                <a:gd name="T116" fmla="*/ 77 w 199"/>
                <a:gd name="T1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9" h="179">
                  <a:moveTo>
                    <a:pt x="100" y="66"/>
                  </a:moveTo>
                  <a:lnTo>
                    <a:pt x="89" y="68"/>
                  </a:lnTo>
                  <a:lnTo>
                    <a:pt x="82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8" y="125"/>
                  </a:lnTo>
                  <a:lnTo>
                    <a:pt x="74" y="132"/>
                  </a:lnTo>
                  <a:lnTo>
                    <a:pt x="82" y="139"/>
                  </a:lnTo>
                  <a:lnTo>
                    <a:pt x="89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5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7" y="0"/>
                  </a:moveTo>
                  <a:lnTo>
                    <a:pt x="123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9" y="29"/>
                  </a:lnTo>
                  <a:lnTo>
                    <a:pt x="199" y="66"/>
                  </a:lnTo>
                  <a:lnTo>
                    <a:pt x="198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1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9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1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5" y="27"/>
                  </a:lnTo>
                  <a:lnTo>
                    <a:pt x="75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Freeform 2669"/>
            <p:cNvSpPr/>
            <p:nvPr/>
          </p:nvSpPr>
          <p:spPr>
            <a:xfrm>
              <a:off x="1232718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5 w 89"/>
                <a:gd name="T5" fmla="*/ 0 h 202"/>
                <a:gd name="T6" fmla="*/ 45 w 89"/>
                <a:gd name="T7" fmla="*/ 36 h 202"/>
                <a:gd name="T8" fmla="*/ 45 w 89"/>
                <a:gd name="T9" fmla="*/ 54 h 202"/>
                <a:gd name="T10" fmla="*/ 45 w 89"/>
                <a:gd name="T11" fmla="*/ 66 h 202"/>
                <a:gd name="T12" fmla="*/ 45 w 89"/>
                <a:gd name="T13" fmla="*/ 73 h 202"/>
                <a:gd name="T14" fmla="*/ 50 w 89"/>
                <a:gd name="T15" fmla="*/ 73 h 202"/>
                <a:gd name="T16" fmla="*/ 61 w 89"/>
                <a:gd name="T17" fmla="*/ 73 h 202"/>
                <a:gd name="T18" fmla="*/ 73 w 89"/>
                <a:gd name="T19" fmla="*/ 73 h 202"/>
                <a:gd name="T20" fmla="*/ 84 w 89"/>
                <a:gd name="T21" fmla="*/ 73 h 202"/>
                <a:gd name="T22" fmla="*/ 89 w 89"/>
                <a:gd name="T23" fmla="*/ 73 h 202"/>
                <a:gd name="T24" fmla="*/ 89 w 89"/>
                <a:gd name="T25" fmla="*/ 73 h 202"/>
                <a:gd name="T26" fmla="*/ 89 w 89"/>
                <a:gd name="T27" fmla="*/ 113 h 202"/>
                <a:gd name="T28" fmla="*/ 89 w 89"/>
                <a:gd name="T29" fmla="*/ 113 h 202"/>
                <a:gd name="T30" fmla="*/ 84 w 89"/>
                <a:gd name="T31" fmla="*/ 113 h 202"/>
                <a:gd name="T32" fmla="*/ 73 w 89"/>
                <a:gd name="T33" fmla="*/ 113 h 202"/>
                <a:gd name="T34" fmla="*/ 61 w 89"/>
                <a:gd name="T35" fmla="*/ 113 h 202"/>
                <a:gd name="T36" fmla="*/ 50 w 89"/>
                <a:gd name="T37" fmla="*/ 113 h 202"/>
                <a:gd name="T38" fmla="*/ 45 w 89"/>
                <a:gd name="T39" fmla="*/ 113 h 202"/>
                <a:gd name="T40" fmla="*/ 45 w 89"/>
                <a:gd name="T41" fmla="*/ 132 h 202"/>
                <a:gd name="T42" fmla="*/ 45 w 89"/>
                <a:gd name="T43" fmla="*/ 148 h 202"/>
                <a:gd name="T44" fmla="*/ 45 w 89"/>
                <a:gd name="T45" fmla="*/ 167 h 202"/>
                <a:gd name="T46" fmla="*/ 45 w 89"/>
                <a:gd name="T47" fmla="*/ 185 h 202"/>
                <a:gd name="T48" fmla="*/ 45 w 89"/>
                <a:gd name="T49" fmla="*/ 197 h 202"/>
                <a:gd name="T50" fmla="*/ 45 w 89"/>
                <a:gd name="T51" fmla="*/ 200 h 202"/>
                <a:gd name="T52" fmla="*/ 43 w 89"/>
                <a:gd name="T53" fmla="*/ 202 h 202"/>
                <a:gd name="T54" fmla="*/ 2 w 89"/>
                <a:gd name="T55" fmla="*/ 202 h 202"/>
                <a:gd name="T56" fmla="*/ 0 w 89"/>
                <a:gd name="T57" fmla="*/ 200 h 202"/>
                <a:gd name="T58" fmla="*/ 0 w 89"/>
                <a:gd name="T59" fmla="*/ 0 h 202"/>
                <a:gd name="T60" fmla="*/ 2 w 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5" y="0"/>
                  </a:lnTo>
                  <a:lnTo>
                    <a:pt x="45" y="36"/>
                  </a:lnTo>
                  <a:lnTo>
                    <a:pt x="45" y="54"/>
                  </a:lnTo>
                  <a:lnTo>
                    <a:pt x="45" y="66"/>
                  </a:lnTo>
                  <a:lnTo>
                    <a:pt x="45" y="73"/>
                  </a:lnTo>
                  <a:lnTo>
                    <a:pt x="50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50" y="113"/>
                  </a:lnTo>
                  <a:lnTo>
                    <a:pt x="45" y="113"/>
                  </a:lnTo>
                  <a:lnTo>
                    <a:pt x="45" y="132"/>
                  </a:lnTo>
                  <a:lnTo>
                    <a:pt x="45" y="148"/>
                  </a:lnTo>
                  <a:lnTo>
                    <a:pt x="45" y="167"/>
                  </a:lnTo>
                  <a:lnTo>
                    <a:pt x="45" y="185"/>
                  </a:lnTo>
                  <a:lnTo>
                    <a:pt x="45" y="197"/>
                  </a:lnTo>
                  <a:lnTo>
                    <a:pt x="45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Freeform 2670"/>
            <p:cNvSpPr>
              <a:spLocks noEditPoints="1"/>
            </p:cNvSpPr>
            <p:nvPr/>
          </p:nvSpPr>
          <p:spPr>
            <a:xfrm>
              <a:off x="1724139" y="201808"/>
              <a:ext cx="88536" cy="80040"/>
            </a:xfrm>
            <a:custGeom>
              <a:avLst/>
              <a:gdLst>
                <a:gd name="T0" fmla="*/ 89 w 198"/>
                <a:gd name="T1" fmla="*/ 68 h 179"/>
                <a:gd name="T2" fmla="*/ 74 w 198"/>
                <a:gd name="T3" fmla="*/ 76 h 179"/>
                <a:gd name="T4" fmla="*/ 63 w 198"/>
                <a:gd name="T5" fmla="*/ 106 h 179"/>
                <a:gd name="T6" fmla="*/ 69 w 198"/>
                <a:gd name="T7" fmla="*/ 125 h 179"/>
                <a:gd name="T8" fmla="*/ 79 w 198"/>
                <a:gd name="T9" fmla="*/ 137 h 179"/>
                <a:gd name="T10" fmla="*/ 93 w 198"/>
                <a:gd name="T11" fmla="*/ 143 h 179"/>
                <a:gd name="T12" fmla="*/ 109 w 198"/>
                <a:gd name="T13" fmla="*/ 143 h 179"/>
                <a:gd name="T14" fmla="*/ 124 w 198"/>
                <a:gd name="T15" fmla="*/ 132 h 179"/>
                <a:gd name="T16" fmla="*/ 135 w 198"/>
                <a:gd name="T17" fmla="*/ 117 h 179"/>
                <a:gd name="T18" fmla="*/ 133 w 198"/>
                <a:gd name="T19" fmla="*/ 90 h 179"/>
                <a:gd name="T20" fmla="*/ 117 w 198"/>
                <a:gd name="T21" fmla="*/ 71 h 179"/>
                <a:gd name="T22" fmla="*/ 100 w 198"/>
                <a:gd name="T23" fmla="*/ 66 h 179"/>
                <a:gd name="T24" fmla="*/ 121 w 198"/>
                <a:gd name="T25" fmla="*/ 0 h 179"/>
                <a:gd name="T26" fmla="*/ 123 w 198"/>
                <a:gd name="T27" fmla="*/ 27 h 179"/>
                <a:gd name="T28" fmla="*/ 142 w 198"/>
                <a:gd name="T29" fmla="*/ 27 h 179"/>
                <a:gd name="T30" fmla="*/ 178 w 198"/>
                <a:gd name="T31" fmla="*/ 27 h 179"/>
                <a:gd name="T32" fmla="*/ 198 w 198"/>
                <a:gd name="T33" fmla="*/ 27 h 179"/>
                <a:gd name="T34" fmla="*/ 198 w 198"/>
                <a:gd name="T35" fmla="*/ 66 h 179"/>
                <a:gd name="T36" fmla="*/ 192 w 198"/>
                <a:gd name="T37" fmla="*/ 66 h 179"/>
                <a:gd name="T38" fmla="*/ 170 w 198"/>
                <a:gd name="T39" fmla="*/ 66 h 179"/>
                <a:gd name="T40" fmla="*/ 182 w 198"/>
                <a:gd name="T41" fmla="*/ 106 h 179"/>
                <a:gd name="T42" fmla="*/ 170 w 198"/>
                <a:gd name="T43" fmla="*/ 143 h 179"/>
                <a:gd name="T44" fmla="*/ 140 w 198"/>
                <a:gd name="T45" fmla="*/ 169 h 179"/>
                <a:gd name="T46" fmla="*/ 100 w 198"/>
                <a:gd name="T47" fmla="*/ 179 h 179"/>
                <a:gd name="T48" fmla="*/ 58 w 198"/>
                <a:gd name="T49" fmla="*/ 169 h 179"/>
                <a:gd name="T50" fmla="*/ 28 w 198"/>
                <a:gd name="T51" fmla="*/ 143 h 179"/>
                <a:gd name="T52" fmla="*/ 18 w 198"/>
                <a:gd name="T53" fmla="*/ 106 h 179"/>
                <a:gd name="T54" fmla="*/ 30 w 198"/>
                <a:gd name="T55" fmla="*/ 66 h 179"/>
                <a:gd name="T56" fmla="*/ 6 w 198"/>
                <a:gd name="T57" fmla="*/ 66 h 179"/>
                <a:gd name="T58" fmla="*/ 0 w 198"/>
                <a:gd name="T59" fmla="*/ 66 h 179"/>
                <a:gd name="T60" fmla="*/ 0 w 198"/>
                <a:gd name="T61" fmla="*/ 27 h 179"/>
                <a:gd name="T62" fmla="*/ 20 w 198"/>
                <a:gd name="T63" fmla="*/ 27 h 179"/>
                <a:gd name="T64" fmla="*/ 56 w 198"/>
                <a:gd name="T65" fmla="*/ 27 h 179"/>
                <a:gd name="T66" fmla="*/ 76 w 198"/>
                <a:gd name="T67" fmla="*/ 27 h 179"/>
                <a:gd name="T68" fmla="*/ 76 w 198"/>
                <a:gd name="T6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8" h="179">
                  <a:moveTo>
                    <a:pt x="100" y="66"/>
                  </a:moveTo>
                  <a:lnTo>
                    <a:pt x="89" y="68"/>
                  </a:lnTo>
                  <a:lnTo>
                    <a:pt x="81" y="71"/>
                  </a:lnTo>
                  <a:lnTo>
                    <a:pt x="74" y="76"/>
                  </a:lnTo>
                  <a:lnTo>
                    <a:pt x="67" y="90"/>
                  </a:lnTo>
                  <a:lnTo>
                    <a:pt x="63" y="106"/>
                  </a:lnTo>
                  <a:lnTo>
                    <a:pt x="65" y="115"/>
                  </a:lnTo>
                  <a:lnTo>
                    <a:pt x="69" y="125"/>
                  </a:lnTo>
                  <a:lnTo>
                    <a:pt x="74" y="132"/>
                  </a:lnTo>
                  <a:lnTo>
                    <a:pt x="79" y="137"/>
                  </a:lnTo>
                  <a:lnTo>
                    <a:pt x="86" y="141"/>
                  </a:lnTo>
                  <a:lnTo>
                    <a:pt x="93" y="143"/>
                  </a:lnTo>
                  <a:lnTo>
                    <a:pt x="100" y="144"/>
                  </a:lnTo>
                  <a:lnTo>
                    <a:pt x="109" y="143"/>
                  </a:lnTo>
                  <a:lnTo>
                    <a:pt x="117" y="139"/>
                  </a:lnTo>
                  <a:lnTo>
                    <a:pt x="124" y="132"/>
                  </a:lnTo>
                  <a:lnTo>
                    <a:pt x="131" y="125"/>
                  </a:lnTo>
                  <a:lnTo>
                    <a:pt x="135" y="117"/>
                  </a:lnTo>
                  <a:lnTo>
                    <a:pt x="135" y="106"/>
                  </a:lnTo>
                  <a:lnTo>
                    <a:pt x="133" y="90"/>
                  </a:lnTo>
                  <a:lnTo>
                    <a:pt x="124" y="76"/>
                  </a:lnTo>
                  <a:lnTo>
                    <a:pt x="117" y="71"/>
                  </a:lnTo>
                  <a:lnTo>
                    <a:pt x="109" y="68"/>
                  </a:lnTo>
                  <a:lnTo>
                    <a:pt x="100" y="66"/>
                  </a:lnTo>
                  <a:close/>
                  <a:moveTo>
                    <a:pt x="76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42" y="27"/>
                  </a:lnTo>
                  <a:lnTo>
                    <a:pt x="161" y="27"/>
                  </a:lnTo>
                  <a:lnTo>
                    <a:pt x="178" y="27"/>
                  </a:lnTo>
                  <a:lnTo>
                    <a:pt x="192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66"/>
                  </a:lnTo>
                  <a:lnTo>
                    <a:pt x="198" y="66"/>
                  </a:lnTo>
                  <a:lnTo>
                    <a:pt x="192" y="66"/>
                  </a:lnTo>
                  <a:lnTo>
                    <a:pt x="182" y="66"/>
                  </a:lnTo>
                  <a:lnTo>
                    <a:pt x="170" y="66"/>
                  </a:lnTo>
                  <a:lnTo>
                    <a:pt x="178" y="85"/>
                  </a:lnTo>
                  <a:lnTo>
                    <a:pt x="182" y="106"/>
                  </a:lnTo>
                  <a:lnTo>
                    <a:pt x="178" y="125"/>
                  </a:lnTo>
                  <a:lnTo>
                    <a:pt x="170" y="143"/>
                  </a:lnTo>
                  <a:lnTo>
                    <a:pt x="158" y="157"/>
                  </a:lnTo>
                  <a:lnTo>
                    <a:pt x="140" y="169"/>
                  </a:lnTo>
                  <a:lnTo>
                    <a:pt x="121" y="176"/>
                  </a:lnTo>
                  <a:lnTo>
                    <a:pt x="100" y="179"/>
                  </a:lnTo>
                  <a:lnTo>
                    <a:pt x="77" y="176"/>
                  </a:lnTo>
                  <a:lnTo>
                    <a:pt x="58" y="169"/>
                  </a:lnTo>
                  <a:lnTo>
                    <a:pt x="42" y="157"/>
                  </a:lnTo>
                  <a:lnTo>
                    <a:pt x="28" y="143"/>
                  </a:lnTo>
                  <a:lnTo>
                    <a:pt x="20" y="125"/>
                  </a:lnTo>
                  <a:lnTo>
                    <a:pt x="18" y="106"/>
                  </a:lnTo>
                  <a:lnTo>
                    <a:pt x="21" y="85"/>
                  </a:lnTo>
                  <a:lnTo>
                    <a:pt x="30" y="66"/>
                  </a:lnTo>
                  <a:lnTo>
                    <a:pt x="18" y="66"/>
                  </a:lnTo>
                  <a:lnTo>
                    <a:pt x="6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6" y="27"/>
                  </a:lnTo>
                  <a:lnTo>
                    <a:pt x="20" y="27"/>
                  </a:lnTo>
                  <a:lnTo>
                    <a:pt x="37" y="27"/>
                  </a:lnTo>
                  <a:lnTo>
                    <a:pt x="56" y="27"/>
                  </a:lnTo>
                  <a:lnTo>
                    <a:pt x="70" y="27"/>
                  </a:lnTo>
                  <a:lnTo>
                    <a:pt x="76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Freeform 2671"/>
            <p:cNvSpPr/>
            <p:nvPr/>
          </p:nvSpPr>
          <p:spPr>
            <a:xfrm>
              <a:off x="1827431" y="201808"/>
              <a:ext cx="39797" cy="90325"/>
            </a:xfrm>
            <a:custGeom>
              <a:avLst/>
              <a:gdLst>
                <a:gd name="T0" fmla="*/ 2 w 89"/>
                <a:gd name="T1" fmla="*/ 0 h 202"/>
                <a:gd name="T2" fmla="*/ 43 w 89"/>
                <a:gd name="T3" fmla="*/ 0 h 202"/>
                <a:gd name="T4" fmla="*/ 43 w 89"/>
                <a:gd name="T5" fmla="*/ 0 h 202"/>
                <a:gd name="T6" fmla="*/ 43 w 89"/>
                <a:gd name="T7" fmla="*/ 5 h 202"/>
                <a:gd name="T8" fmla="*/ 43 w 89"/>
                <a:gd name="T9" fmla="*/ 19 h 202"/>
                <a:gd name="T10" fmla="*/ 43 w 89"/>
                <a:gd name="T11" fmla="*/ 36 h 202"/>
                <a:gd name="T12" fmla="*/ 43 w 89"/>
                <a:gd name="T13" fmla="*/ 54 h 202"/>
                <a:gd name="T14" fmla="*/ 43 w 89"/>
                <a:gd name="T15" fmla="*/ 66 h 202"/>
                <a:gd name="T16" fmla="*/ 43 w 89"/>
                <a:gd name="T17" fmla="*/ 73 h 202"/>
                <a:gd name="T18" fmla="*/ 49 w 89"/>
                <a:gd name="T19" fmla="*/ 73 h 202"/>
                <a:gd name="T20" fmla="*/ 61 w 89"/>
                <a:gd name="T21" fmla="*/ 73 h 202"/>
                <a:gd name="T22" fmla="*/ 73 w 89"/>
                <a:gd name="T23" fmla="*/ 73 h 202"/>
                <a:gd name="T24" fmla="*/ 84 w 89"/>
                <a:gd name="T25" fmla="*/ 73 h 202"/>
                <a:gd name="T26" fmla="*/ 89 w 89"/>
                <a:gd name="T27" fmla="*/ 73 h 202"/>
                <a:gd name="T28" fmla="*/ 89 w 89"/>
                <a:gd name="T29" fmla="*/ 73 h 202"/>
                <a:gd name="T30" fmla="*/ 89 w 89"/>
                <a:gd name="T31" fmla="*/ 113 h 202"/>
                <a:gd name="T32" fmla="*/ 89 w 89"/>
                <a:gd name="T33" fmla="*/ 113 h 202"/>
                <a:gd name="T34" fmla="*/ 84 w 89"/>
                <a:gd name="T35" fmla="*/ 113 h 202"/>
                <a:gd name="T36" fmla="*/ 73 w 89"/>
                <a:gd name="T37" fmla="*/ 113 h 202"/>
                <a:gd name="T38" fmla="*/ 61 w 89"/>
                <a:gd name="T39" fmla="*/ 113 h 202"/>
                <a:gd name="T40" fmla="*/ 49 w 89"/>
                <a:gd name="T41" fmla="*/ 113 h 202"/>
                <a:gd name="T42" fmla="*/ 43 w 89"/>
                <a:gd name="T43" fmla="*/ 113 h 202"/>
                <a:gd name="T44" fmla="*/ 43 w 89"/>
                <a:gd name="T45" fmla="*/ 132 h 202"/>
                <a:gd name="T46" fmla="*/ 43 w 89"/>
                <a:gd name="T47" fmla="*/ 148 h 202"/>
                <a:gd name="T48" fmla="*/ 43 w 89"/>
                <a:gd name="T49" fmla="*/ 167 h 202"/>
                <a:gd name="T50" fmla="*/ 43 w 89"/>
                <a:gd name="T51" fmla="*/ 185 h 202"/>
                <a:gd name="T52" fmla="*/ 43 w 89"/>
                <a:gd name="T53" fmla="*/ 197 h 202"/>
                <a:gd name="T54" fmla="*/ 43 w 89"/>
                <a:gd name="T55" fmla="*/ 200 h 202"/>
                <a:gd name="T56" fmla="*/ 43 w 89"/>
                <a:gd name="T57" fmla="*/ 202 h 202"/>
                <a:gd name="T58" fmla="*/ 2 w 89"/>
                <a:gd name="T59" fmla="*/ 202 h 202"/>
                <a:gd name="T60" fmla="*/ 0 w 89"/>
                <a:gd name="T61" fmla="*/ 200 h 202"/>
                <a:gd name="T62" fmla="*/ 0 w 89"/>
                <a:gd name="T63" fmla="*/ 0 h 202"/>
                <a:gd name="T64" fmla="*/ 2 w 89"/>
                <a:gd name="T6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202">
                  <a:moveTo>
                    <a:pt x="2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9"/>
                  </a:lnTo>
                  <a:lnTo>
                    <a:pt x="43" y="36"/>
                  </a:lnTo>
                  <a:lnTo>
                    <a:pt x="43" y="54"/>
                  </a:lnTo>
                  <a:lnTo>
                    <a:pt x="43" y="66"/>
                  </a:lnTo>
                  <a:lnTo>
                    <a:pt x="43" y="73"/>
                  </a:lnTo>
                  <a:lnTo>
                    <a:pt x="49" y="73"/>
                  </a:lnTo>
                  <a:lnTo>
                    <a:pt x="61" y="73"/>
                  </a:lnTo>
                  <a:lnTo>
                    <a:pt x="73" y="73"/>
                  </a:lnTo>
                  <a:lnTo>
                    <a:pt x="84" y="73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4" y="113"/>
                  </a:lnTo>
                  <a:lnTo>
                    <a:pt x="73" y="113"/>
                  </a:lnTo>
                  <a:lnTo>
                    <a:pt x="61" y="113"/>
                  </a:lnTo>
                  <a:lnTo>
                    <a:pt x="49" y="113"/>
                  </a:lnTo>
                  <a:lnTo>
                    <a:pt x="43" y="113"/>
                  </a:lnTo>
                  <a:lnTo>
                    <a:pt x="43" y="132"/>
                  </a:lnTo>
                  <a:lnTo>
                    <a:pt x="43" y="148"/>
                  </a:lnTo>
                  <a:lnTo>
                    <a:pt x="43" y="167"/>
                  </a:lnTo>
                  <a:lnTo>
                    <a:pt x="43" y="185"/>
                  </a:lnTo>
                  <a:lnTo>
                    <a:pt x="43" y="197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2" y="202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Freeform 2672"/>
            <p:cNvSpPr/>
            <p:nvPr/>
          </p:nvSpPr>
          <p:spPr>
            <a:xfrm>
              <a:off x="1433042" y="201808"/>
              <a:ext cx="119390" cy="59024"/>
            </a:xfrm>
            <a:custGeom>
              <a:avLst/>
              <a:gdLst>
                <a:gd name="T0" fmla="*/ 109 w 267"/>
                <a:gd name="T1" fmla="*/ 0 h 132"/>
                <a:gd name="T2" fmla="*/ 157 w 267"/>
                <a:gd name="T3" fmla="*/ 0 h 132"/>
                <a:gd name="T4" fmla="*/ 157 w 267"/>
                <a:gd name="T5" fmla="*/ 0 h 132"/>
                <a:gd name="T6" fmla="*/ 157 w 267"/>
                <a:gd name="T7" fmla="*/ 24 h 132"/>
                <a:gd name="T8" fmla="*/ 161 w 267"/>
                <a:gd name="T9" fmla="*/ 45 h 132"/>
                <a:gd name="T10" fmla="*/ 171 w 267"/>
                <a:gd name="T11" fmla="*/ 62 h 132"/>
                <a:gd name="T12" fmla="*/ 185 w 267"/>
                <a:gd name="T13" fmla="*/ 76 h 132"/>
                <a:gd name="T14" fmla="*/ 203 w 267"/>
                <a:gd name="T15" fmla="*/ 87 h 132"/>
                <a:gd name="T16" fmla="*/ 224 w 267"/>
                <a:gd name="T17" fmla="*/ 94 h 132"/>
                <a:gd name="T18" fmla="*/ 243 w 267"/>
                <a:gd name="T19" fmla="*/ 99 h 132"/>
                <a:gd name="T20" fmla="*/ 255 w 267"/>
                <a:gd name="T21" fmla="*/ 101 h 132"/>
                <a:gd name="T22" fmla="*/ 266 w 267"/>
                <a:gd name="T23" fmla="*/ 103 h 132"/>
                <a:gd name="T24" fmla="*/ 267 w 267"/>
                <a:gd name="T25" fmla="*/ 103 h 132"/>
                <a:gd name="T26" fmla="*/ 267 w 267"/>
                <a:gd name="T27" fmla="*/ 104 h 132"/>
                <a:gd name="T28" fmla="*/ 267 w 267"/>
                <a:gd name="T29" fmla="*/ 104 h 132"/>
                <a:gd name="T30" fmla="*/ 267 w 267"/>
                <a:gd name="T31" fmla="*/ 106 h 132"/>
                <a:gd name="T32" fmla="*/ 252 w 267"/>
                <a:gd name="T33" fmla="*/ 132 h 132"/>
                <a:gd name="T34" fmla="*/ 250 w 267"/>
                <a:gd name="T35" fmla="*/ 132 h 132"/>
                <a:gd name="T36" fmla="*/ 250 w 267"/>
                <a:gd name="T37" fmla="*/ 132 h 132"/>
                <a:gd name="T38" fmla="*/ 213 w 267"/>
                <a:gd name="T39" fmla="*/ 129 h 132"/>
                <a:gd name="T40" fmla="*/ 178 w 267"/>
                <a:gd name="T41" fmla="*/ 118 h 132"/>
                <a:gd name="T42" fmla="*/ 161 w 267"/>
                <a:gd name="T43" fmla="*/ 106 h 132"/>
                <a:gd name="T44" fmla="*/ 144 w 267"/>
                <a:gd name="T45" fmla="*/ 94 h 132"/>
                <a:gd name="T46" fmla="*/ 138 w 267"/>
                <a:gd name="T47" fmla="*/ 89 h 132"/>
                <a:gd name="T48" fmla="*/ 133 w 267"/>
                <a:gd name="T49" fmla="*/ 82 h 132"/>
                <a:gd name="T50" fmla="*/ 128 w 267"/>
                <a:gd name="T51" fmla="*/ 89 h 132"/>
                <a:gd name="T52" fmla="*/ 123 w 267"/>
                <a:gd name="T53" fmla="*/ 94 h 132"/>
                <a:gd name="T54" fmla="*/ 107 w 267"/>
                <a:gd name="T55" fmla="*/ 106 h 132"/>
                <a:gd name="T56" fmla="*/ 89 w 267"/>
                <a:gd name="T57" fmla="*/ 118 h 132"/>
                <a:gd name="T58" fmla="*/ 55 w 267"/>
                <a:gd name="T59" fmla="*/ 129 h 132"/>
                <a:gd name="T60" fmla="*/ 18 w 267"/>
                <a:gd name="T61" fmla="*/ 132 h 132"/>
                <a:gd name="T62" fmla="*/ 16 w 267"/>
                <a:gd name="T63" fmla="*/ 132 h 132"/>
                <a:gd name="T64" fmla="*/ 16 w 267"/>
                <a:gd name="T65" fmla="*/ 132 h 132"/>
                <a:gd name="T66" fmla="*/ 0 w 267"/>
                <a:gd name="T67" fmla="*/ 106 h 132"/>
                <a:gd name="T68" fmla="*/ 0 w 267"/>
                <a:gd name="T69" fmla="*/ 104 h 132"/>
                <a:gd name="T70" fmla="*/ 0 w 267"/>
                <a:gd name="T71" fmla="*/ 104 h 132"/>
                <a:gd name="T72" fmla="*/ 0 w 267"/>
                <a:gd name="T73" fmla="*/ 103 h 132"/>
                <a:gd name="T74" fmla="*/ 2 w 267"/>
                <a:gd name="T75" fmla="*/ 103 h 132"/>
                <a:gd name="T76" fmla="*/ 13 w 267"/>
                <a:gd name="T77" fmla="*/ 101 h 132"/>
                <a:gd name="T78" fmla="*/ 23 w 267"/>
                <a:gd name="T79" fmla="*/ 99 h 132"/>
                <a:gd name="T80" fmla="*/ 44 w 267"/>
                <a:gd name="T81" fmla="*/ 94 h 132"/>
                <a:gd name="T82" fmla="*/ 63 w 267"/>
                <a:gd name="T83" fmla="*/ 87 h 132"/>
                <a:gd name="T84" fmla="*/ 81 w 267"/>
                <a:gd name="T85" fmla="*/ 76 h 132"/>
                <a:gd name="T86" fmla="*/ 95 w 267"/>
                <a:gd name="T87" fmla="*/ 62 h 132"/>
                <a:gd name="T88" fmla="*/ 105 w 267"/>
                <a:gd name="T89" fmla="*/ 45 h 132"/>
                <a:gd name="T90" fmla="*/ 109 w 267"/>
                <a:gd name="T91" fmla="*/ 24 h 132"/>
                <a:gd name="T92" fmla="*/ 109 w 267"/>
                <a:gd name="T93" fmla="*/ 19 h 132"/>
                <a:gd name="T94" fmla="*/ 109 w 267"/>
                <a:gd name="T95" fmla="*/ 15 h 132"/>
                <a:gd name="T96" fmla="*/ 109 w 267"/>
                <a:gd name="T97" fmla="*/ 10 h 132"/>
                <a:gd name="T98" fmla="*/ 109 w 267"/>
                <a:gd name="T99" fmla="*/ 0 h 132"/>
                <a:gd name="T100" fmla="*/ 109 w 267"/>
                <a:gd name="T10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132">
                  <a:moveTo>
                    <a:pt x="109" y="0"/>
                  </a:moveTo>
                  <a:lnTo>
                    <a:pt x="157" y="0"/>
                  </a:lnTo>
                  <a:lnTo>
                    <a:pt x="157" y="0"/>
                  </a:lnTo>
                  <a:lnTo>
                    <a:pt x="157" y="24"/>
                  </a:lnTo>
                  <a:lnTo>
                    <a:pt x="161" y="45"/>
                  </a:lnTo>
                  <a:lnTo>
                    <a:pt x="171" y="62"/>
                  </a:lnTo>
                  <a:lnTo>
                    <a:pt x="185" y="76"/>
                  </a:lnTo>
                  <a:lnTo>
                    <a:pt x="203" y="87"/>
                  </a:lnTo>
                  <a:lnTo>
                    <a:pt x="224" y="94"/>
                  </a:lnTo>
                  <a:lnTo>
                    <a:pt x="243" y="99"/>
                  </a:lnTo>
                  <a:lnTo>
                    <a:pt x="255" y="101"/>
                  </a:lnTo>
                  <a:lnTo>
                    <a:pt x="266" y="103"/>
                  </a:lnTo>
                  <a:lnTo>
                    <a:pt x="267" y="103"/>
                  </a:lnTo>
                  <a:lnTo>
                    <a:pt x="267" y="104"/>
                  </a:lnTo>
                  <a:lnTo>
                    <a:pt x="267" y="104"/>
                  </a:lnTo>
                  <a:lnTo>
                    <a:pt x="267" y="106"/>
                  </a:lnTo>
                  <a:lnTo>
                    <a:pt x="252" y="132"/>
                  </a:lnTo>
                  <a:lnTo>
                    <a:pt x="250" y="132"/>
                  </a:lnTo>
                  <a:lnTo>
                    <a:pt x="250" y="132"/>
                  </a:lnTo>
                  <a:lnTo>
                    <a:pt x="213" y="129"/>
                  </a:lnTo>
                  <a:lnTo>
                    <a:pt x="178" y="118"/>
                  </a:lnTo>
                  <a:lnTo>
                    <a:pt x="161" y="106"/>
                  </a:lnTo>
                  <a:lnTo>
                    <a:pt x="144" y="94"/>
                  </a:lnTo>
                  <a:lnTo>
                    <a:pt x="138" y="89"/>
                  </a:lnTo>
                  <a:lnTo>
                    <a:pt x="133" y="82"/>
                  </a:lnTo>
                  <a:lnTo>
                    <a:pt x="128" y="89"/>
                  </a:lnTo>
                  <a:lnTo>
                    <a:pt x="123" y="94"/>
                  </a:lnTo>
                  <a:lnTo>
                    <a:pt x="107" y="106"/>
                  </a:lnTo>
                  <a:lnTo>
                    <a:pt x="89" y="118"/>
                  </a:lnTo>
                  <a:lnTo>
                    <a:pt x="55" y="129"/>
                  </a:lnTo>
                  <a:lnTo>
                    <a:pt x="18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13" y="101"/>
                  </a:lnTo>
                  <a:lnTo>
                    <a:pt x="23" y="99"/>
                  </a:lnTo>
                  <a:lnTo>
                    <a:pt x="44" y="94"/>
                  </a:lnTo>
                  <a:lnTo>
                    <a:pt x="63" y="87"/>
                  </a:lnTo>
                  <a:lnTo>
                    <a:pt x="81" y="76"/>
                  </a:lnTo>
                  <a:lnTo>
                    <a:pt x="95" y="62"/>
                  </a:lnTo>
                  <a:lnTo>
                    <a:pt x="105" y="45"/>
                  </a:lnTo>
                  <a:lnTo>
                    <a:pt x="109" y="24"/>
                  </a:lnTo>
                  <a:lnTo>
                    <a:pt x="109" y="19"/>
                  </a:lnTo>
                  <a:lnTo>
                    <a:pt x="109" y="15"/>
                  </a:lnTo>
                  <a:lnTo>
                    <a:pt x="109" y="10"/>
                  </a:lnTo>
                  <a:lnTo>
                    <a:pt x="109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Freeform 2673"/>
            <p:cNvSpPr/>
            <p:nvPr/>
          </p:nvSpPr>
          <p:spPr>
            <a:xfrm>
              <a:off x="775281" y="391401"/>
              <a:ext cx="26382" cy="41138"/>
            </a:xfrm>
            <a:custGeom>
              <a:avLst/>
              <a:gdLst>
                <a:gd name="T0" fmla="*/ 7 w 59"/>
                <a:gd name="T1" fmla="*/ 0 h 92"/>
                <a:gd name="T2" fmla="*/ 12 w 59"/>
                <a:gd name="T3" fmla="*/ 0 h 92"/>
                <a:gd name="T4" fmla="*/ 12 w 59"/>
                <a:gd name="T5" fmla="*/ 0 h 92"/>
                <a:gd name="T6" fmla="*/ 12 w 59"/>
                <a:gd name="T7" fmla="*/ 51 h 92"/>
                <a:gd name="T8" fmla="*/ 14 w 59"/>
                <a:gd name="T9" fmla="*/ 59 h 92"/>
                <a:gd name="T10" fmla="*/ 14 w 59"/>
                <a:gd name="T11" fmla="*/ 65 h 92"/>
                <a:gd name="T12" fmla="*/ 16 w 59"/>
                <a:gd name="T13" fmla="*/ 70 h 92"/>
                <a:gd name="T14" fmla="*/ 17 w 59"/>
                <a:gd name="T15" fmla="*/ 73 h 92"/>
                <a:gd name="T16" fmla="*/ 19 w 59"/>
                <a:gd name="T17" fmla="*/ 77 h 92"/>
                <a:gd name="T18" fmla="*/ 23 w 59"/>
                <a:gd name="T19" fmla="*/ 78 h 92"/>
                <a:gd name="T20" fmla="*/ 26 w 59"/>
                <a:gd name="T21" fmla="*/ 78 h 92"/>
                <a:gd name="T22" fmla="*/ 30 w 59"/>
                <a:gd name="T23" fmla="*/ 80 h 92"/>
                <a:gd name="T24" fmla="*/ 35 w 59"/>
                <a:gd name="T25" fmla="*/ 78 h 92"/>
                <a:gd name="T26" fmla="*/ 38 w 59"/>
                <a:gd name="T27" fmla="*/ 78 h 92"/>
                <a:gd name="T28" fmla="*/ 40 w 59"/>
                <a:gd name="T29" fmla="*/ 77 h 92"/>
                <a:gd name="T30" fmla="*/ 42 w 59"/>
                <a:gd name="T31" fmla="*/ 73 h 92"/>
                <a:gd name="T32" fmla="*/ 44 w 59"/>
                <a:gd name="T33" fmla="*/ 70 h 92"/>
                <a:gd name="T34" fmla="*/ 45 w 59"/>
                <a:gd name="T35" fmla="*/ 65 h 92"/>
                <a:gd name="T36" fmla="*/ 47 w 59"/>
                <a:gd name="T37" fmla="*/ 59 h 92"/>
                <a:gd name="T38" fmla="*/ 47 w 59"/>
                <a:gd name="T39" fmla="*/ 51 h 92"/>
                <a:gd name="T40" fmla="*/ 47 w 59"/>
                <a:gd name="T41" fmla="*/ 0 h 92"/>
                <a:gd name="T42" fmla="*/ 47 w 59"/>
                <a:gd name="T43" fmla="*/ 0 h 92"/>
                <a:gd name="T44" fmla="*/ 52 w 59"/>
                <a:gd name="T45" fmla="*/ 0 h 92"/>
                <a:gd name="T46" fmla="*/ 59 w 59"/>
                <a:gd name="T47" fmla="*/ 0 h 92"/>
                <a:gd name="T48" fmla="*/ 59 w 59"/>
                <a:gd name="T49" fmla="*/ 0 h 92"/>
                <a:gd name="T50" fmla="*/ 59 w 59"/>
                <a:gd name="T51" fmla="*/ 54 h 92"/>
                <a:gd name="T52" fmla="*/ 59 w 59"/>
                <a:gd name="T53" fmla="*/ 63 h 92"/>
                <a:gd name="T54" fmla="*/ 58 w 59"/>
                <a:gd name="T55" fmla="*/ 70 h 92"/>
                <a:gd name="T56" fmla="*/ 56 w 59"/>
                <a:gd name="T57" fmla="*/ 77 h 92"/>
                <a:gd name="T58" fmla="*/ 52 w 59"/>
                <a:gd name="T59" fmla="*/ 82 h 92"/>
                <a:gd name="T60" fmla="*/ 49 w 59"/>
                <a:gd name="T61" fmla="*/ 87 h 92"/>
                <a:gd name="T62" fmla="*/ 44 w 59"/>
                <a:gd name="T63" fmla="*/ 89 h 92"/>
                <a:gd name="T64" fmla="*/ 37 w 59"/>
                <a:gd name="T65" fmla="*/ 92 h 92"/>
                <a:gd name="T66" fmla="*/ 30 w 59"/>
                <a:gd name="T67" fmla="*/ 92 h 92"/>
                <a:gd name="T68" fmla="*/ 23 w 59"/>
                <a:gd name="T69" fmla="*/ 92 h 92"/>
                <a:gd name="T70" fmla="*/ 16 w 59"/>
                <a:gd name="T71" fmla="*/ 89 h 92"/>
                <a:gd name="T72" fmla="*/ 10 w 59"/>
                <a:gd name="T73" fmla="*/ 87 h 92"/>
                <a:gd name="T74" fmla="*/ 7 w 59"/>
                <a:gd name="T75" fmla="*/ 82 h 92"/>
                <a:gd name="T76" fmla="*/ 3 w 59"/>
                <a:gd name="T77" fmla="*/ 77 h 92"/>
                <a:gd name="T78" fmla="*/ 2 w 59"/>
                <a:gd name="T79" fmla="*/ 70 h 92"/>
                <a:gd name="T80" fmla="*/ 0 w 59"/>
                <a:gd name="T81" fmla="*/ 63 h 92"/>
                <a:gd name="T82" fmla="*/ 0 w 59"/>
                <a:gd name="T83" fmla="*/ 54 h 92"/>
                <a:gd name="T84" fmla="*/ 0 w 59"/>
                <a:gd name="T85" fmla="*/ 0 h 92"/>
                <a:gd name="T86" fmla="*/ 0 w 59"/>
                <a:gd name="T87" fmla="*/ 0 h 92"/>
                <a:gd name="T88" fmla="*/ 7 w 59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92">
                  <a:moveTo>
                    <a:pt x="7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4" y="59"/>
                  </a:lnTo>
                  <a:lnTo>
                    <a:pt x="14" y="65"/>
                  </a:lnTo>
                  <a:lnTo>
                    <a:pt x="16" y="70"/>
                  </a:lnTo>
                  <a:lnTo>
                    <a:pt x="17" y="73"/>
                  </a:lnTo>
                  <a:lnTo>
                    <a:pt x="19" y="77"/>
                  </a:lnTo>
                  <a:lnTo>
                    <a:pt x="23" y="78"/>
                  </a:lnTo>
                  <a:lnTo>
                    <a:pt x="26" y="78"/>
                  </a:lnTo>
                  <a:lnTo>
                    <a:pt x="30" y="80"/>
                  </a:lnTo>
                  <a:lnTo>
                    <a:pt x="35" y="78"/>
                  </a:lnTo>
                  <a:lnTo>
                    <a:pt x="38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4" y="70"/>
                  </a:lnTo>
                  <a:lnTo>
                    <a:pt x="45" y="65"/>
                  </a:lnTo>
                  <a:lnTo>
                    <a:pt x="47" y="59"/>
                  </a:lnTo>
                  <a:lnTo>
                    <a:pt x="47" y="5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54"/>
                  </a:lnTo>
                  <a:lnTo>
                    <a:pt x="59" y="63"/>
                  </a:lnTo>
                  <a:lnTo>
                    <a:pt x="58" y="70"/>
                  </a:lnTo>
                  <a:lnTo>
                    <a:pt x="56" y="77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89"/>
                  </a:lnTo>
                  <a:lnTo>
                    <a:pt x="37" y="92"/>
                  </a:lnTo>
                  <a:lnTo>
                    <a:pt x="30" y="92"/>
                  </a:lnTo>
                  <a:lnTo>
                    <a:pt x="23" y="92"/>
                  </a:lnTo>
                  <a:lnTo>
                    <a:pt x="16" y="89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3" y="77"/>
                  </a:lnTo>
                  <a:lnTo>
                    <a:pt x="2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Freeform 2674"/>
            <p:cNvSpPr/>
            <p:nvPr/>
          </p:nvSpPr>
          <p:spPr>
            <a:xfrm>
              <a:off x="120767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28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38 w 47"/>
                <a:gd name="T27" fmla="*/ 40 h 91"/>
                <a:gd name="T28" fmla="*/ 38 w 47"/>
                <a:gd name="T29" fmla="*/ 42 h 91"/>
                <a:gd name="T30" fmla="*/ 38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7 w 47"/>
                <a:gd name="T37" fmla="*/ 49 h 91"/>
                <a:gd name="T38" fmla="*/ 33 w 47"/>
                <a:gd name="T39" fmla="*/ 49 h 91"/>
                <a:gd name="T40" fmla="*/ 23 w 47"/>
                <a:gd name="T41" fmla="*/ 49 h 91"/>
                <a:gd name="T42" fmla="*/ 17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5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5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5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Freeform 2675"/>
            <p:cNvSpPr/>
            <p:nvPr/>
          </p:nvSpPr>
          <p:spPr>
            <a:xfrm>
              <a:off x="1171905" y="390507"/>
              <a:ext cx="30406" cy="41585"/>
            </a:xfrm>
            <a:custGeom>
              <a:avLst/>
              <a:gdLst>
                <a:gd name="T0" fmla="*/ 7 w 68"/>
                <a:gd name="T1" fmla="*/ 0 h 93"/>
                <a:gd name="T2" fmla="*/ 10 w 68"/>
                <a:gd name="T3" fmla="*/ 2 h 93"/>
                <a:gd name="T4" fmla="*/ 14 w 68"/>
                <a:gd name="T5" fmla="*/ 2 h 93"/>
                <a:gd name="T6" fmla="*/ 14 w 68"/>
                <a:gd name="T7" fmla="*/ 2 h 93"/>
                <a:gd name="T8" fmla="*/ 15 w 68"/>
                <a:gd name="T9" fmla="*/ 5 h 93"/>
                <a:gd name="T10" fmla="*/ 19 w 68"/>
                <a:gd name="T11" fmla="*/ 16 h 93"/>
                <a:gd name="T12" fmla="*/ 22 w 68"/>
                <a:gd name="T13" fmla="*/ 30 h 93"/>
                <a:gd name="T14" fmla="*/ 26 w 68"/>
                <a:gd name="T15" fmla="*/ 46 h 93"/>
                <a:gd name="T16" fmla="*/ 29 w 68"/>
                <a:gd name="T17" fmla="*/ 60 h 93"/>
                <a:gd name="T18" fmla="*/ 33 w 68"/>
                <a:gd name="T19" fmla="*/ 72 h 93"/>
                <a:gd name="T20" fmla="*/ 35 w 68"/>
                <a:gd name="T21" fmla="*/ 77 h 93"/>
                <a:gd name="T22" fmla="*/ 36 w 68"/>
                <a:gd name="T23" fmla="*/ 72 h 93"/>
                <a:gd name="T24" fmla="*/ 38 w 68"/>
                <a:gd name="T25" fmla="*/ 60 h 93"/>
                <a:gd name="T26" fmla="*/ 43 w 68"/>
                <a:gd name="T27" fmla="*/ 46 h 93"/>
                <a:gd name="T28" fmla="*/ 47 w 68"/>
                <a:gd name="T29" fmla="*/ 30 h 93"/>
                <a:gd name="T30" fmla="*/ 50 w 68"/>
                <a:gd name="T31" fmla="*/ 16 h 93"/>
                <a:gd name="T32" fmla="*/ 54 w 68"/>
                <a:gd name="T33" fmla="*/ 5 h 93"/>
                <a:gd name="T34" fmla="*/ 54 w 68"/>
                <a:gd name="T35" fmla="*/ 2 h 93"/>
                <a:gd name="T36" fmla="*/ 56 w 68"/>
                <a:gd name="T37" fmla="*/ 2 h 93"/>
                <a:gd name="T38" fmla="*/ 61 w 68"/>
                <a:gd name="T39" fmla="*/ 2 h 93"/>
                <a:gd name="T40" fmla="*/ 63 w 68"/>
                <a:gd name="T41" fmla="*/ 2 h 93"/>
                <a:gd name="T42" fmla="*/ 63 w 68"/>
                <a:gd name="T43" fmla="*/ 2 h 93"/>
                <a:gd name="T44" fmla="*/ 64 w 68"/>
                <a:gd name="T45" fmla="*/ 2 h 93"/>
                <a:gd name="T46" fmla="*/ 68 w 68"/>
                <a:gd name="T47" fmla="*/ 2 h 93"/>
                <a:gd name="T48" fmla="*/ 68 w 68"/>
                <a:gd name="T49" fmla="*/ 2 h 93"/>
                <a:gd name="T50" fmla="*/ 42 w 68"/>
                <a:gd name="T51" fmla="*/ 93 h 93"/>
                <a:gd name="T52" fmla="*/ 42 w 68"/>
                <a:gd name="T53" fmla="*/ 93 h 93"/>
                <a:gd name="T54" fmla="*/ 38 w 68"/>
                <a:gd name="T55" fmla="*/ 93 h 93"/>
                <a:gd name="T56" fmla="*/ 35 w 68"/>
                <a:gd name="T57" fmla="*/ 93 h 93"/>
                <a:gd name="T58" fmla="*/ 31 w 68"/>
                <a:gd name="T59" fmla="*/ 93 h 93"/>
                <a:gd name="T60" fmla="*/ 28 w 68"/>
                <a:gd name="T61" fmla="*/ 93 h 93"/>
                <a:gd name="T62" fmla="*/ 28 w 68"/>
                <a:gd name="T63" fmla="*/ 93 h 93"/>
                <a:gd name="T64" fmla="*/ 0 w 68"/>
                <a:gd name="T65" fmla="*/ 2 h 93"/>
                <a:gd name="T66" fmla="*/ 1 w 68"/>
                <a:gd name="T67" fmla="*/ 2 h 93"/>
                <a:gd name="T68" fmla="*/ 3 w 68"/>
                <a:gd name="T69" fmla="*/ 2 h 93"/>
                <a:gd name="T70" fmla="*/ 7 w 68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" h="93">
                  <a:moveTo>
                    <a:pt x="7" y="0"/>
                  </a:move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9" y="16"/>
                  </a:lnTo>
                  <a:lnTo>
                    <a:pt x="22" y="30"/>
                  </a:lnTo>
                  <a:lnTo>
                    <a:pt x="26" y="46"/>
                  </a:lnTo>
                  <a:lnTo>
                    <a:pt x="29" y="60"/>
                  </a:lnTo>
                  <a:lnTo>
                    <a:pt x="33" y="72"/>
                  </a:lnTo>
                  <a:lnTo>
                    <a:pt x="35" y="77"/>
                  </a:lnTo>
                  <a:lnTo>
                    <a:pt x="36" y="72"/>
                  </a:lnTo>
                  <a:lnTo>
                    <a:pt x="38" y="60"/>
                  </a:lnTo>
                  <a:lnTo>
                    <a:pt x="43" y="46"/>
                  </a:lnTo>
                  <a:lnTo>
                    <a:pt x="47" y="30"/>
                  </a:lnTo>
                  <a:lnTo>
                    <a:pt x="50" y="16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61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38" y="93"/>
                  </a:lnTo>
                  <a:lnTo>
                    <a:pt x="35" y="93"/>
                  </a:lnTo>
                  <a:lnTo>
                    <a:pt x="31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Freeform 2676"/>
            <p:cNvSpPr/>
            <p:nvPr/>
          </p:nvSpPr>
          <p:spPr>
            <a:xfrm>
              <a:off x="847720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1 w 58"/>
                <a:gd name="T5" fmla="*/ 2 h 93"/>
                <a:gd name="T6" fmla="*/ 11 w 58"/>
                <a:gd name="T7" fmla="*/ 2 h 93"/>
                <a:gd name="T8" fmla="*/ 13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6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4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4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6 w 58"/>
                <a:gd name="T47" fmla="*/ 93 h 93"/>
                <a:gd name="T48" fmla="*/ 46 w 58"/>
                <a:gd name="T49" fmla="*/ 93 h 93"/>
                <a:gd name="T50" fmla="*/ 44 w 58"/>
                <a:gd name="T51" fmla="*/ 89 h 93"/>
                <a:gd name="T52" fmla="*/ 40 w 58"/>
                <a:gd name="T53" fmla="*/ 80 h 93"/>
                <a:gd name="T54" fmla="*/ 33 w 58"/>
                <a:gd name="T55" fmla="*/ 68 h 93"/>
                <a:gd name="T56" fmla="*/ 26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1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2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2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4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4" y="89"/>
                  </a:lnTo>
                  <a:lnTo>
                    <a:pt x="40" y="80"/>
                  </a:lnTo>
                  <a:lnTo>
                    <a:pt x="33" y="68"/>
                  </a:lnTo>
                  <a:lnTo>
                    <a:pt x="26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1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Freeform 2677"/>
            <p:cNvSpPr/>
            <p:nvPr/>
          </p:nvSpPr>
          <p:spPr>
            <a:xfrm>
              <a:off x="711339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7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12 w 47"/>
                <a:gd name="T15" fmla="*/ 12 h 91"/>
                <a:gd name="T16" fmla="*/ 12 w 47"/>
                <a:gd name="T17" fmla="*/ 37 h 91"/>
                <a:gd name="T18" fmla="*/ 23 w 47"/>
                <a:gd name="T19" fmla="*/ 37 h 91"/>
                <a:gd name="T20" fmla="*/ 30 w 47"/>
                <a:gd name="T21" fmla="*/ 37 h 91"/>
                <a:gd name="T22" fmla="*/ 33 w 47"/>
                <a:gd name="T23" fmla="*/ 37 h 91"/>
                <a:gd name="T24" fmla="*/ 38 w 47"/>
                <a:gd name="T25" fmla="*/ 37 h 91"/>
                <a:gd name="T26" fmla="*/ 40 w 47"/>
                <a:gd name="T27" fmla="*/ 40 h 91"/>
                <a:gd name="T28" fmla="*/ 40 w 47"/>
                <a:gd name="T29" fmla="*/ 42 h 91"/>
                <a:gd name="T30" fmla="*/ 40 w 47"/>
                <a:gd name="T31" fmla="*/ 45 h 91"/>
                <a:gd name="T32" fmla="*/ 38 w 47"/>
                <a:gd name="T33" fmla="*/ 49 h 91"/>
                <a:gd name="T34" fmla="*/ 38 w 47"/>
                <a:gd name="T35" fmla="*/ 49 h 91"/>
                <a:gd name="T36" fmla="*/ 38 w 47"/>
                <a:gd name="T37" fmla="*/ 49 h 91"/>
                <a:gd name="T38" fmla="*/ 35 w 47"/>
                <a:gd name="T39" fmla="*/ 49 h 91"/>
                <a:gd name="T40" fmla="*/ 24 w 47"/>
                <a:gd name="T41" fmla="*/ 49 h 91"/>
                <a:gd name="T42" fmla="*/ 19 w 47"/>
                <a:gd name="T43" fmla="*/ 49 h 91"/>
                <a:gd name="T44" fmla="*/ 12 w 47"/>
                <a:gd name="T45" fmla="*/ 49 h 91"/>
                <a:gd name="T46" fmla="*/ 12 w 47"/>
                <a:gd name="T47" fmla="*/ 78 h 91"/>
                <a:gd name="T48" fmla="*/ 47 w 47"/>
                <a:gd name="T49" fmla="*/ 78 h 91"/>
                <a:gd name="T50" fmla="*/ 47 w 47"/>
                <a:gd name="T51" fmla="*/ 78 h 91"/>
                <a:gd name="T52" fmla="*/ 47 w 47"/>
                <a:gd name="T53" fmla="*/ 85 h 91"/>
                <a:gd name="T54" fmla="*/ 47 w 47"/>
                <a:gd name="T55" fmla="*/ 87 h 91"/>
                <a:gd name="T56" fmla="*/ 47 w 47"/>
                <a:gd name="T57" fmla="*/ 91 h 91"/>
                <a:gd name="T58" fmla="*/ 47 w 47"/>
                <a:gd name="T59" fmla="*/ 91 h 91"/>
                <a:gd name="T60" fmla="*/ 0 w 47"/>
                <a:gd name="T61" fmla="*/ 91 h 91"/>
                <a:gd name="T62" fmla="*/ 0 w 47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7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8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5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Freeform 2678"/>
            <p:cNvSpPr/>
            <p:nvPr/>
          </p:nvSpPr>
          <p:spPr>
            <a:xfrm>
              <a:off x="1054752" y="390507"/>
              <a:ext cx="20122" cy="41585"/>
            </a:xfrm>
            <a:custGeom>
              <a:avLst/>
              <a:gdLst>
                <a:gd name="T0" fmla="*/ 7 w 45"/>
                <a:gd name="T1" fmla="*/ 0 h 93"/>
                <a:gd name="T2" fmla="*/ 9 w 45"/>
                <a:gd name="T3" fmla="*/ 2 h 93"/>
                <a:gd name="T4" fmla="*/ 12 w 45"/>
                <a:gd name="T5" fmla="*/ 2 h 93"/>
                <a:gd name="T6" fmla="*/ 12 w 45"/>
                <a:gd name="T7" fmla="*/ 2 h 93"/>
                <a:gd name="T8" fmla="*/ 12 w 45"/>
                <a:gd name="T9" fmla="*/ 80 h 93"/>
                <a:gd name="T10" fmla="*/ 43 w 45"/>
                <a:gd name="T11" fmla="*/ 80 h 93"/>
                <a:gd name="T12" fmla="*/ 43 w 45"/>
                <a:gd name="T13" fmla="*/ 80 h 93"/>
                <a:gd name="T14" fmla="*/ 45 w 45"/>
                <a:gd name="T15" fmla="*/ 84 h 93"/>
                <a:gd name="T16" fmla="*/ 45 w 45"/>
                <a:gd name="T17" fmla="*/ 87 h 93"/>
                <a:gd name="T18" fmla="*/ 43 w 45"/>
                <a:gd name="T19" fmla="*/ 93 h 93"/>
                <a:gd name="T20" fmla="*/ 43 w 45"/>
                <a:gd name="T21" fmla="*/ 93 h 93"/>
                <a:gd name="T22" fmla="*/ 0 w 45"/>
                <a:gd name="T23" fmla="*/ 93 h 93"/>
                <a:gd name="T24" fmla="*/ 0 w 45"/>
                <a:gd name="T25" fmla="*/ 2 h 93"/>
                <a:gd name="T26" fmla="*/ 0 w 45"/>
                <a:gd name="T27" fmla="*/ 2 h 93"/>
                <a:gd name="T28" fmla="*/ 3 w 45"/>
                <a:gd name="T29" fmla="*/ 2 h 93"/>
                <a:gd name="T30" fmla="*/ 7 w 45"/>
                <a:gd name="T3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93">
                  <a:moveTo>
                    <a:pt x="7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5" y="84"/>
                  </a:lnTo>
                  <a:lnTo>
                    <a:pt x="45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Freeform 2679"/>
            <p:cNvSpPr/>
            <p:nvPr/>
          </p:nvSpPr>
          <p:spPr>
            <a:xfrm>
              <a:off x="937598" y="390507"/>
              <a:ext cx="5366" cy="41585"/>
            </a:xfrm>
            <a:custGeom>
              <a:avLst/>
              <a:gdLst>
                <a:gd name="T0" fmla="*/ 5 w 12"/>
                <a:gd name="T1" fmla="*/ 0 h 93"/>
                <a:gd name="T2" fmla="*/ 9 w 12"/>
                <a:gd name="T3" fmla="*/ 2 h 93"/>
                <a:gd name="T4" fmla="*/ 12 w 12"/>
                <a:gd name="T5" fmla="*/ 2 h 93"/>
                <a:gd name="T6" fmla="*/ 12 w 12"/>
                <a:gd name="T7" fmla="*/ 2 h 93"/>
                <a:gd name="T8" fmla="*/ 12 w 12"/>
                <a:gd name="T9" fmla="*/ 93 h 93"/>
                <a:gd name="T10" fmla="*/ 12 w 12"/>
                <a:gd name="T11" fmla="*/ 93 h 93"/>
                <a:gd name="T12" fmla="*/ 9 w 12"/>
                <a:gd name="T13" fmla="*/ 93 h 93"/>
                <a:gd name="T14" fmla="*/ 5 w 12"/>
                <a:gd name="T15" fmla="*/ 93 h 93"/>
                <a:gd name="T16" fmla="*/ 2 w 12"/>
                <a:gd name="T17" fmla="*/ 93 h 93"/>
                <a:gd name="T18" fmla="*/ 0 w 12"/>
                <a:gd name="T19" fmla="*/ 93 h 93"/>
                <a:gd name="T20" fmla="*/ 0 w 12"/>
                <a:gd name="T21" fmla="*/ 93 h 93"/>
                <a:gd name="T22" fmla="*/ 0 w 12"/>
                <a:gd name="T23" fmla="*/ 2 h 93"/>
                <a:gd name="T24" fmla="*/ 0 w 12"/>
                <a:gd name="T25" fmla="*/ 2 h 93"/>
                <a:gd name="T26" fmla="*/ 2 w 12"/>
                <a:gd name="T27" fmla="*/ 2 h 93"/>
                <a:gd name="T28" fmla="*/ 5 w 12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3">
                  <a:moveTo>
                    <a:pt x="5" y="0"/>
                  </a:moveTo>
                  <a:lnTo>
                    <a:pt x="9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5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Freeform 2680"/>
            <p:cNvSpPr/>
            <p:nvPr/>
          </p:nvSpPr>
          <p:spPr>
            <a:xfrm>
              <a:off x="810606" y="390507"/>
              <a:ext cx="19228" cy="41585"/>
            </a:xfrm>
            <a:custGeom>
              <a:avLst/>
              <a:gdLst>
                <a:gd name="T0" fmla="*/ 5 w 43"/>
                <a:gd name="T1" fmla="*/ 0 h 93"/>
                <a:gd name="T2" fmla="*/ 8 w 43"/>
                <a:gd name="T3" fmla="*/ 2 h 93"/>
                <a:gd name="T4" fmla="*/ 12 w 43"/>
                <a:gd name="T5" fmla="*/ 2 h 93"/>
                <a:gd name="T6" fmla="*/ 12 w 43"/>
                <a:gd name="T7" fmla="*/ 2 h 93"/>
                <a:gd name="T8" fmla="*/ 12 w 43"/>
                <a:gd name="T9" fmla="*/ 7 h 93"/>
                <a:gd name="T10" fmla="*/ 12 w 43"/>
                <a:gd name="T11" fmla="*/ 21 h 93"/>
                <a:gd name="T12" fmla="*/ 12 w 43"/>
                <a:gd name="T13" fmla="*/ 40 h 93"/>
                <a:gd name="T14" fmla="*/ 12 w 43"/>
                <a:gd name="T15" fmla="*/ 60 h 93"/>
                <a:gd name="T16" fmla="*/ 12 w 43"/>
                <a:gd name="T17" fmla="*/ 73 h 93"/>
                <a:gd name="T18" fmla="*/ 12 w 43"/>
                <a:gd name="T19" fmla="*/ 80 h 93"/>
                <a:gd name="T20" fmla="*/ 43 w 43"/>
                <a:gd name="T21" fmla="*/ 80 h 93"/>
                <a:gd name="T22" fmla="*/ 43 w 43"/>
                <a:gd name="T23" fmla="*/ 80 h 93"/>
                <a:gd name="T24" fmla="*/ 43 w 43"/>
                <a:gd name="T25" fmla="*/ 84 h 93"/>
                <a:gd name="T26" fmla="*/ 43 w 43"/>
                <a:gd name="T27" fmla="*/ 87 h 93"/>
                <a:gd name="T28" fmla="*/ 43 w 43"/>
                <a:gd name="T29" fmla="*/ 93 h 93"/>
                <a:gd name="T30" fmla="*/ 43 w 43"/>
                <a:gd name="T31" fmla="*/ 93 h 93"/>
                <a:gd name="T32" fmla="*/ 0 w 43"/>
                <a:gd name="T33" fmla="*/ 93 h 93"/>
                <a:gd name="T34" fmla="*/ 0 w 43"/>
                <a:gd name="T35" fmla="*/ 2 h 93"/>
                <a:gd name="T36" fmla="*/ 0 w 43"/>
                <a:gd name="T37" fmla="*/ 2 h 93"/>
                <a:gd name="T38" fmla="*/ 1 w 43"/>
                <a:gd name="T39" fmla="*/ 2 h 93"/>
                <a:gd name="T40" fmla="*/ 5 w 4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3">
                  <a:moveTo>
                    <a:pt x="5" y="0"/>
                  </a:moveTo>
                  <a:lnTo>
                    <a:pt x="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12" y="21"/>
                  </a:lnTo>
                  <a:lnTo>
                    <a:pt x="12" y="40"/>
                  </a:lnTo>
                  <a:lnTo>
                    <a:pt x="12" y="60"/>
                  </a:lnTo>
                  <a:lnTo>
                    <a:pt x="12" y="73"/>
                  </a:lnTo>
                  <a:lnTo>
                    <a:pt x="12" y="80"/>
                  </a:lnTo>
                  <a:lnTo>
                    <a:pt x="43" y="80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3" y="87"/>
                  </a:lnTo>
                  <a:lnTo>
                    <a:pt x="43" y="93"/>
                  </a:lnTo>
                  <a:lnTo>
                    <a:pt x="43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Freeform 2681"/>
            <p:cNvSpPr/>
            <p:nvPr/>
          </p:nvSpPr>
          <p:spPr>
            <a:xfrm>
              <a:off x="116072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4 w 14"/>
                <a:gd name="T11" fmla="*/ 93 h 93"/>
                <a:gd name="T12" fmla="*/ 11 w 14"/>
                <a:gd name="T13" fmla="*/ 93 h 93"/>
                <a:gd name="T14" fmla="*/ 7 w 14"/>
                <a:gd name="T15" fmla="*/ 93 h 93"/>
                <a:gd name="T16" fmla="*/ 4 w 14"/>
                <a:gd name="T17" fmla="*/ 93 h 93"/>
                <a:gd name="T18" fmla="*/ 2 w 14"/>
                <a:gd name="T19" fmla="*/ 93 h 93"/>
                <a:gd name="T20" fmla="*/ 0 w 14"/>
                <a:gd name="T21" fmla="*/ 93 h 93"/>
                <a:gd name="T22" fmla="*/ 0 w 14"/>
                <a:gd name="T23" fmla="*/ 2 h 93"/>
                <a:gd name="T24" fmla="*/ 2 w 14"/>
                <a:gd name="T25" fmla="*/ 2 h 93"/>
                <a:gd name="T26" fmla="*/ 4 w 14"/>
                <a:gd name="T27" fmla="*/ 2 h 93"/>
                <a:gd name="T28" fmla="*/ 7 w 1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Freeform 2682"/>
            <p:cNvSpPr/>
            <p:nvPr/>
          </p:nvSpPr>
          <p:spPr>
            <a:xfrm>
              <a:off x="1126296" y="390507"/>
              <a:ext cx="25935" cy="41585"/>
            </a:xfrm>
            <a:custGeom>
              <a:avLst/>
              <a:gdLst>
                <a:gd name="T0" fmla="*/ 6 w 58"/>
                <a:gd name="T1" fmla="*/ 0 h 93"/>
                <a:gd name="T2" fmla="*/ 9 w 58"/>
                <a:gd name="T3" fmla="*/ 2 h 93"/>
                <a:gd name="T4" fmla="*/ 13 w 58"/>
                <a:gd name="T5" fmla="*/ 2 h 93"/>
                <a:gd name="T6" fmla="*/ 13 w 58"/>
                <a:gd name="T7" fmla="*/ 2 h 93"/>
                <a:gd name="T8" fmla="*/ 14 w 58"/>
                <a:gd name="T9" fmla="*/ 5 h 93"/>
                <a:gd name="T10" fmla="*/ 18 w 58"/>
                <a:gd name="T11" fmla="*/ 14 h 93"/>
                <a:gd name="T12" fmla="*/ 25 w 58"/>
                <a:gd name="T13" fmla="*/ 26 h 93"/>
                <a:gd name="T14" fmla="*/ 32 w 58"/>
                <a:gd name="T15" fmla="*/ 40 h 93"/>
                <a:gd name="T16" fmla="*/ 39 w 58"/>
                <a:gd name="T17" fmla="*/ 53 h 93"/>
                <a:gd name="T18" fmla="*/ 44 w 58"/>
                <a:gd name="T19" fmla="*/ 63 h 93"/>
                <a:gd name="T20" fmla="*/ 46 w 58"/>
                <a:gd name="T21" fmla="*/ 67 h 93"/>
                <a:gd name="T22" fmla="*/ 46 w 58"/>
                <a:gd name="T23" fmla="*/ 2 h 93"/>
                <a:gd name="T24" fmla="*/ 48 w 58"/>
                <a:gd name="T25" fmla="*/ 2 h 93"/>
                <a:gd name="T26" fmla="*/ 49 w 58"/>
                <a:gd name="T27" fmla="*/ 2 h 93"/>
                <a:gd name="T28" fmla="*/ 53 w 58"/>
                <a:gd name="T29" fmla="*/ 0 h 93"/>
                <a:gd name="T30" fmla="*/ 55 w 58"/>
                <a:gd name="T31" fmla="*/ 2 h 93"/>
                <a:gd name="T32" fmla="*/ 58 w 58"/>
                <a:gd name="T33" fmla="*/ 2 h 93"/>
                <a:gd name="T34" fmla="*/ 58 w 58"/>
                <a:gd name="T35" fmla="*/ 2 h 93"/>
                <a:gd name="T36" fmla="*/ 58 w 58"/>
                <a:gd name="T37" fmla="*/ 93 h 93"/>
                <a:gd name="T38" fmla="*/ 58 w 58"/>
                <a:gd name="T39" fmla="*/ 93 h 93"/>
                <a:gd name="T40" fmla="*/ 55 w 58"/>
                <a:gd name="T41" fmla="*/ 93 h 93"/>
                <a:gd name="T42" fmla="*/ 53 w 58"/>
                <a:gd name="T43" fmla="*/ 93 h 93"/>
                <a:gd name="T44" fmla="*/ 49 w 58"/>
                <a:gd name="T45" fmla="*/ 93 h 93"/>
                <a:gd name="T46" fmla="*/ 48 w 58"/>
                <a:gd name="T47" fmla="*/ 93 h 93"/>
                <a:gd name="T48" fmla="*/ 48 w 58"/>
                <a:gd name="T49" fmla="*/ 93 h 93"/>
                <a:gd name="T50" fmla="*/ 46 w 58"/>
                <a:gd name="T51" fmla="*/ 89 h 93"/>
                <a:gd name="T52" fmla="*/ 41 w 58"/>
                <a:gd name="T53" fmla="*/ 80 h 93"/>
                <a:gd name="T54" fmla="*/ 34 w 58"/>
                <a:gd name="T55" fmla="*/ 68 h 93"/>
                <a:gd name="T56" fmla="*/ 27 w 58"/>
                <a:gd name="T57" fmla="*/ 54 h 93"/>
                <a:gd name="T58" fmla="*/ 20 w 58"/>
                <a:gd name="T59" fmla="*/ 42 h 93"/>
                <a:gd name="T60" fmla="*/ 14 w 58"/>
                <a:gd name="T61" fmla="*/ 32 h 93"/>
                <a:gd name="T62" fmla="*/ 13 w 58"/>
                <a:gd name="T63" fmla="*/ 28 h 93"/>
                <a:gd name="T64" fmla="*/ 13 w 58"/>
                <a:gd name="T65" fmla="*/ 93 h 93"/>
                <a:gd name="T66" fmla="*/ 13 w 58"/>
                <a:gd name="T67" fmla="*/ 93 h 93"/>
                <a:gd name="T68" fmla="*/ 9 w 58"/>
                <a:gd name="T69" fmla="*/ 93 h 93"/>
                <a:gd name="T70" fmla="*/ 6 w 58"/>
                <a:gd name="T71" fmla="*/ 93 h 93"/>
                <a:gd name="T72" fmla="*/ 4 w 58"/>
                <a:gd name="T73" fmla="*/ 93 h 93"/>
                <a:gd name="T74" fmla="*/ 0 w 58"/>
                <a:gd name="T75" fmla="*/ 93 h 93"/>
                <a:gd name="T76" fmla="*/ 0 w 58"/>
                <a:gd name="T77" fmla="*/ 93 h 93"/>
                <a:gd name="T78" fmla="*/ 0 w 58"/>
                <a:gd name="T79" fmla="*/ 2 h 93"/>
                <a:gd name="T80" fmla="*/ 0 w 58"/>
                <a:gd name="T81" fmla="*/ 2 h 93"/>
                <a:gd name="T82" fmla="*/ 4 w 58"/>
                <a:gd name="T83" fmla="*/ 2 h 93"/>
                <a:gd name="T84" fmla="*/ 6 w 58"/>
                <a:gd name="T8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93">
                  <a:moveTo>
                    <a:pt x="6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8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6" y="67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3" y="0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5" y="93"/>
                  </a:lnTo>
                  <a:lnTo>
                    <a:pt x="53" y="93"/>
                  </a:lnTo>
                  <a:lnTo>
                    <a:pt x="49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4" y="68"/>
                  </a:lnTo>
                  <a:lnTo>
                    <a:pt x="27" y="54"/>
                  </a:lnTo>
                  <a:lnTo>
                    <a:pt x="20" y="42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Freeform 2683"/>
            <p:cNvSpPr/>
            <p:nvPr/>
          </p:nvSpPr>
          <p:spPr>
            <a:xfrm>
              <a:off x="681826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8 w 52"/>
                <a:gd name="T3" fmla="*/ 4 h 94"/>
                <a:gd name="T4" fmla="*/ 48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29 w 52"/>
                <a:gd name="T11" fmla="*/ 12 h 94"/>
                <a:gd name="T12" fmla="*/ 19 w 52"/>
                <a:gd name="T13" fmla="*/ 14 h 94"/>
                <a:gd name="T14" fmla="*/ 15 w 52"/>
                <a:gd name="T15" fmla="*/ 21 h 94"/>
                <a:gd name="T16" fmla="*/ 15 w 52"/>
                <a:gd name="T17" fmla="*/ 26 h 94"/>
                <a:gd name="T18" fmla="*/ 17 w 52"/>
                <a:gd name="T19" fmla="*/ 32 h 94"/>
                <a:gd name="T20" fmla="*/ 26 w 52"/>
                <a:gd name="T21" fmla="*/ 37 h 94"/>
                <a:gd name="T22" fmla="*/ 40 w 52"/>
                <a:gd name="T23" fmla="*/ 44 h 94"/>
                <a:gd name="T24" fmla="*/ 47 w 52"/>
                <a:gd name="T25" fmla="*/ 49 h 94"/>
                <a:gd name="T26" fmla="*/ 50 w 52"/>
                <a:gd name="T27" fmla="*/ 56 h 94"/>
                <a:gd name="T28" fmla="*/ 52 w 52"/>
                <a:gd name="T29" fmla="*/ 67 h 94"/>
                <a:gd name="T30" fmla="*/ 48 w 52"/>
                <a:gd name="T31" fmla="*/ 80 h 94"/>
                <a:gd name="T32" fmla="*/ 38 w 52"/>
                <a:gd name="T33" fmla="*/ 91 h 94"/>
                <a:gd name="T34" fmla="*/ 20 w 52"/>
                <a:gd name="T35" fmla="*/ 94 h 94"/>
                <a:gd name="T36" fmla="*/ 8 w 52"/>
                <a:gd name="T37" fmla="*/ 93 h 94"/>
                <a:gd name="T38" fmla="*/ 0 w 52"/>
                <a:gd name="T39" fmla="*/ 91 h 94"/>
                <a:gd name="T40" fmla="*/ 0 w 52"/>
                <a:gd name="T41" fmla="*/ 84 h 94"/>
                <a:gd name="T42" fmla="*/ 1 w 52"/>
                <a:gd name="T43" fmla="*/ 77 h 94"/>
                <a:gd name="T44" fmla="*/ 10 w 52"/>
                <a:gd name="T45" fmla="*/ 80 h 94"/>
                <a:gd name="T46" fmla="*/ 20 w 52"/>
                <a:gd name="T47" fmla="*/ 82 h 94"/>
                <a:gd name="T48" fmla="*/ 31 w 52"/>
                <a:gd name="T49" fmla="*/ 80 h 94"/>
                <a:gd name="T50" fmla="*/ 36 w 52"/>
                <a:gd name="T51" fmla="*/ 75 h 94"/>
                <a:gd name="T52" fmla="*/ 38 w 52"/>
                <a:gd name="T53" fmla="*/ 67 h 94"/>
                <a:gd name="T54" fmla="*/ 38 w 52"/>
                <a:gd name="T55" fmla="*/ 61 h 94"/>
                <a:gd name="T56" fmla="*/ 34 w 52"/>
                <a:gd name="T57" fmla="*/ 56 h 94"/>
                <a:gd name="T58" fmla="*/ 22 w 52"/>
                <a:gd name="T59" fmla="*/ 51 h 94"/>
                <a:gd name="T60" fmla="*/ 10 w 52"/>
                <a:gd name="T61" fmla="*/ 44 h 94"/>
                <a:gd name="T62" fmla="*/ 3 w 52"/>
                <a:gd name="T63" fmla="*/ 37 h 94"/>
                <a:gd name="T64" fmla="*/ 1 w 52"/>
                <a:gd name="T65" fmla="*/ 30 h 94"/>
                <a:gd name="T66" fmla="*/ 1 w 52"/>
                <a:gd name="T67" fmla="*/ 18 h 94"/>
                <a:gd name="T68" fmla="*/ 8 w 52"/>
                <a:gd name="T69" fmla="*/ 7 h 94"/>
                <a:gd name="T70" fmla="*/ 20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29" y="0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5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3" y="12"/>
                  </a:lnTo>
                  <a:lnTo>
                    <a:pt x="29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7" y="32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0" y="44"/>
                  </a:lnTo>
                  <a:lnTo>
                    <a:pt x="43" y="46"/>
                  </a:lnTo>
                  <a:lnTo>
                    <a:pt x="47" y="49"/>
                  </a:lnTo>
                  <a:lnTo>
                    <a:pt x="48" y="53"/>
                  </a:lnTo>
                  <a:lnTo>
                    <a:pt x="50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0" y="73"/>
                  </a:lnTo>
                  <a:lnTo>
                    <a:pt x="48" y="80"/>
                  </a:lnTo>
                  <a:lnTo>
                    <a:pt x="43" y="87"/>
                  </a:lnTo>
                  <a:lnTo>
                    <a:pt x="38" y="91"/>
                  </a:lnTo>
                  <a:lnTo>
                    <a:pt x="29" y="94"/>
                  </a:lnTo>
                  <a:lnTo>
                    <a:pt x="20" y="94"/>
                  </a:lnTo>
                  <a:lnTo>
                    <a:pt x="13" y="94"/>
                  </a:lnTo>
                  <a:lnTo>
                    <a:pt x="8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3" y="79"/>
                  </a:lnTo>
                  <a:lnTo>
                    <a:pt x="10" y="80"/>
                  </a:lnTo>
                  <a:lnTo>
                    <a:pt x="15" y="82"/>
                  </a:lnTo>
                  <a:lnTo>
                    <a:pt x="20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4" y="77"/>
                  </a:lnTo>
                  <a:lnTo>
                    <a:pt x="36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6" y="60"/>
                  </a:lnTo>
                  <a:lnTo>
                    <a:pt x="34" y="56"/>
                  </a:lnTo>
                  <a:lnTo>
                    <a:pt x="29" y="54"/>
                  </a:lnTo>
                  <a:lnTo>
                    <a:pt x="22" y="51"/>
                  </a:lnTo>
                  <a:lnTo>
                    <a:pt x="17" y="47"/>
                  </a:lnTo>
                  <a:lnTo>
                    <a:pt x="10" y="44"/>
                  </a:lnTo>
                  <a:lnTo>
                    <a:pt x="5" y="40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Freeform 2684"/>
            <p:cNvSpPr/>
            <p:nvPr/>
          </p:nvSpPr>
          <p:spPr>
            <a:xfrm>
              <a:off x="1092312" y="391401"/>
              <a:ext cx="25488" cy="41138"/>
            </a:xfrm>
            <a:custGeom>
              <a:avLst/>
              <a:gdLst>
                <a:gd name="T0" fmla="*/ 5 w 57"/>
                <a:gd name="T1" fmla="*/ 0 h 92"/>
                <a:gd name="T2" fmla="*/ 12 w 57"/>
                <a:gd name="T3" fmla="*/ 0 h 92"/>
                <a:gd name="T4" fmla="*/ 12 w 57"/>
                <a:gd name="T5" fmla="*/ 0 h 92"/>
                <a:gd name="T6" fmla="*/ 12 w 57"/>
                <a:gd name="T7" fmla="*/ 51 h 92"/>
                <a:gd name="T8" fmla="*/ 12 w 57"/>
                <a:gd name="T9" fmla="*/ 59 h 92"/>
                <a:gd name="T10" fmla="*/ 12 w 57"/>
                <a:gd name="T11" fmla="*/ 65 h 92"/>
                <a:gd name="T12" fmla="*/ 14 w 57"/>
                <a:gd name="T13" fmla="*/ 70 h 92"/>
                <a:gd name="T14" fmla="*/ 15 w 57"/>
                <a:gd name="T15" fmla="*/ 73 h 92"/>
                <a:gd name="T16" fmla="*/ 17 w 57"/>
                <a:gd name="T17" fmla="*/ 77 h 92"/>
                <a:gd name="T18" fmla="*/ 21 w 57"/>
                <a:gd name="T19" fmla="*/ 78 h 92"/>
                <a:gd name="T20" fmla="*/ 24 w 57"/>
                <a:gd name="T21" fmla="*/ 78 h 92"/>
                <a:gd name="T22" fmla="*/ 28 w 57"/>
                <a:gd name="T23" fmla="*/ 80 h 92"/>
                <a:gd name="T24" fmla="*/ 33 w 57"/>
                <a:gd name="T25" fmla="*/ 78 h 92"/>
                <a:gd name="T26" fmla="*/ 36 w 57"/>
                <a:gd name="T27" fmla="*/ 78 h 92"/>
                <a:gd name="T28" fmla="*/ 40 w 57"/>
                <a:gd name="T29" fmla="*/ 77 h 92"/>
                <a:gd name="T30" fmla="*/ 42 w 57"/>
                <a:gd name="T31" fmla="*/ 73 h 92"/>
                <a:gd name="T32" fmla="*/ 43 w 57"/>
                <a:gd name="T33" fmla="*/ 70 h 92"/>
                <a:gd name="T34" fmla="*/ 45 w 57"/>
                <a:gd name="T35" fmla="*/ 65 h 92"/>
                <a:gd name="T36" fmla="*/ 45 w 57"/>
                <a:gd name="T37" fmla="*/ 59 h 92"/>
                <a:gd name="T38" fmla="*/ 45 w 57"/>
                <a:gd name="T39" fmla="*/ 51 h 92"/>
                <a:gd name="T40" fmla="*/ 45 w 57"/>
                <a:gd name="T41" fmla="*/ 0 h 92"/>
                <a:gd name="T42" fmla="*/ 45 w 57"/>
                <a:gd name="T43" fmla="*/ 0 h 92"/>
                <a:gd name="T44" fmla="*/ 50 w 57"/>
                <a:gd name="T45" fmla="*/ 0 h 92"/>
                <a:gd name="T46" fmla="*/ 57 w 57"/>
                <a:gd name="T47" fmla="*/ 0 h 92"/>
                <a:gd name="T48" fmla="*/ 57 w 57"/>
                <a:gd name="T49" fmla="*/ 0 h 92"/>
                <a:gd name="T50" fmla="*/ 57 w 57"/>
                <a:gd name="T51" fmla="*/ 54 h 92"/>
                <a:gd name="T52" fmla="*/ 57 w 57"/>
                <a:gd name="T53" fmla="*/ 63 h 92"/>
                <a:gd name="T54" fmla="*/ 57 w 57"/>
                <a:gd name="T55" fmla="*/ 70 h 92"/>
                <a:gd name="T56" fmla="*/ 54 w 57"/>
                <a:gd name="T57" fmla="*/ 77 h 92"/>
                <a:gd name="T58" fmla="*/ 50 w 57"/>
                <a:gd name="T59" fmla="*/ 82 h 92"/>
                <a:gd name="T60" fmla="*/ 47 w 57"/>
                <a:gd name="T61" fmla="*/ 87 h 92"/>
                <a:gd name="T62" fmla="*/ 42 w 57"/>
                <a:gd name="T63" fmla="*/ 89 h 92"/>
                <a:gd name="T64" fmla="*/ 36 w 57"/>
                <a:gd name="T65" fmla="*/ 92 h 92"/>
                <a:gd name="T66" fmla="*/ 28 w 57"/>
                <a:gd name="T67" fmla="*/ 92 h 92"/>
                <a:gd name="T68" fmla="*/ 21 w 57"/>
                <a:gd name="T69" fmla="*/ 92 h 92"/>
                <a:gd name="T70" fmla="*/ 15 w 57"/>
                <a:gd name="T71" fmla="*/ 89 h 92"/>
                <a:gd name="T72" fmla="*/ 10 w 57"/>
                <a:gd name="T73" fmla="*/ 87 h 92"/>
                <a:gd name="T74" fmla="*/ 5 w 57"/>
                <a:gd name="T75" fmla="*/ 82 h 92"/>
                <a:gd name="T76" fmla="*/ 3 w 57"/>
                <a:gd name="T77" fmla="*/ 77 h 92"/>
                <a:gd name="T78" fmla="*/ 0 w 57"/>
                <a:gd name="T79" fmla="*/ 70 h 92"/>
                <a:gd name="T80" fmla="*/ 0 w 57"/>
                <a:gd name="T81" fmla="*/ 63 h 92"/>
                <a:gd name="T82" fmla="*/ 0 w 57"/>
                <a:gd name="T83" fmla="*/ 54 h 92"/>
                <a:gd name="T84" fmla="*/ 0 w 57"/>
                <a:gd name="T85" fmla="*/ 0 h 92"/>
                <a:gd name="T86" fmla="*/ 0 w 57"/>
                <a:gd name="T87" fmla="*/ 0 h 92"/>
                <a:gd name="T88" fmla="*/ 5 w 57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92">
                  <a:moveTo>
                    <a:pt x="5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51"/>
                  </a:lnTo>
                  <a:lnTo>
                    <a:pt x="12" y="59"/>
                  </a:lnTo>
                  <a:lnTo>
                    <a:pt x="12" y="65"/>
                  </a:lnTo>
                  <a:lnTo>
                    <a:pt x="14" y="70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1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33" y="78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45" y="65"/>
                  </a:lnTo>
                  <a:lnTo>
                    <a:pt x="45" y="59"/>
                  </a:lnTo>
                  <a:lnTo>
                    <a:pt x="45" y="5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0"/>
                  </a:lnTo>
                  <a:lnTo>
                    <a:pt x="54" y="77"/>
                  </a:lnTo>
                  <a:lnTo>
                    <a:pt x="50" y="82"/>
                  </a:lnTo>
                  <a:lnTo>
                    <a:pt x="47" y="87"/>
                  </a:lnTo>
                  <a:lnTo>
                    <a:pt x="42" y="89"/>
                  </a:lnTo>
                  <a:lnTo>
                    <a:pt x="36" y="92"/>
                  </a:lnTo>
                  <a:lnTo>
                    <a:pt x="28" y="92"/>
                  </a:lnTo>
                  <a:lnTo>
                    <a:pt x="21" y="92"/>
                  </a:lnTo>
                  <a:lnTo>
                    <a:pt x="15" y="89"/>
                  </a:lnTo>
                  <a:lnTo>
                    <a:pt x="10" y="87"/>
                  </a:lnTo>
                  <a:lnTo>
                    <a:pt x="5" y="82"/>
                  </a:lnTo>
                  <a:lnTo>
                    <a:pt x="3" y="77"/>
                  </a:lnTo>
                  <a:lnTo>
                    <a:pt x="0" y="70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Freeform 2685"/>
            <p:cNvSpPr/>
            <p:nvPr/>
          </p:nvSpPr>
          <p:spPr>
            <a:xfrm>
              <a:off x="1234954" y="390507"/>
              <a:ext cx="25041" cy="41585"/>
            </a:xfrm>
            <a:custGeom>
              <a:avLst/>
              <a:gdLst>
                <a:gd name="T0" fmla="*/ 18 w 56"/>
                <a:gd name="T1" fmla="*/ 0 h 93"/>
                <a:gd name="T2" fmla="*/ 30 w 56"/>
                <a:gd name="T3" fmla="*/ 2 h 93"/>
                <a:gd name="T4" fmla="*/ 35 w 56"/>
                <a:gd name="T5" fmla="*/ 4 h 93"/>
                <a:gd name="T6" fmla="*/ 40 w 56"/>
                <a:gd name="T7" fmla="*/ 5 h 93"/>
                <a:gd name="T8" fmla="*/ 44 w 56"/>
                <a:gd name="T9" fmla="*/ 9 h 93"/>
                <a:gd name="T10" fmla="*/ 47 w 56"/>
                <a:gd name="T11" fmla="*/ 14 h 93"/>
                <a:gd name="T12" fmla="*/ 49 w 56"/>
                <a:gd name="T13" fmla="*/ 21 h 93"/>
                <a:gd name="T14" fmla="*/ 51 w 56"/>
                <a:gd name="T15" fmla="*/ 28 h 93"/>
                <a:gd name="T16" fmla="*/ 49 w 56"/>
                <a:gd name="T17" fmla="*/ 33 h 93"/>
                <a:gd name="T18" fmla="*/ 49 w 56"/>
                <a:gd name="T19" fmla="*/ 37 h 93"/>
                <a:gd name="T20" fmla="*/ 47 w 56"/>
                <a:gd name="T21" fmla="*/ 40 h 93"/>
                <a:gd name="T22" fmla="*/ 45 w 56"/>
                <a:gd name="T23" fmla="*/ 44 h 93"/>
                <a:gd name="T24" fmla="*/ 40 w 56"/>
                <a:gd name="T25" fmla="*/ 51 h 93"/>
                <a:gd name="T26" fmla="*/ 33 w 56"/>
                <a:gd name="T27" fmla="*/ 54 h 93"/>
                <a:gd name="T28" fmla="*/ 33 w 56"/>
                <a:gd name="T29" fmla="*/ 54 h 93"/>
                <a:gd name="T30" fmla="*/ 33 w 56"/>
                <a:gd name="T31" fmla="*/ 54 h 93"/>
                <a:gd name="T32" fmla="*/ 35 w 56"/>
                <a:gd name="T33" fmla="*/ 58 h 93"/>
                <a:gd name="T34" fmla="*/ 40 w 56"/>
                <a:gd name="T35" fmla="*/ 65 h 93"/>
                <a:gd name="T36" fmla="*/ 45 w 56"/>
                <a:gd name="T37" fmla="*/ 73 h 93"/>
                <a:gd name="T38" fmla="*/ 51 w 56"/>
                <a:gd name="T39" fmla="*/ 82 h 93"/>
                <a:gd name="T40" fmla="*/ 54 w 56"/>
                <a:gd name="T41" fmla="*/ 89 h 93"/>
                <a:gd name="T42" fmla="*/ 56 w 56"/>
                <a:gd name="T43" fmla="*/ 93 h 93"/>
                <a:gd name="T44" fmla="*/ 56 w 56"/>
                <a:gd name="T45" fmla="*/ 93 h 93"/>
                <a:gd name="T46" fmla="*/ 49 w 56"/>
                <a:gd name="T47" fmla="*/ 93 h 93"/>
                <a:gd name="T48" fmla="*/ 42 w 56"/>
                <a:gd name="T49" fmla="*/ 93 h 93"/>
                <a:gd name="T50" fmla="*/ 42 w 56"/>
                <a:gd name="T51" fmla="*/ 93 h 93"/>
                <a:gd name="T52" fmla="*/ 16 w 56"/>
                <a:gd name="T53" fmla="*/ 51 h 93"/>
                <a:gd name="T54" fmla="*/ 16 w 56"/>
                <a:gd name="T55" fmla="*/ 49 h 93"/>
                <a:gd name="T56" fmla="*/ 18 w 56"/>
                <a:gd name="T57" fmla="*/ 49 h 93"/>
                <a:gd name="T58" fmla="*/ 24 w 56"/>
                <a:gd name="T59" fmla="*/ 47 h 93"/>
                <a:gd name="T60" fmla="*/ 30 w 56"/>
                <a:gd name="T61" fmla="*/ 42 h 93"/>
                <a:gd name="T62" fmla="*/ 33 w 56"/>
                <a:gd name="T63" fmla="*/ 40 h 93"/>
                <a:gd name="T64" fmla="*/ 35 w 56"/>
                <a:gd name="T65" fmla="*/ 37 h 93"/>
                <a:gd name="T66" fmla="*/ 37 w 56"/>
                <a:gd name="T67" fmla="*/ 33 h 93"/>
                <a:gd name="T68" fmla="*/ 37 w 56"/>
                <a:gd name="T69" fmla="*/ 30 h 93"/>
                <a:gd name="T70" fmla="*/ 37 w 56"/>
                <a:gd name="T71" fmla="*/ 25 h 93"/>
                <a:gd name="T72" fmla="*/ 35 w 56"/>
                <a:gd name="T73" fmla="*/ 19 h 93"/>
                <a:gd name="T74" fmla="*/ 31 w 56"/>
                <a:gd name="T75" fmla="*/ 16 h 93"/>
                <a:gd name="T76" fmla="*/ 28 w 56"/>
                <a:gd name="T77" fmla="*/ 14 h 93"/>
                <a:gd name="T78" fmla="*/ 24 w 56"/>
                <a:gd name="T79" fmla="*/ 12 h 93"/>
                <a:gd name="T80" fmla="*/ 19 w 56"/>
                <a:gd name="T81" fmla="*/ 12 h 93"/>
                <a:gd name="T82" fmla="*/ 16 w 56"/>
                <a:gd name="T83" fmla="*/ 12 h 93"/>
                <a:gd name="T84" fmla="*/ 16 w 56"/>
                <a:gd name="T85" fmla="*/ 12 h 93"/>
                <a:gd name="T86" fmla="*/ 14 w 56"/>
                <a:gd name="T87" fmla="*/ 12 h 93"/>
                <a:gd name="T88" fmla="*/ 12 w 56"/>
                <a:gd name="T89" fmla="*/ 12 h 93"/>
                <a:gd name="T90" fmla="*/ 12 w 56"/>
                <a:gd name="T91" fmla="*/ 19 h 93"/>
                <a:gd name="T92" fmla="*/ 12 w 56"/>
                <a:gd name="T93" fmla="*/ 33 h 93"/>
                <a:gd name="T94" fmla="*/ 12 w 56"/>
                <a:gd name="T95" fmla="*/ 93 h 93"/>
                <a:gd name="T96" fmla="*/ 9 w 56"/>
                <a:gd name="T97" fmla="*/ 93 h 93"/>
                <a:gd name="T98" fmla="*/ 7 w 56"/>
                <a:gd name="T99" fmla="*/ 93 h 93"/>
                <a:gd name="T100" fmla="*/ 4 w 56"/>
                <a:gd name="T101" fmla="*/ 93 h 93"/>
                <a:gd name="T102" fmla="*/ 0 w 56"/>
                <a:gd name="T103" fmla="*/ 93 h 93"/>
                <a:gd name="T104" fmla="*/ 0 w 56"/>
                <a:gd name="T105" fmla="*/ 93 h 93"/>
                <a:gd name="T106" fmla="*/ 0 w 56"/>
                <a:gd name="T107" fmla="*/ 2 h 93"/>
                <a:gd name="T108" fmla="*/ 5 w 56"/>
                <a:gd name="T109" fmla="*/ 0 h 93"/>
                <a:gd name="T110" fmla="*/ 9 w 56"/>
                <a:gd name="T111" fmla="*/ 0 h 93"/>
                <a:gd name="T112" fmla="*/ 14 w 56"/>
                <a:gd name="T113" fmla="*/ 0 h 93"/>
                <a:gd name="T114" fmla="*/ 18 w 56"/>
                <a:gd name="T1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93">
                  <a:moveTo>
                    <a:pt x="18" y="0"/>
                  </a:moveTo>
                  <a:lnTo>
                    <a:pt x="30" y="2"/>
                  </a:lnTo>
                  <a:lnTo>
                    <a:pt x="35" y="4"/>
                  </a:lnTo>
                  <a:lnTo>
                    <a:pt x="40" y="5"/>
                  </a:lnTo>
                  <a:lnTo>
                    <a:pt x="44" y="9"/>
                  </a:lnTo>
                  <a:lnTo>
                    <a:pt x="47" y="14"/>
                  </a:lnTo>
                  <a:lnTo>
                    <a:pt x="49" y="21"/>
                  </a:lnTo>
                  <a:lnTo>
                    <a:pt x="51" y="28"/>
                  </a:lnTo>
                  <a:lnTo>
                    <a:pt x="49" y="33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5" y="44"/>
                  </a:lnTo>
                  <a:lnTo>
                    <a:pt x="40" y="51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5" y="58"/>
                  </a:lnTo>
                  <a:lnTo>
                    <a:pt x="40" y="65"/>
                  </a:lnTo>
                  <a:lnTo>
                    <a:pt x="45" y="73"/>
                  </a:lnTo>
                  <a:lnTo>
                    <a:pt x="51" y="82"/>
                  </a:lnTo>
                  <a:lnTo>
                    <a:pt x="54" y="89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49" y="93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4" y="47"/>
                  </a:lnTo>
                  <a:lnTo>
                    <a:pt x="30" y="42"/>
                  </a:lnTo>
                  <a:lnTo>
                    <a:pt x="33" y="40"/>
                  </a:lnTo>
                  <a:lnTo>
                    <a:pt x="35" y="37"/>
                  </a:lnTo>
                  <a:lnTo>
                    <a:pt x="37" y="33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1" y="16"/>
                  </a:lnTo>
                  <a:lnTo>
                    <a:pt x="28" y="14"/>
                  </a:lnTo>
                  <a:lnTo>
                    <a:pt x="24" y="12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33"/>
                  </a:lnTo>
                  <a:lnTo>
                    <a:pt x="12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Freeform 2686"/>
            <p:cNvSpPr/>
            <p:nvPr/>
          </p:nvSpPr>
          <p:spPr>
            <a:xfrm>
              <a:off x="1263125" y="390507"/>
              <a:ext cx="23252" cy="42032"/>
            </a:xfrm>
            <a:custGeom>
              <a:avLst/>
              <a:gdLst>
                <a:gd name="T0" fmla="*/ 40 w 52"/>
                <a:gd name="T1" fmla="*/ 0 h 94"/>
                <a:gd name="T2" fmla="*/ 49 w 52"/>
                <a:gd name="T3" fmla="*/ 4 h 94"/>
                <a:gd name="T4" fmla="*/ 49 w 52"/>
                <a:gd name="T5" fmla="*/ 4 h 94"/>
                <a:gd name="T6" fmla="*/ 45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4 h 94"/>
                <a:gd name="T14" fmla="*/ 16 w 52"/>
                <a:gd name="T15" fmla="*/ 25 h 94"/>
                <a:gd name="T16" fmla="*/ 16 w 52"/>
                <a:gd name="T17" fmla="*/ 28 h 94"/>
                <a:gd name="T18" fmla="*/ 23 w 52"/>
                <a:gd name="T19" fmla="*/ 35 h 94"/>
                <a:gd name="T20" fmla="*/ 33 w 52"/>
                <a:gd name="T21" fmla="*/ 40 h 94"/>
                <a:gd name="T22" fmla="*/ 45 w 52"/>
                <a:gd name="T23" fmla="*/ 46 h 94"/>
                <a:gd name="T24" fmla="*/ 49 w 52"/>
                <a:gd name="T25" fmla="*/ 53 h 94"/>
                <a:gd name="T26" fmla="*/ 52 w 52"/>
                <a:gd name="T27" fmla="*/ 61 h 94"/>
                <a:gd name="T28" fmla="*/ 52 w 52"/>
                <a:gd name="T29" fmla="*/ 73 h 94"/>
                <a:gd name="T30" fmla="*/ 44 w 52"/>
                <a:gd name="T31" fmla="*/ 87 h 94"/>
                <a:gd name="T32" fmla="*/ 31 w 52"/>
                <a:gd name="T33" fmla="*/ 94 h 94"/>
                <a:gd name="T34" fmla="*/ 16 w 52"/>
                <a:gd name="T35" fmla="*/ 94 h 94"/>
                <a:gd name="T36" fmla="*/ 5 w 52"/>
                <a:gd name="T37" fmla="*/ 93 h 94"/>
                <a:gd name="T38" fmla="*/ 0 w 52"/>
                <a:gd name="T39" fmla="*/ 89 h 94"/>
                <a:gd name="T40" fmla="*/ 3 w 52"/>
                <a:gd name="T41" fmla="*/ 79 h 94"/>
                <a:gd name="T42" fmla="*/ 3 w 52"/>
                <a:gd name="T43" fmla="*/ 79 h 94"/>
                <a:gd name="T44" fmla="*/ 16 w 52"/>
                <a:gd name="T45" fmla="*/ 82 h 94"/>
                <a:gd name="T46" fmla="*/ 26 w 52"/>
                <a:gd name="T47" fmla="*/ 80 h 94"/>
                <a:gd name="T48" fmla="*/ 35 w 52"/>
                <a:gd name="T49" fmla="*/ 77 h 94"/>
                <a:gd name="T50" fmla="*/ 38 w 52"/>
                <a:gd name="T51" fmla="*/ 72 h 94"/>
                <a:gd name="T52" fmla="*/ 38 w 52"/>
                <a:gd name="T53" fmla="*/ 63 h 94"/>
                <a:gd name="T54" fmla="*/ 37 w 52"/>
                <a:gd name="T55" fmla="*/ 60 h 94"/>
                <a:gd name="T56" fmla="*/ 31 w 52"/>
                <a:gd name="T57" fmla="*/ 54 h 94"/>
                <a:gd name="T58" fmla="*/ 17 w 52"/>
                <a:gd name="T59" fmla="*/ 47 h 94"/>
                <a:gd name="T60" fmla="*/ 9 w 52"/>
                <a:gd name="T61" fmla="*/ 42 h 94"/>
                <a:gd name="T62" fmla="*/ 5 w 52"/>
                <a:gd name="T63" fmla="*/ 37 h 94"/>
                <a:gd name="T64" fmla="*/ 2 w 52"/>
                <a:gd name="T65" fmla="*/ 30 h 94"/>
                <a:gd name="T66" fmla="*/ 3 w 52"/>
                <a:gd name="T67" fmla="*/ 18 h 94"/>
                <a:gd name="T68" fmla="*/ 9 w 52"/>
                <a:gd name="T69" fmla="*/ 7 h 94"/>
                <a:gd name="T70" fmla="*/ 21 w 52"/>
                <a:gd name="T7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0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14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4" y="12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6"/>
                  </a:lnTo>
                  <a:lnTo>
                    <a:pt x="47" y="49"/>
                  </a:lnTo>
                  <a:lnTo>
                    <a:pt x="49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3"/>
                  </a:lnTo>
                  <a:lnTo>
                    <a:pt x="49" y="80"/>
                  </a:lnTo>
                  <a:lnTo>
                    <a:pt x="44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0" y="93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9"/>
                  </a:lnTo>
                  <a:lnTo>
                    <a:pt x="3" y="77"/>
                  </a:lnTo>
                  <a:lnTo>
                    <a:pt x="3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0"/>
                  </a:lnTo>
                  <a:lnTo>
                    <a:pt x="31" y="80"/>
                  </a:lnTo>
                  <a:lnTo>
                    <a:pt x="35" y="77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5" y="56"/>
                  </a:lnTo>
                  <a:lnTo>
                    <a:pt x="31" y="54"/>
                  </a:lnTo>
                  <a:lnTo>
                    <a:pt x="24" y="51"/>
                  </a:lnTo>
                  <a:lnTo>
                    <a:pt x="17" y="47"/>
                  </a:lnTo>
                  <a:lnTo>
                    <a:pt x="12" y="44"/>
                  </a:lnTo>
                  <a:lnTo>
                    <a:pt x="9" y="42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Freeform 2687"/>
            <p:cNvSpPr/>
            <p:nvPr/>
          </p:nvSpPr>
          <p:spPr>
            <a:xfrm>
              <a:off x="1412026" y="391401"/>
              <a:ext cx="20569" cy="40691"/>
            </a:xfrm>
            <a:custGeom>
              <a:avLst/>
              <a:gdLst>
                <a:gd name="T0" fmla="*/ 0 w 46"/>
                <a:gd name="T1" fmla="*/ 0 h 91"/>
                <a:gd name="T2" fmla="*/ 44 w 46"/>
                <a:gd name="T3" fmla="*/ 0 h 91"/>
                <a:gd name="T4" fmla="*/ 46 w 46"/>
                <a:gd name="T5" fmla="*/ 0 h 91"/>
                <a:gd name="T6" fmla="*/ 46 w 46"/>
                <a:gd name="T7" fmla="*/ 3 h 91"/>
                <a:gd name="T8" fmla="*/ 46 w 46"/>
                <a:gd name="T9" fmla="*/ 5 h 91"/>
                <a:gd name="T10" fmla="*/ 46 w 46"/>
                <a:gd name="T11" fmla="*/ 9 h 91"/>
                <a:gd name="T12" fmla="*/ 46 w 46"/>
                <a:gd name="T13" fmla="*/ 12 h 91"/>
                <a:gd name="T14" fmla="*/ 44 w 46"/>
                <a:gd name="T15" fmla="*/ 12 h 91"/>
                <a:gd name="T16" fmla="*/ 14 w 46"/>
                <a:gd name="T17" fmla="*/ 12 h 91"/>
                <a:gd name="T18" fmla="*/ 14 w 46"/>
                <a:gd name="T19" fmla="*/ 37 h 91"/>
                <a:gd name="T20" fmla="*/ 39 w 46"/>
                <a:gd name="T21" fmla="*/ 37 h 91"/>
                <a:gd name="T22" fmla="*/ 40 w 46"/>
                <a:gd name="T23" fmla="*/ 37 h 91"/>
                <a:gd name="T24" fmla="*/ 40 w 46"/>
                <a:gd name="T25" fmla="*/ 40 h 91"/>
                <a:gd name="T26" fmla="*/ 40 w 46"/>
                <a:gd name="T27" fmla="*/ 44 h 91"/>
                <a:gd name="T28" fmla="*/ 40 w 46"/>
                <a:gd name="T29" fmla="*/ 45 h 91"/>
                <a:gd name="T30" fmla="*/ 40 w 46"/>
                <a:gd name="T31" fmla="*/ 49 h 91"/>
                <a:gd name="T32" fmla="*/ 39 w 46"/>
                <a:gd name="T33" fmla="*/ 49 h 91"/>
                <a:gd name="T34" fmla="*/ 35 w 46"/>
                <a:gd name="T35" fmla="*/ 49 h 91"/>
                <a:gd name="T36" fmla="*/ 30 w 46"/>
                <a:gd name="T37" fmla="*/ 49 h 91"/>
                <a:gd name="T38" fmla="*/ 25 w 46"/>
                <a:gd name="T39" fmla="*/ 49 h 91"/>
                <a:gd name="T40" fmla="*/ 19 w 46"/>
                <a:gd name="T41" fmla="*/ 49 h 91"/>
                <a:gd name="T42" fmla="*/ 16 w 46"/>
                <a:gd name="T43" fmla="*/ 49 h 91"/>
                <a:gd name="T44" fmla="*/ 14 w 46"/>
                <a:gd name="T45" fmla="*/ 49 h 91"/>
                <a:gd name="T46" fmla="*/ 14 w 46"/>
                <a:gd name="T47" fmla="*/ 54 h 91"/>
                <a:gd name="T48" fmla="*/ 14 w 46"/>
                <a:gd name="T49" fmla="*/ 65 h 91"/>
                <a:gd name="T50" fmla="*/ 14 w 46"/>
                <a:gd name="T51" fmla="*/ 77 h 91"/>
                <a:gd name="T52" fmla="*/ 14 w 46"/>
                <a:gd name="T53" fmla="*/ 85 h 91"/>
                <a:gd name="T54" fmla="*/ 14 w 46"/>
                <a:gd name="T55" fmla="*/ 91 h 91"/>
                <a:gd name="T56" fmla="*/ 14 w 46"/>
                <a:gd name="T57" fmla="*/ 91 h 91"/>
                <a:gd name="T58" fmla="*/ 11 w 46"/>
                <a:gd name="T59" fmla="*/ 91 h 91"/>
                <a:gd name="T60" fmla="*/ 7 w 46"/>
                <a:gd name="T61" fmla="*/ 91 h 91"/>
                <a:gd name="T62" fmla="*/ 4 w 46"/>
                <a:gd name="T63" fmla="*/ 91 h 91"/>
                <a:gd name="T64" fmla="*/ 2 w 46"/>
                <a:gd name="T65" fmla="*/ 91 h 91"/>
                <a:gd name="T66" fmla="*/ 0 w 46"/>
                <a:gd name="T67" fmla="*/ 91 h 91"/>
                <a:gd name="T68" fmla="*/ 0 w 46"/>
                <a:gd name="T6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91">
                  <a:moveTo>
                    <a:pt x="0" y="0"/>
                  </a:moveTo>
                  <a:lnTo>
                    <a:pt x="44" y="0"/>
                  </a:lnTo>
                  <a:lnTo>
                    <a:pt x="46" y="0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54"/>
                  </a:lnTo>
                  <a:lnTo>
                    <a:pt x="14" y="65"/>
                  </a:lnTo>
                  <a:lnTo>
                    <a:pt x="14" y="77"/>
                  </a:lnTo>
                  <a:lnTo>
                    <a:pt x="14" y="85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1" y="91"/>
                  </a:lnTo>
                  <a:lnTo>
                    <a:pt x="7" y="91"/>
                  </a:lnTo>
                  <a:lnTo>
                    <a:pt x="4" y="91"/>
                  </a:lnTo>
                  <a:lnTo>
                    <a:pt x="2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Freeform 2688"/>
            <p:cNvSpPr/>
            <p:nvPr/>
          </p:nvSpPr>
          <p:spPr>
            <a:xfrm>
              <a:off x="1330197" y="390507"/>
              <a:ext cx="29065" cy="41585"/>
            </a:xfrm>
            <a:custGeom>
              <a:avLst/>
              <a:gdLst>
                <a:gd name="T0" fmla="*/ 9 w 65"/>
                <a:gd name="T1" fmla="*/ 0 h 93"/>
                <a:gd name="T2" fmla="*/ 12 w 65"/>
                <a:gd name="T3" fmla="*/ 2 h 93"/>
                <a:gd name="T4" fmla="*/ 14 w 65"/>
                <a:gd name="T5" fmla="*/ 2 h 93"/>
                <a:gd name="T6" fmla="*/ 16 w 65"/>
                <a:gd name="T7" fmla="*/ 2 h 93"/>
                <a:gd name="T8" fmla="*/ 16 w 65"/>
                <a:gd name="T9" fmla="*/ 5 h 93"/>
                <a:gd name="T10" fmla="*/ 19 w 65"/>
                <a:gd name="T11" fmla="*/ 12 h 93"/>
                <a:gd name="T12" fmla="*/ 24 w 65"/>
                <a:gd name="T13" fmla="*/ 23 h 93"/>
                <a:gd name="T14" fmla="*/ 28 w 65"/>
                <a:gd name="T15" fmla="*/ 33 h 93"/>
                <a:gd name="T16" fmla="*/ 31 w 65"/>
                <a:gd name="T17" fmla="*/ 40 h 93"/>
                <a:gd name="T18" fmla="*/ 33 w 65"/>
                <a:gd name="T19" fmla="*/ 46 h 93"/>
                <a:gd name="T20" fmla="*/ 35 w 65"/>
                <a:gd name="T21" fmla="*/ 42 h 93"/>
                <a:gd name="T22" fmla="*/ 38 w 65"/>
                <a:gd name="T23" fmla="*/ 33 h 93"/>
                <a:gd name="T24" fmla="*/ 44 w 65"/>
                <a:gd name="T25" fmla="*/ 23 h 93"/>
                <a:gd name="T26" fmla="*/ 47 w 65"/>
                <a:gd name="T27" fmla="*/ 12 h 93"/>
                <a:gd name="T28" fmla="*/ 51 w 65"/>
                <a:gd name="T29" fmla="*/ 5 h 93"/>
                <a:gd name="T30" fmla="*/ 52 w 65"/>
                <a:gd name="T31" fmla="*/ 2 h 93"/>
                <a:gd name="T32" fmla="*/ 52 w 65"/>
                <a:gd name="T33" fmla="*/ 2 h 93"/>
                <a:gd name="T34" fmla="*/ 56 w 65"/>
                <a:gd name="T35" fmla="*/ 2 h 93"/>
                <a:gd name="T36" fmla="*/ 58 w 65"/>
                <a:gd name="T37" fmla="*/ 0 h 93"/>
                <a:gd name="T38" fmla="*/ 61 w 65"/>
                <a:gd name="T39" fmla="*/ 2 h 93"/>
                <a:gd name="T40" fmla="*/ 65 w 65"/>
                <a:gd name="T41" fmla="*/ 2 h 93"/>
                <a:gd name="T42" fmla="*/ 65 w 65"/>
                <a:gd name="T43" fmla="*/ 2 h 93"/>
                <a:gd name="T44" fmla="*/ 63 w 65"/>
                <a:gd name="T45" fmla="*/ 5 h 93"/>
                <a:gd name="T46" fmla="*/ 59 w 65"/>
                <a:gd name="T47" fmla="*/ 16 h 93"/>
                <a:gd name="T48" fmla="*/ 52 w 65"/>
                <a:gd name="T49" fmla="*/ 30 h 93"/>
                <a:gd name="T50" fmla="*/ 47 w 65"/>
                <a:gd name="T51" fmla="*/ 44 h 93"/>
                <a:gd name="T52" fmla="*/ 42 w 65"/>
                <a:gd name="T53" fmla="*/ 54 h 93"/>
                <a:gd name="T54" fmla="*/ 40 w 65"/>
                <a:gd name="T55" fmla="*/ 60 h 93"/>
                <a:gd name="T56" fmla="*/ 40 w 65"/>
                <a:gd name="T57" fmla="*/ 93 h 93"/>
                <a:gd name="T58" fmla="*/ 40 w 65"/>
                <a:gd name="T59" fmla="*/ 93 h 93"/>
                <a:gd name="T60" fmla="*/ 37 w 65"/>
                <a:gd name="T61" fmla="*/ 93 h 93"/>
                <a:gd name="T62" fmla="*/ 33 w 65"/>
                <a:gd name="T63" fmla="*/ 93 h 93"/>
                <a:gd name="T64" fmla="*/ 33 w 65"/>
                <a:gd name="T65" fmla="*/ 93 h 93"/>
                <a:gd name="T66" fmla="*/ 31 w 65"/>
                <a:gd name="T67" fmla="*/ 93 h 93"/>
                <a:gd name="T68" fmla="*/ 30 w 65"/>
                <a:gd name="T69" fmla="*/ 93 h 93"/>
                <a:gd name="T70" fmla="*/ 28 w 65"/>
                <a:gd name="T71" fmla="*/ 93 h 93"/>
                <a:gd name="T72" fmla="*/ 26 w 65"/>
                <a:gd name="T73" fmla="*/ 93 h 93"/>
                <a:gd name="T74" fmla="*/ 26 w 65"/>
                <a:gd name="T75" fmla="*/ 60 h 93"/>
                <a:gd name="T76" fmla="*/ 24 w 65"/>
                <a:gd name="T77" fmla="*/ 54 h 93"/>
                <a:gd name="T78" fmla="*/ 19 w 65"/>
                <a:gd name="T79" fmla="*/ 44 h 93"/>
                <a:gd name="T80" fmla="*/ 14 w 65"/>
                <a:gd name="T81" fmla="*/ 30 h 93"/>
                <a:gd name="T82" fmla="*/ 7 w 65"/>
                <a:gd name="T83" fmla="*/ 16 h 93"/>
                <a:gd name="T84" fmla="*/ 3 w 65"/>
                <a:gd name="T85" fmla="*/ 5 h 93"/>
                <a:gd name="T86" fmla="*/ 0 w 65"/>
                <a:gd name="T87" fmla="*/ 2 h 93"/>
                <a:gd name="T88" fmla="*/ 2 w 65"/>
                <a:gd name="T89" fmla="*/ 2 h 93"/>
                <a:gd name="T90" fmla="*/ 5 w 65"/>
                <a:gd name="T91" fmla="*/ 2 h 93"/>
                <a:gd name="T92" fmla="*/ 9 w 65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93">
                  <a:moveTo>
                    <a:pt x="9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9" y="12"/>
                  </a:lnTo>
                  <a:lnTo>
                    <a:pt x="24" y="23"/>
                  </a:lnTo>
                  <a:lnTo>
                    <a:pt x="28" y="33"/>
                  </a:lnTo>
                  <a:lnTo>
                    <a:pt x="31" y="40"/>
                  </a:lnTo>
                  <a:lnTo>
                    <a:pt x="33" y="46"/>
                  </a:lnTo>
                  <a:lnTo>
                    <a:pt x="35" y="42"/>
                  </a:lnTo>
                  <a:lnTo>
                    <a:pt x="38" y="33"/>
                  </a:lnTo>
                  <a:lnTo>
                    <a:pt x="44" y="23"/>
                  </a:lnTo>
                  <a:lnTo>
                    <a:pt x="47" y="12"/>
                  </a:lnTo>
                  <a:lnTo>
                    <a:pt x="51" y="5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1" y="2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3" y="5"/>
                  </a:lnTo>
                  <a:lnTo>
                    <a:pt x="59" y="16"/>
                  </a:lnTo>
                  <a:lnTo>
                    <a:pt x="52" y="30"/>
                  </a:lnTo>
                  <a:lnTo>
                    <a:pt x="47" y="44"/>
                  </a:lnTo>
                  <a:lnTo>
                    <a:pt x="42" y="54"/>
                  </a:lnTo>
                  <a:lnTo>
                    <a:pt x="40" y="60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1" y="93"/>
                  </a:lnTo>
                  <a:lnTo>
                    <a:pt x="30" y="93"/>
                  </a:lnTo>
                  <a:lnTo>
                    <a:pt x="28" y="93"/>
                  </a:lnTo>
                  <a:lnTo>
                    <a:pt x="26" y="93"/>
                  </a:lnTo>
                  <a:lnTo>
                    <a:pt x="26" y="60"/>
                  </a:lnTo>
                  <a:lnTo>
                    <a:pt x="24" y="54"/>
                  </a:lnTo>
                  <a:lnTo>
                    <a:pt x="19" y="44"/>
                  </a:lnTo>
                  <a:lnTo>
                    <a:pt x="14" y="30"/>
                  </a:lnTo>
                  <a:lnTo>
                    <a:pt x="7" y="16"/>
                  </a:lnTo>
                  <a:lnTo>
                    <a:pt x="3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Freeform 2689"/>
            <p:cNvSpPr/>
            <p:nvPr/>
          </p:nvSpPr>
          <p:spPr>
            <a:xfrm>
              <a:off x="1303816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6 w 56"/>
                <a:gd name="T17" fmla="*/ 12 h 91"/>
                <a:gd name="T18" fmla="*/ 35 w 56"/>
                <a:gd name="T19" fmla="*/ 12 h 91"/>
                <a:gd name="T20" fmla="*/ 35 w 56"/>
                <a:gd name="T21" fmla="*/ 17 h 91"/>
                <a:gd name="T22" fmla="*/ 35 w 56"/>
                <a:gd name="T23" fmla="*/ 33 h 91"/>
                <a:gd name="T24" fmla="*/ 35 w 56"/>
                <a:gd name="T25" fmla="*/ 91 h 91"/>
                <a:gd name="T26" fmla="*/ 35 w 56"/>
                <a:gd name="T27" fmla="*/ 91 h 91"/>
                <a:gd name="T28" fmla="*/ 28 w 56"/>
                <a:gd name="T29" fmla="*/ 91 h 91"/>
                <a:gd name="T30" fmla="*/ 22 w 56"/>
                <a:gd name="T31" fmla="*/ 91 h 91"/>
                <a:gd name="T32" fmla="*/ 22 w 56"/>
                <a:gd name="T33" fmla="*/ 91 h 91"/>
                <a:gd name="T34" fmla="*/ 22 w 56"/>
                <a:gd name="T35" fmla="*/ 85 h 91"/>
                <a:gd name="T36" fmla="*/ 22 w 56"/>
                <a:gd name="T37" fmla="*/ 70 h 91"/>
                <a:gd name="T38" fmla="*/ 22 w 56"/>
                <a:gd name="T39" fmla="*/ 12 h 91"/>
                <a:gd name="T40" fmla="*/ 12 w 56"/>
                <a:gd name="T41" fmla="*/ 12 h 91"/>
                <a:gd name="T42" fmla="*/ 7 w 56"/>
                <a:gd name="T43" fmla="*/ 12 h 91"/>
                <a:gd name="T44" fmla="*/ 3 w 56"/>
                <a:gd name="T45" fmla="*/ 12 h 91"/>
                <a:gd name="T46" fmla="*/ 1 w 56"/>
                <a:gd name="T47" fmla="*/ 12 h 91"/>
                <a:gd name="T48" fmla="*/ 1 w 56"/>
                <a:gd name="T49" fmla="*/ 12 h 91"/>
                <a:gd name="T50" fmla="*/ 0 w 56"/>
                <a:gd name="T51" fmla="*/ 9 h 91"/>
                <a:gd name="T52" fmla="*/ 0 w 56"/>
                <a:gd name="T53" fmla="*/ 5 h 91"/>
                <a:gd name="T54" fmla="*/ 0 w 56"/>
                <a:gd name="T55" fmla="*/ 3 h 91"/>
                <a:gd name="T56" fmla="*/ 1 w 56"/>
                <a:gd name="T57" fmla="*/ 0 h 91"/>
                <a:gd name="T58" fmla="*/ 1 w 56"/>
                <a:gd name="T59" fmla="*/ 0 h 91"/>
                <a:gd name="T60" fmla="*/ 56 w 56"/>
                <a:gd name="T61" fmla="*/ 0 h 91"/>
                <a:gd name="T62" fmla="*/ 56 w 56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33"/>
                  </a:lnTo>
                  <a:lnTo>
                    <a:pt x="35" y="91"/>
                  </a:lnTo>
                  <a:lnTo>
                    <a:pt x="35" y="91"/>
                  </a:lnTo>
                  <a:lnTo>
                    <a:pt x="28" y="91"/>
                  </a:lnTo>
                  <a:lnTo>
                    <a:pt x="22" y="91"/>
                  </a:lnTo>
                  <a:lnTo>
                    <a:pt x="22" y="91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Freeform 2690"/>
            <p:cNvSpPr/>
            <p:nvPr/>
          </p:nvSpPr>
          <p:spPr>
            <a:xfrm>
              <a:off x="1292637" y="390507"/>
              <a:ext cx="6260" cy="41585"/>
            </a:xfrm>
            <a:custGeom>
              <a:avLst/>
              <a:gdLst>
                <a:gd name="T0" fmla="*/ 7 w 14"/>
                <a:gd name="T1" fmla="*/ 0 h 93"/>
                <a:gd name="T2" fmla="*/ 11 w 14"/>
                <a:gd name="T3" fmla="*/ 2 h 93"/>
                <a:gd name="T4" fmla="*/ 12 w 14"/>
                <a:gd name="T5" fmla="*/ 2 h 93"/>
                <a:gd name="T6" fmla="*/ 14 w 14"/>
                <a:gd name="T7" fmla="*/ 2 h 93"/>
                <a:gd name="T8" fmla="*/ 14 w 14"/>
                <a:gd name="T9" fmla="*/ 93 h 93"/>
                <a:gd name="T10" fmla="*/ 11 w 14"/>
                <a:gd name="T11" fmla="*/ 93 h 93"/>
                <a:gd name="T12" fmla="*/ 7 w 14"/>
                <a:gd name="T13" fmla="*/ 93 h 93"/>
                <a:gd name="T14" fmla="*/ 4 w 14"/>
                <a:gd name="T15" fmla="*/ 93 h 93"/>
                <a:gd name="T16" fmla="*/ 2 w 14"/>
                <a:gd name="T17" fmla="*/ 93 h 93"/>
                <a:gd name="T18" fmla="*/ 0 w 14"/>
                <a:gd name="T19" fmla="*/ 93 h 93"/>
                <a:gd name="T20" fmla="*/ 0 w 14"/>
                <a:gd name="T21" fmla="*/ 2 h 93"/>
                <a:gd name="T22" fmla="*/ 2 w 14"/>
                <a:gd name="T23" fmla="*/ 2 h 93"/>
                <a:gd name="T24" fmla="*/ 4 w 14"/>
                <a:gd name="T25" fmla="*/ 2 h 93"/>
                <a:gd name="T26" fmla="*/ 7 w 14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93">
                  <a:moveTo>
                    <a:pt x="7" y="0"/>
                  </a:move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Freeform 2691"/>
            <p:cNvSpPr/>
            <p:nvPr/>
          </p:nvSpPr>
          <p:spPr>
            <a:xfrm>
              <a:off x="907191" y="391401"/>
              <a:ext cx="25041" cy="40691"/>
            </a:xfrm>
            <a:custGeom>
              <a:avLst/>
              <a:gdLst>
                <a:gd name="T0" fmla="*/ 56 w 56"/>
                <a:gd name="T1" fmla="*/ 0 h 91"/>
                <a:gd name="T2" fmla="*/ 56 w 56"/>
                <a:gd name="T3" fmla="*/ 3 h 91"/>
                <a:gd name="T4" fmla="*/ 56 w 56"/>
                <a:gd name="T5" fmla="*/ 5 h 91"/>
                <a:gd name="T6" fmla="*/ 56 w 56"/>
                <a:gd name="T7" fmla="*/ 9 h 91"/>
                <a:gd name="T8" fmla="*/ 56 w 56"/>
                <a:gd name="T9" fmla="*/ 12 h 91"/>
                <a:gd name="T10" fmla="*/ 56 w 56"/>
                <a:gd name="T11" fmla="*/ 12 h 91"/>
                <a:gd name="T12" fmla="*/ 45 w 56"/>
                <a:gd name="T13" fmla="*/ 12 h 91"/>
                <a:gd name="T14" fmla="*/ 40 w 56"/>
                <a:gd name="T15" fmla="*/ 12 h 91"/>
                <a:gd name="T16" fmla="*/ 37 w 56"/>
                <a:gd name="T17" fmla="*/ 12 h 91"/>
                <a:gd name="T18" fmla="*/ 35 w 56"/>
                <a:gd name="T19" fmla="*/ 12 h 91"/>
                <a:gd name="T20" fmla="*/ 35 w 56"/>
                <a:gd name="T21" fmla="*/ 91 h 91"/>
                <a:gd name="T22" fmla="*/ 33 w 56"/>
                <a:gd name="T23" fmla="*/ 91 h 91"/>
                <a:gd name="T24" fmla="*/ 28 w 56"/>
                <a:gd name="T25" fmla="*/ 91 h 91"/>
                <a:gd name="T26" fmla="*/ 23 w 56"/>
                <a:gd name="T27" fmla="*/ 91 h 91"/>
                <a:gd name="T28" fmla="*/ 21 w 56"/>
                <a:gd name="T29" fmla="*/ 91 h 91"/>
                <a:gd name="T30" fmla="*/ 21 w 56"/>
                <a:gd name="T31" fmla="*/ 52 h 91"/>
                <a:gd name="T32" fmla="*/ 21 w 56"/>
                <a:gd name="T33" fmla="*/ 33 h 91"/>
                <a:gd name="T34" fmla="*/ 21 w 56"/>
                <a:gd name="T35" fmla="*/ 17 h 91"/>
                <a:gd name="T36" fmla="*/ 21 w 56"/>
                <a:gd name="T37" fmla="*/ 12 h 91"/>
                <a:gd name="T38" fmla="*/ 10 w 56"/>
                <a:gd name="T39" fmla="*/ 12 h 91"/>
                <a:gd name="T40" fmla="*/ 5 w 56"/>
                <a:gd name="T41" fmla="*/ 12 h 91"/>
                <a:gd name="T42" fmla="*/ 2 w 56"/>
                <a:gd name="T43" fmla="*/ 12 h 91"/>
                <a:gd name="T44" fmla="*/ 0 w 56"/>
                <a:gd name="T45" fmla="*/ 12 h 91"/>
                <a:gd name="T46" fmla="*/ 0 w 56"/>
                <a:gd name="T47" fmla="*/ 12 h 91"/>
                <a:gd name="T48" fmla="*/ 0 w 56"/>
                <a:gd name="T49" fmla="*/ 9 h 91"/>
                <a:gd name="T50" fmla="*/ 0 w 56"/>
                <a:gd name="T51" fmla="*/ 5 h 91"/>
                <a:gd name="T52" fmla="*/ 0 w 56"/>
                <a:gd name="T53" fmla="*/ 3 h 91"/>
                <a:gd name="T54" fmla="*/ 0 w 56"/>
                <a:gd name="T55" fmla="*/ 0 h 91"/>
                <a:gd name="T56" fmla="*/ 0 w 56"/>
                <a:gd name="T57" fmla="*/ 0 h 91"/>
                <a:gd name="T58" fmla="*/ 54 w 56"/>
                <a:gd name="T59" fmla="*/ 0 h 91"/>
                <a:gd name="T60" fmla="*/ 56 w 56"/>
                <a:gd name="T6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91">
                  <a:moveTo>
                    <a:pt x="56" y="0"/>
                  </a:moveTo>
                  <a:lnTo>
                    <a:pt x="56" y="3"/>
                  </a:lnTo>
                  <a:lnTo>
                    <a:pt x="56" y="5"/>
                  </a:lnTo>
                  <a:lnTo>
                    <a:pt x="56" y="9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5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91"/>
                  </a:lnTo>
                  <a:lnTo>
                    <a:pt x="21" y="91"/>
                  </a:lnTo>
                  <a:lnTo>
                    <a:pt x="21" y="52"/>
                  </a:lnTo>
                  <a:lnTo>
                    <a:pt x="21" y="3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Freeform 2692"/>
            <p:cNvSpPr>
              <a:spLocks noEditPoints="1"/>
            </p:cNvSpPr>
            <p:nvPr/>
          </p:nvSpPr>
          <p:spPr>
            <a:xfrm>
              <a:off x="878126" y="390507"/>
              <a:ext cx="30406" cy="41585"/>
            </a:xfrm>
            <a:custGeom>
              <a:avLst/>
              <a:gdLst>
                <a:gd name="T0" fmla="*/ 34 w 68"/>
                <a:gd name="T1" fmla="*/ 16 h 93"/>
                <a:gd name="T2" fmla="*/ 34 w 68"/>
                <a:gd name="T3" fmla="*/ 23 h 93"/>
                <a:gd name="T4" fmla="*/ 30 w 68"/>
                <a:gd name="T5" fmla="*/ 33 h 93"/>
                <a:gd name="T6" fmla="*/ 27 w 68"/>
                <a:gd name="T7" fmla="*/ 46 h 93"/>
                <a:gd name="T8" fmla="*/ 25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4 w 68"/>
                <a:gd name="T23" fmla="*/ 16 h 93"/>
                <a:gd name="T24" fmla="*/ 35 w 68"/>
                <a:gd name="T25" fmla="*/ 0 h 93"/>
                <a:gd name="T26" fmla="*/ 39 w 68"/>
                <a:gd name="T27" fmla="*/ 2 h 93"/>
                <a:gd name="T28" fmla="*/ 42 w 68"/>
                <a:gd name="T29" fmla="*/ 2 h 93"/>
                <a:gd name="T30" fmla="*/ 68 w 68"/>
                <a:gd name="T31" fmla="*/ 93 h 93"/>
                <a:gd name="T32" fmla="*/ 68 w 68"/>
                <a:gd name="T33" fmla="*/ 93 h 93"/>
                <a:gd name="T34" fmla="*/ 65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4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51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20 w 68"/>
                <a:gd name="T61" fmla="*/ 73 h 93"/>
                <a:gd name="T62" fmla="*/ 18 w 68"/>
                <a:gd name="T63" fmla="*/ 77 h 93"/>
                <a:gd name="T64" fmla="*/ 18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4 w 68"/>
                <a:gd name="T73" fmla="*/ 93 h 93"/>
                <a:gd name="T74" fmla="*/ 14 w 68"/>
                <a:gd name="T75" fmla="*/ 93 h 93"/>
                <a:gd name="T76" fmla="*/ 11 w 68"/>
                <a:gd name="T77" fmla="*/ 93 h 93"/>
                <a:gd name="T78" fmla="*/ 7 w 68"/>
                <a:gd name="T79" fmla="*/ 93 h 93"/>
                <a:gd name="T80" fmla="*/ 4 w 68"/>
                <a:gd name="T81" fmla="*/ 93 h 93"/>
                <a:gd name="T82" fmla="*/ 2 w 68"/>
                <a:gd name="T83" fmla="*/ 93 h 93"/>
                <a:gd name="T84" fmla="*/ 0 w 68"/>
                <a:gd name="T85" fmla="*/ 93 h 93"/>
                <a:gd name="T86" fmla="*/ 28 w 68"/>
                <a:gd name="T87" fmla="*/ 2 h 93"/>
                <a:gd name="T88" fmla="*/ 28 w 68"/>
                <a:gd name="T89" fmla="*/ 2 h 93"/>
                <a:gd name="T90" fmla="*/ 32 w 68"/>
                <a:gd name="T91" fmla="*/ 2 h 93"/>
                <a:gd name="T92" fmla="*/ 35 w 68"/>
                <a:gd name="T9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93">
                  <a:moveTo>
                    <a:pt x="34" y="16"/>
                  </a:moveTo>
                  <a:lnTo>
                    <a:pt x="34" y="23"/>
                  </a:lnTo>
                  <a:lnTo>
                    <a:pt x="30" y="33"/>
                  </a:lnTo>
                  <a:lnTo>
                    <a:pt x="27" y="46"/>
                  </a:lnTo>
                  <a:lnTo>
                    <a:pt x="25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4" y="16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68" y="93"/>
                  </a:lnTo>
                  <a:lnTo>
                    <a:pt x="68" y="93"/>
                  </a:lnTo>
                  <a:lnTo>
                    <a:pt x="65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4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51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20" y="73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11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2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Freeform 2693"/>
            <p:cNvSpPr>
              <a:spLocks noEditPoints="1"/>
            </p:cNvSpPr>
            <p:nvPr/>
          </p:nvSpPr>
          <p:spPr>
            <a:xfrm>
              <a:off x="736826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0 h 94"/>
                <a:gd name="T54" fmla="*/ 4 w 70"/>
                <a:gd name="T55" fmla="*/ 67 h 94"/>
                <a:gd name="T56" fmla="*/ 0 w 70"/>
                <a:gd name="T57" fmla="*/ 47 h 94"/>
                <a:gd name="T58" fmla="*/ 4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7" y="14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3" y="73"/>
                  </a:lnTo>
                  <a:lnTo>
                    <a:pt x="55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8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3" y="21"/>
                  </a:lnTo>
                  <a:lnTo>
                    <a:pt x="49" y="18"/>
                  </a:lnTo>
                  <a:lnTo>
                    <a:pt x="46" y="14"/>
                  </a:lnTo>
                  <a:lnTo>
                    <a:pt x="41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8" y="7"/>
                  </a:lnTo>
                  <a:lnTo>
                    <a:pt x="62" y="14"/>
                  </a:lnTo>
                  <a:lnTo>
                    <a:pt x="67" y="21"/>
                  </a:lnTo>
                  <a:lnTo>
                    <a:pt x="69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7" y="73"/>
                  </a:lnTo>
                  <a:lnTo>
                    <a:pt x="62" y="80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8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6" y="73"/>
                  </a:lnTo>
                  <a:lnTo>
                    <a:pt x="4" y="67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20" y="4"/>
                  </a:lnTo>
                  <a:lnTo>
                    <a:pt x="28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Freeform 2694"/>
            <p:cNvSpPr>
              <a:spLocks noEditPoints="1"/>
            </p:cNvSpPr>
            <p:nvPr/>
          </p:nvSpPr>
          <p:spPr>
            <a:xfrm>
              <a:off x="1374018" y="390507"/>
              <a:ext cx="31301" cy="42032"/>
            </a:xfrm>
            <a:custGeom>
              <a:avLst/>
              <a:gdLst>
                <a:gd name="T0" fmla="*/ 29 w 70"/>
                <a:gd name="T1" fmla="*/ 12 h 94"/>
                <a:gd name="T2" fmla="*/ 22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2 w 70"/>
                <a:gd name="T13" fmla="*/ 77 h 94"/>
                <a:gd name="T14" fmla="*/ 29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0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0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8 w 70"/>
                <a:gd name="T53" fmla="*/ 80 h 94"/>
                <a:gd name="T54" fmla="*/ 1 w 70"/>
                <a:gd name="T55" fmla="*/ 67 h 94"/>
                <a:gd name="T56" fmla="*/ 0 w 70"/>
                <a:gd name="T57" fmla="*/ 47 h 94"/>
                <a:gd name="T58" fmla="*/ 1 w 70"/>
                <a:gd name="T59" fmla="*/ 28 h 94"/>
                <a:gd name="T60" fmla="*/ 8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29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5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0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0"/>
                  </a:lnTo>
                  <a:lnTo>
                    <a:pt x="50" y="4"/>
                  </a:lnTo>
                  <a:lnTo>
                    <a:pt x="57" y="7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4" y="73"/>
                  </a:lnTo>
                  <a:lnTo>
                    <a:pt x="61" y="80"/>
                  </a:lnTo>
                  <a:lnTo>
                    <a:pt x="57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0"/>
                  </a:lnTo>
                  <a:lnTo>
                    <a:pt x="5" y="73"/>
                  </a:lnTo>
                  <a:lnTo>
                    <a:pt x="1" y="67"/>
                  </a:lnTo>
                  <a:lnTo>
                    <a:pt x="1" y="58"/>
                  </a:lnTo>
                  <a:lnTo>
                    <a:pt x="0" y="47"/>
                  </a:lnTo>
                  <a:lnTo>
                    <a:pt x="1" y="37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Freeform 2695"/>
            <p:cNvSpPr>
              <a:spLocks noEditPoints="1"/>
            </p:cNvSpPr>
            <p:nvPr/>
          </p:nvSpPr>
          <p:spPr>
            <a:xfrm>
              <a:off x="950118" y="390507"/>
              <a:ext cx="31301" cy="42032"/>
            </a:xfrm>
            <a:custGeom>
              <a:avLst/>
              <a:gdLst>
                <a:gd name="T0" fmla="*/ 30 w 70"/>
                <a:gd name="T1" fmla="*/ 12 h 94"/>
                <a:gd name="T2" fmla="*/ 23 w 70"/>
                <a:gd name="T3" fmla="*/ 18 h 94"/>
                <a:gd name="T4" fmla="*/ 17 w 70"/>
                <a:gd name="T5" fmla="*/ 26 h 94"/>
                <a:gd name="T6" fmla="*/ 14 w 70"/>
                <a:gd name="T7" fmla="*/ 40 h 94"/>
                <a:gd name="T8" fmla="*/ 14 w 70"/>
                <a:gd name="T9" fmla="*/ 54 h 94"/>
                <a:gd name="T10" fmla="*/ 17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0 w 70"/>
                <a:gd name="T17" fmla="*/ 82 h 94"/>
                <a:gd name="T18" fmla="*/ 49 w 70"/>
                <a:gd name="T19" fmla="*/ 77 h 94"/>
                <a:gd name="T20" fmla="*/ 54 w 70"/>
                <a:gd name="T21" fmla="*/ 68 h 94"/>
                <a:gd name="T22" fmla="*/ 56 w 70"/>
                <a:gd name="T23" fmla="*/ 54 h 94"/>
                <a:gd name="T24" fmla="*/ 56 w 70"/>
                <a:gd name="T25" fmla="*/ 40 h 94"/>
                <a:gd name="T26" fmla="*/ 54 w 70"/>
                <a:gd name="T27" fmla="*/ 26 h 94"/>
                <a:gd name="T28" fmla="*/ 49 w 70"/>
                <a:gd name="T29" fmla="*/ 18 h 94"/>
                <a:gd name="T30" fmla="*/ 40 w 70"/>
                <a:gd name="T31" fmla="*/ 12 h 94"/>
                <a:gd name="T32" fmla="*/ 35 w 70"/>
                <a:gd name="T33" fmla="*/ 0 h 94"/>
                <a:gd name="T34" fmla="*/ 51 w 70"/>
                <a:gd name="T35" fmla="*/ 4 h 94"/>
                <a:gd name="T36" fmla="*/ 61 w 70"/>
                <a:gd name="T37" fmla="*/ 14 h 94"/>
                <a:gd name="T38" fmla="*/ 68 w 70"/>
                <a:gd name="T39" fmla="*/ 28 h 94"/>
                <a:gd name="T40" fmla="*/ 70 w 70"/>
                <a:gd name="T41" fmla="*/ 47 h 94"/>
                <a:gd name="T42" fmla="*/ 68 w 70"/>
                <a:gd name="T43" fmla="*/ 67 h 94"/>
                <a:gd name="T44" fmla="*/ 61 w 70"/>
                <a:gd name="T45" fmla="*/ 80 h 94"/>
                <a:gd name="T46" fmla="*/ 51 w 70"/>
                <a:gd name="T47" fmla="*/ 91 h 94"/>
                <a:gd name="T48" fmla="*/ 35 w 70"/>
                <a:gd name="T49" fmla="*/ 94 h 94"/>
                <a:gd name="T50" fmla="*/ 19 w 70"/>
                <a:gd name="T51" fmla="*/ 91 h 94"/>
                <a:gd name="T52" fmla="*/ 9 w 70"/>
                <a:gd name="T53" fmla="*/ 80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19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2"/>
                  </a:lnTo>
                  <a:lnTo>
                    <a:pt x="26" y="14"/>
                  </a:lnTo>
                  <a:lnTo>
                    <a:pt x="23" y="18"/>
                  </a:lnTo>
                  <a:lnTo>
                    <a:pt x="19" y="21"/>
                  </a:lnTo>
                  <a:lnTo>
                    <a:pt x="17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4"/>
                  </a:lnTo>
                  <a:lnTo>
                    <a:pt x="16" y="61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3" y="77"/>
                  </a:lnTo>
                  <a:lnTo>
                    <a:pt x="26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4" y="68"/>
                  </a:lnTo>
                  <a:lnTo>
                    <a:pt x="56" y="61"/>
                  </a:lnTo>
                  <a:lnTo>
                    <a:pt x="56" y="54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5" y="14"/>
                  </a:lnTo>
                  <a:lnTo>
                    <a:pt x="40" y="12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0"/>
                  </a:lnTo>
                  <a:lnTo>
                    <a:pt x="51" y="4"/>
                  </a:lnTo>
                  <a:lnTo>
                    <a:pt x="56" y="7"/>
                  </a:lnTo>
                  <a:lnTo>
                    <a:pt x="61" y="14"/>
                  </a:lnTo>
                  <a:lnTo>
                    <a:pt x="65" y="21"/>
                  </a:lnTo>
                  <a:lnTo>
                    <a:pt x="68" y="28"/>
                  </a:lnTo>
                  <a:lnTo>
                    <a:pt x="70" y="37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8" y="67"/>
                  </a:lnTo>
                  <a:lnTo>
                    <a:pt x="65" y="73"/>
                  </a:lnTo>
                  <a:lnTo>
                    <a:pt x="61" y="80"/>
                  </a:lnTo>
                  <a:lnTo>
                    <a:pt x="56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9" y="80"/>
                  </a:lnTo>
                  <a:lnTo>
                    <a:pt x="5" y="73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2" y="28"/>
                  </a:lnTo>
                  <a:lnTo>
                    <a:pt x="5" y="21"/>
                  </a:lnTo>
                  <a:lnTo>
                    <a:pt x="9" y="14"/>
                  </a:lnTo>
                  <a:lnTo>
                    <a:pt x="14" y="7"/>
                  </a:lnTo>
                  <a:lnTo>
                    <a:pt x="19" y="4"/>
                  </a:lnTo>
                  <a:lnTo>
                    <a:pt x="26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Freeform 2696"/>
            <p:cNvSpPr>
              <a:spLocks noEditPoints="1"/>
            </p:cNvSpPr>
            <p:nvPr/>
          </p:nvSpPr>
          <p:spPr>
            <a:xfrm>
              <a:off x="1019427" y="390507"/>
              <a:ext cx="30406" cy="41585"/>
            </a:xfrm>
            <a:custGeom>
              <a:avLst/>
              <a:gdLst>
                <a:gd name="T0" fmla="*/ 33 w 68"/>
                <a:gd name="T1" fmla="*/ 16 h 93"/>
                <a:gd name="T2" fmla="*/ 32 w 68"/>
                <a:gd name="T3" fmla="*/ 23 h 93"/>
                <a:gd name="T4" fmla="*/ 30 w 68"/>
                <a:gd name="T5" fmla="*/ 33 h 93"/>
                <a:gd name="T6" fmla="*/ 26 w 68"/>
                <a:gd name="T7" fmla="*/ 46 h 93"/>
                <a:gd name="T8" fmla="*/ 23 w 68"/>
                <a:gd name="T9" fmla="*/ 54 h 93"/>
                <a:gd name="T10" fmla="*/ 23 w 68"/>
                <a:gd name="T11" fmla="*/ 60 h 93"/>
                <a:gd name="T12" fmla="*/ 46 w 68"/>
                <a:gd name="T13" fmla="*/ 60 h 93"/>
                <a:gd name="T14" fmla="*/ 44 w 68"/>
                <a:gd name="T15" fmla="*/ 54 h 93"/>
                <a:gd name="T16" fmla="*/ 42 w 68"/>
                <a:gd name="T17" fmla="*/ 46 h 93"/>
                <a:gd name="T18" fmla="*/ 39 w 68"/>
                <a:gd name="T19" fmla="*/ 33 h 93"/>
                <a:gd name="T20" fmla="*/ 35 w 68"/>
                <a:gd name="T21" fmla="*/ 23 h 93"/>
                <a:gd name="T22" fmla="*/ 33 w 68"/>
                <a:gd name="T23" fmla="*/ 16 h 93"/>
                <a:gd name="T24" fmla="*/ 33 w 68"/>
                <a:gd name="T25" fmla="*/ 0 h 93"/>
                <a:gd name="T26" fmla="*/ 37 w 68"/>
                <a:gd name="T27" fmla="*/ 2 h 93"/>
                <a:gd name="T28" fmla="*/ 40 w 68"/>
                <a:gd name="T29" fmla="*/ 2 h 93"/>
                <a:gd name="T30" fmla="*/ 68 w 68"/>
                <a:gd name="T31" fmla="*/ 93 h 93"/>
                <a:gd name="T32" fmla="*/ 67 w 68"/>
                <a:gd name="T33" fmla="*/ 93 h 93"/>
                <a:gd name="T34" fmla="*/ 63 w 68"/>
                <a:gd name="T35" fmla="*/ 93 h 93"/>
                <a:gd name="T36" fmla="*/ 61 w 68"/>
                <a:gd name="T37" fmla="*/ 93 h 93"/>
                <a:gd name="T38" fmla="*/ 58 w 68"/>
                <a:gd name="T39" fmla="*/ 93 h 93"/>
                <a:gd name="T40" fmla="*/ 54 w 68"/>
                <a:gd name="T41" fmla="*/ 93 h 93"/>
                <a:gd name="T42" fmla="*/ 54 w 68"/>
                <a:gd name="T43" fmla="*/ 93 h 93"/>
                <a:gd name="T44" fmla="*/ 54 w 68"/>
                <a:gd name="T45" fmla="*/ 91 h 93"/>
                <a:gd name="T46" fmla="*/ 53 w 68"/>
                <a:gd name="T47" fmla="*/ 89 h 93"/>
                <a:gd name="T48" fmla="*/ 53 w 68"/>
                <a:gd name="T49" fmla="*/ 86 h 93"/>
                <a:gd name="T50" fmla="*/ 51 w 68"/>
                <a:gd name="T51" fmla="*/ 80 h 93"/>
                <a:gd name="T52" fmla="*/ 49 w 68"/>
                <a:gd name="T53" fmla="*/ 77 h 93"/>
                <a:gd name="T54" fmla="*/ 49 w 68"/>
                <a:gd name="T55" fmla="*/ 73 h 93"/>
                <a:gd name="T56" fmla="*/ 49 w 68"/>
                <a:gd name="T57" fmla="*/ 72 h 93"/>
                <a:gd name="T58" fmla="*/ 20 w 68"/>
                <a:gd name="T59" fmla="*/ 72 h 93"/>
                <a:gd name="T60" fmla="*/ 18 w 68"/>
                <a:gd name="T61" fmla="*/ 73 h 93"/>
                <a:gd name="T62" fmla="*/ 18 w 68"/>
                <a:gd name="T63" fmla="*/ 77 h 93"/>
                <a:gd name="T64" fmla="*/ 16 w 68"/>
                <a:gd name="T65" fmla="*/ 80 h 93"/>
                <a:gd name="T66" fmla="*/ 16 w 68"/>
                <a:gd name="T67" fmla="*/ 84 h 93"/>
                <a:gd name="T68" fmla="*/ 14 w 68"/>
                <a:gd name="T69" fmla="*/ 89 h 93"/>
                <a:gd name="T70" fmla="*/ 14 w 68"/>
                <a:gd name="T71" fmla="*/ 91 h 93"/>
                <a:gd name="T72" fmla="*/ 13 w 68"/>
                <a:gd name="T73" fmla="*/ 93 h 93"/>
                <a:gd name="T74" fmla="*/ 13 w 68"/>
                <a:gd name="T75" fmla="*/ 93 h 93"/>
                <a:gd name="T76" fmla="*/ 9 w 68"/>
                <a:gd name="T77" fmla="*/ 93 h 93"/>
                <a:gd name="T78" fmla="*/ 7 w 68"/>
                <a:gd name="T79" fmla="*/ 93 h 93"/>
                <a:gd name="T80" fmla="*/ 6 w 68"/>
                <a:gd name="T81" fmla="*/ 93 h 93"/>
                <a:gd name="T82" fmla="*/ 4 w 68"/>
                <a:gd name="T83" fmla="*/ 93 h 93"/>
                <a:gd name="T84" fmla="*/ 4 w 68"/>
                <a:gd name="T85" fmla="*/ 93 h 93"/>
                <a:gd name="T86" fmla="*/ 0 w 68"/>
                <a:gd name="T87" fmla="*/ 93 h 93"/>
                <a:gd name="T88" fmla="*/ 0 w 68"/>
                <a:gd name="T89" fmla="*/ 93 h 93"/>
                <a:gd name="T90" fmla="*/ 26 w 68"/>
                <a:gd name="T91" fmla="*/ 2 h 93"/>
                <a:gd name="T92" fmla="*/ 28 w 68"/>
                <a:gd name="T93" fmla="*/ 2 h 93"/>
                <a:gd name="T94" fmla="*/ 30 w 68"/>
                <a:gd name="T95" fmla="*/ 2 h 93"/>
                <a:gd name="T96" fmla="*/ 33 w 68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33" y="16"/>
                  </a:moveTo>
                  <a:lnTo>
                    <a:pt x="32" y="23"/>
                  </a:lnTo>
                  <a:lnTo>
                    <a:pt x="30" y="33"/>
                  </a:lnTo>
                  <a:lnTo>
                    <a:pt x="26" y="46"/>
                  </a:lnTo>
                  <a:lnTo>
                    <a:pt x="23" y="54"/>
                  </a:lnTo>
                  <a:lnTo>
                    <a:pt x="23" y="60"/>
                  </a:lnTo>
                  <a:lnTo>
                    <a:pt x="46" y="60"/>
                  </a:lnTo>
                  <a:lnTo>
                    <a:pt x="44" y="54"/>
                  </a:lnTo>
                  <a:lnTo>
                    <a:pt x="42" y="46"/>
                  </a:lnTo>
                  <a:lnTo>
                    <a:pt x="39" y="33"/>
                  </a:lnTo>
                  <a:lnTo>
                    <a:pt x="35" y="23"/>
                  </a:ln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7" y="2"/>
                  </a:lnTo>
                  <a:lnTo>
                    <a:pt x="40" y="2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1" y="93"/>
                  </a:lnTo>
                  <a:lnTo>
                    <a:pt x="58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1"/>
                  </a:lnTo>
                  <a:lnTo>
                    <a:pt x="53" y="89"/>
                  </a:lnTo>
                  <a:lnTo>
                    <a:pt x="53" y="86"/>
                  </a:lnTo>
                  <a:lnTo>
                    <a:pt x="51" y="80"/>
                  </a:lnTo>
                  <a:lnTo>
                    <a:pt x="49" y="77"/>
                  </a:lnTo>
                  <a:lnTo>
                    <a:pt x="49" y="73"/>
                  </a:lnTo>
                  <a:lnTo>
                    <a:pt x="49" y="72"/>
                  </a:lnTo>
                  <a:lnTo>
                    <a:pt x="20" y="72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6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2697"/>
            <p:cNvSpPr/>
            <p:nvPr/>
          </p:nvSpPr>
          <p:spPr>
            <a:xfrm>
              <a:off x="988126" y="390507"/>
              <a:ext cx="26829" cy="41585"/>
            </a:xfrm>
            <a:custGeom>
              <a:avLst/>
              <a:gdLst>
                <a:gd name="T0" fmla="*/ 7 w 60"/>
                <a:gd name="T1" fmla="*/ 0 h 93"/>
                <a:gd name="T2" fmla="*/ 9 w 60"/>
                <a:gd name="T3" fmla="*/ 2 h 93"/>
                <a:gd name="T4" fmla="*/ 13 w 60"/>
                <a:gd name="T5" fmla="*/ 2 h 93"/>
                <a:gd name="T6" fmla="*/ 13 w 60"/>
                <a:gd name="T7" fmla="*/ 2 h 93"/>
                <a:gd name="T8" fmla="*/ 14 w 60"/>
                <a:gd name="T9" fmla="*/ 5 h 93"/>
                <a:gd name="T10" fmla="*/ 20 w 60"/>
                <a:gd name="T11" fmla="*/ 14 h 93"/>
                <a:gd name="T12" fmla="*/ 25 w 60"/>
                <a:gd name="T13" fmla="*/ 26 h 93"/>
                <a:gd name="T14" fmla="*/ 32 w 60"/>
                <a:gd name="T15" fmla="*/ 40 h 93"/>
                <a:gd name="T16" fmla="*/ 39 w 60"/>
                <a:gd name="T17" fmla="*/ 53 h 93"/>
                <a:gd name="T18" fmla="*/ 44 w 60"/>
                <a:gd name="T19" fmla="*/ 63 h 93"/>
                <a:gd name="T20" fmla="*/ 48 w 60"/>
                <a:gd name="T21" fmla="*/ 67 h 93"/>
                <a:gd name="T22" fmla="*/ 48 w 60"/>
                <a:gd name="T23" fmla="*/ 61 h 93"/>
                <a:gd name="T24" fmla="*/ 48 w 60"/>
                <a:gd name="T25" fmla="*/ 49 h 93"/>
                <a:gd name="T26" fmla="*/ 48 w 60"/>
                <a:gd name="T27" fmla="*/ 18 h 93"/>
                <a:gd name="T28" fmla="*/ 48 w 60"/>
                <a:gd name="T29" fmla="*/ 5 h 93"/>
                <a:gd name="T30" fmla="*/ 48 w 60"/>
                <a:gd name="T31" fmla="*/ 2 h 93"/>
                <a:gd name="T32" fmla="*/ 48 w 60"/>
                <a:gd name="T33" fmla="*/ 2 h 93"/>
                <a:gd name="T34" fmla="*/ 51 w 60"/>
                <a:gd name="T35" fmla="*/ 2 h 93"/>
                <a:gd name="T36" fmla="*/ 53 w 60"/>
                <a:gd name="T37" fmla="*/ 0 h 93"/>
                <a:gd name="T38" fmla="*/ 56 w 60"/>
                <a:gd name="T39" fmla="*/ 2 h 93"/>
                <a:gd name="T40" fmla="*/ 58 w 60"/>
                <a:gd name="T41" fmla="*/ 2 h 93"/>
                <a:gd name="T42" fmla="*/ 60 w 60"/>
                <a:gd name="T43" fmla="*/ 2 h 93"/>
                <a:gd name="T44" fmla="*/ 60 w 60"/>
                <a:gd name="T45" fmla="*/ 93 h 93"/>
                <a:gd name="T46" fmla="*/ 58 w 60"/>
                <a:gd name="T47" fmla="*/ 93 h 93"/>
                <a:gd name="T48" fmla="*/ 56 w 60"/>
                <a:gd name="T49" fmla="*/ 93 h 93"/>
                <a:gd name="T50" fmla="*/ 53 w 60"/>
                <a:gd name="T51" fmla="*/ 93 h 93"/>
                <a:gd name="T52" fmla="*/ 51 w 60"/>
                <a:gd name="T53" fmla="*/ 93 h 93"/>
                <a:gd name="T54" fmla="*/ 48 w 60"/>
                <a:gd name="T55" fmla="*/ 93 h 93"/>
                <a:gd name="T56" fmla="*/ 48 w 60"/>
                <a:gd name="T57" fmla="*/ 93 h 93"/>
                <a:gd name="T58" fmla="*/ 46 w 60"/>
                <a:gd name="T59" fmla="*/ 89 h 93"/>
                <a:gd name="T60" fmla="*/ 41 w 60"/>
                <a:gd name="T61" fmla="*/ 80 h 93"/>
                <a:gd name="T62" fmla="*/ 35 w 60"/>
                <a:gd name="T63" fmla="*/ 68 h 93"/>
                <a:gd name="T64" fmla="*/ 28 w 60"/>
                <a:gd name="T65" fmla="*/ 54 h 93"/>
                <a:gd name="T66" fmla="*/ 21 w 60"/>
                <a:gd name="T67" fmla="*/ 42 h 93"/>
                <a:gd name="T68" fmla="*/ 16 w 60"/>
                <a:gd name="T69" fmla="*/ 32 h 93"/>
                <a:gd name="T70" fmla="*/ 13 w 60"/>
                <a:gd name="T71" fmla="*/ 28 h 93"/>
                <a:gd name="T72" fmla="*/ 13 w 60"/>
                <a:gd name="T73" fmla="*/ 77 h 93"/>
                <a:gd name="T74" fmla="*/ 13 w 60"/>
                <a:gd name="T75" fmla="*/ 87 h 93"/>
                <a:gd name="T76" fmla="*/ 13 w 60"/>
                <a:gd name="T77" fmla="*/ 93 h 93"/>
                <a:gd name="T78" fmla="*/ 13 w 60"/>
                <a:gd name="T79" fmla="*/ 93 h 93"/>
                <a:gd name="T80" fmla="*/ 9 w 60"/>
                <a:gd name="T81" fmla="*/ 93 h 93"/>
                <a:gd name="T82" fmla="*/ 7 w 60"/>
                <a:gd name="T83" fmla="*/ 93 h 93"/>
                <a:gd name="T84" fmla="*/ 4 w 60"/>
                <a:gd name="T85" fmla="*/ 93 h 93"/>
                <a:gd name="T86" fmla="*/ 2 w 60"/>
                <a:gd name="T87" fmla="*/ 93 h 93"/>
                <a:gd name="T88" fmla="*/ 0 w 60"/>
                <a:gd name="T89" fmla="*/ 93 h 93"/>
                <a:gd name="T90" fmla="*/ 0 w 60"/>
                <a:gd name="T91" fmla="*/ 2 h 93"/>
                <a:gd name="T92" fmla="*/ 2 w 60"/>
                <a:gd name="T93" fmla="*/ 2 h 93"/>
                <a:gd name="T94" fmla="*/ 4 w 60"/>
                <a:gd name="T95" fmla="*/ 2 h 93"/>
                <a:gd name="T96" fmla="*/ 7 w 60"/>
                <a:gd name="T9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93">
                  <a:moveTo>
                    <a:pt x="7" y="0"/>
                  </a:moveTo>
                  <a:lnTo>
                    <a:pt x="9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20" y="14"/>
                  </a:lnTo>
                  <a:lnTo>
                    <a:pt x="25" y="26"/>
                  </a:lnTo>
                  <a:lnTo>
                    <a:pt x="32" y="40"/>
                  </a:lnTo>
                  <a:lnTo>
                    <a:pt x="39" y="53"/>
                  </a:lnTo>
                  <a:lnTo>
                    <a:pt x="44" y="63"/>
                  </a:lnTo>
                  <a:lnTo>
                    <a:pt x="48" y="67"/>
                  </a:lnTo>
                  <a:lnTo>
                    <a:pt x="48" y="61"/>
                  </a:lnTo>
                  <a:lnTo>
                    <a:pt x="48" y="49"/>
                  </a:lnTo>
                  <a:lnTo>
                    <a:pt x="48" y="18"/>
                  </a:lnTo>
                  <a:lnTo>
                    <a:pt x="48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1" y="2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6" y="93"/>
                  </a:lnTo>
                  <a:lnTo>
                    <a:pt x="53" y="93"/>
                  </a:lnTo>
                  <a:lnTo>
                    <a:pt x="51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6" y="89"/>
                  </a:lnTo>
                  <a:lnTo>
                    <a:pt x="41" y="80"/>
                  </a:lnTo>
                  <a:lnTo>
                    <a:pt x="35" y="68"/>
                  </a:lnTo>
                  <a:lnTo>
                    <a:pt x="28" y="54"/>
                  </a:lnTo>
                  <a:lnTo>
                    <a:pt x="21" y="42"/>
                  </a:lnTo>
                  <a:lnTo>
                    <a:pt x="16" y="32"/>
                  </a:lnTo>
                  <a:lnTo>
                    <a:pt x="13" y="28"/>
                  </a:lnTo>
                  <a:lnTo>
                    <a:pt x="13" y="77"/>
                  </a:lnTo>
                  <a:lnTo>
                    <a:pt x="13" y="87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9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2698"/>
            <p:cNvSpPr/>
            <p:nvPr/>
          </p:nvSpPr>
          <p:spPr>
            <a:xfrm>
              <a:off x="1549302" y="391401"/>
              <a:ext cx="25935" cy="41138"/>
            </a:xfrm>
            <a:custGeom>
              <a:avLst/>
              <a:gdLst>
                <a:gd name="T0" fmla="*/ 6 w 58"/>
                <a:gd name="T1" fmla="*/ 0 h 92"/>
                <a:gd name="T2" fmla="*/ 9 w 58"/>
                <a:gd name="T3" fmla="*/ 0 h 92"/>
                <a:gd name="T4" fmla="*/ 13 w 58"/>
                <a:gd name="T5" fmla="*/ 0 h 92"/>
                <a:gd name="T6" fmla="*/ 13 w 58"/>
                <a:gd name="T7" fmla="*/ 0 h 92"/>
                <a:gd name="T8" fmla="*/ 14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9 w 58"/>
                <a:gd name="T17" fmla="*/ 51 h 92"/>
                <a:gd name="T18" fmla="*/ 44 w 58"/>
                <a:gd name="T19" fmla="*/ 61 h 92"/>
                <a:gd name="T20" fmla="*/ 46 w 58"/>
                <a:gd name="T21" fmla="*/ 66 h 92"/>
                <a:gd name="T22" fmla="*/ 46 w 58"/>
                <a:gd name="T23" fmla="*/ 31 h 92"/>
                <a:gd name="T24" fmla="*/ 46 w 58"/>
                <a:gd name="T25" fmla="*/ 16 h 92"/>
                <a:gd name="T26" fmla="*/ 46 w 58"/>
                <a:gd name="T27" fmla="*/ 5 h 92"/>
                <a:gd name="T28" fmla="*/ 46 w 58"/>
                <a:gd name="T29" fmla="*/ 0 h 92"/>
                <a:gd name="T30" fmla="*/ 48 w 58"/>
                <a:gd name="T31" fmla="*/ 0 h 92"/>
                <a:gd name="T32" fmla="*/ 49 w 58"/>
                <a:gd name="T33" fmla="*/ 0 h 92"/>
                <a:gd name="T34" fmla="*/ 53 w 58"/>
                <a:gd name="T35" fmla="*/ 0 h 92"/>
                <a:gd name="T36" fmla="*/ 56 w 58"/>
                <a:gd name="T37" fmla="*/ 0 h 92"/>
                <a:gd name="T38" fmla="*/ 58 w 58"/>
                <a:gd name="T39" fmla="*/ 0 h 92"/>
                <a:gd name="T40" fmla="*/ 58 w 58"/>
                <a:gd name="T41" fmla="*/ 0 h 92"/>
                <a:gd name="T42" fmla="*/ 58 w 58"/>
                <a:gd name="T43" fmla="*/ 91 h 92"/>
                <a:gd name="T44" fmla="*/ 58 w 58"/>
                <a:gd name="T45" fmla="*/ 91 h 92"/>
                <a:gd name="T46" fmla="*/ 56 w 58"/>
                <a:gd name="T47" fmla="*/ 92 h 92"/>
                <a:gd name="T48" fmla="*/ 53 w 58"/>
                <a:gd name="T49" fmla="*/ 92 h 92"/>
                <a:gd name="T50" fmla="*/ 49 w 58"/>
                <a:gd name="T51" fmla="*/ 92 h 92"/>
                <a:gd name="T52" fmla="*/ 48 w 58"/>
                <a:gd name="T53" fmla="*/ 91 h 92"/>
                <a:gd name="T54" fmla="*/ 48 w 58"/>
                <a:gd name="T55" fmla="*/ 91 h 92"/>
                <a:gd name="T56" fmla="*/ 46 w 58"/>
                <a:gd name="T57" fmla="*/ 87 h 92"/>
                <a:gd name="T58" fmla="*/ 41 w 58"/>
                <a:gd name="T59" fmla="*/ 78 h 92"/>
                <a:gd name="T60" fmla="*/ 34 w 58"/>
                <a:gd name="T61" fmla="*/ 66 h 92"/>
                <a:gd name="T62" fmla="*/ 27 w 58"/>
                <a:gd name="T63" fmla="*/ 54 h 92"/>
                <a:gd name="T64" fmla="*/ 20 w 58"/>
                <a:gd name="T65" fmla="*/ 40 h 92"/>
                <a:gd name="T66" fmla="*/ 14 w 58"/>
                <a:gd name="T67" fmla="*/ 31 h 92"/>
                <a:gd name="T68" fmla="*/ 13 w 58"/>
                <a:gd name="T69" fmla="*/ 26 h 92"/>
                <a:gd name="T70" fmla="*/ 13 w 58"/>
                <a:gd name="T71" fmla="*/ 61 h 92"/>
                <a:gd name="T72" fmla="*/ 13 w 58"/>
                <a:gd name="T73" fmla="*/ 75 h 92"/>
                <a:gd name="T74" fmla="*/ 13 w 58"/>
                <a:gd name="T75" fmla="*/ 87 h 92"/>
                <a:gd name="T76" fmla="*/ 13 w 58"/>
                <a:gd name="T77" fmla="*/ 91 h 92"/>
                <a:gd name="T78" fmla="*/ 13 w 58"/>
                <a:gd name="T79" fmla="*/ 91 h 92"/>
                <a:gd name="T80" fmla="*/ 9 w 58"/>
                <a:gd name="T81" fmla="*/ 92 h 92"/>
                <a:gd name="T82" fmla="*/ 7 w 58"/>
                <a:gd name="T83" fmla="*/ 92 h 92"/>
                <a:gd name="T84" fmla="*/ 4 w 58"/>
                <a:gd name="T85" fmla="*/ 92 h 92"/>
                <a:gd name="T86" fmla="*/ 0 w 58"/>
                <a:gd name="T87" fmla="*/ 91 h 92"/>
                <a:gd name="T88" fmla="*/ 0 w 58"/>
                <a:gd name="T89" fmla="*/ 91 h 92"/>
                <a:gd name="T90" fmla="*/ 0 w 58"/>
                <a:gd name="T91" fmla="*/ 0 h 92"/>
                <a:gd name="T92" fmla="*/ 0 w 58"/>
                <a:gd name="T93" fmla="*/ 0 h 92"/>
                <a:gd name="T94" fmla="*/ 4 w 58"/>
                <a:gd name="T95" fmla="*/ 0 h 92"/>
                <a:gd name="T96" fmla="*/ 6 w 58"/>
                <a:gd name="T9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" h="92">
                  <a:moveTo>
                    <a:pt x="6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9" y="51"/>
                  </a:lnTo>
                  <a:lnTo>
                    <a:pt x="44" y="61"/>
                  </a:lnTo>
                  <a:lnTo>
                    <a:pt x="46" y="66"/>
                  </a:lnTo>
                  <a:lnTo>
                    <a:pt x="46" y="31"/>
                  </a:lnTo>
                  <a:lnTo>
                    <a:pt x="46" y="16"/>
                  </a:lnTo>
                  <a:lnTo>
                    <a:pt x="46" y="5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6" y="92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6" y="87"/>
                  </a:lnTo>
                  <a:lnTo>
                    <a:pt x="41" y="78"/>
                  </a:lnTo>
                  <a:lnTo>
                    <a:pt x="34" y="66"/>
                  </a:lnTo>
                  <a:lnTo>
                    <a:pt x="27" y="54"/>
                  </a:lnTo>
                  <a:lnTo>
                    <a:pt x="20" y="40"/>
                  </a:lnTo>
                  <a:lnTo>
                    <a:pt x="14" y="31"/>
                  </a:lnTo>
                  <a:lnTo>
                    <a:pt x="13" y="26"/>
                  </a:lnTo>
                  <a:lnTo>
                    <a:pt x="13" y="61"/>
                  </a:lnTo>
                  <a:lnTo>
                    <a:pt x="13" y="75"/>
                  </a:lnTo>
                  <a:lnTo>
                    <a:pt x="13" y="87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9" y="92"/>
                  </a:lnTo>
                  <a:lnTo>
                    <a:pt x="7" y="92"/>
                  </a:lnTo>
                  <a:lnTo>
                    <a:pt x="4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2699"/>
            <p:cNvSpPr/>
            <p:nvPr/>
          </p:nvSpPr>
          <p:spPr>
            <a:xfrm>
              <a:off x="1583286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8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5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3 w 59"/>
                <a:gd name="T35" fmla="*/ 37 h 94"/>
                <a:gd name="T36" fmla="*/ 12 w 59"/>
                <a:gd name="T37" fmla="*/ 47 h 94"/>
                <a:gd name="T38" fmla="*/ 13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0 w 59"/>
                <a:gd name="T45" fmla="*/ 73 h 94"/>
                <a:gd name="T46" fmla="*/ 24 w 59"/>
                <a:gd name="T47" fmla="*/ 77 h 94"/>
                <a:gd name="T48" fmla="*/ 27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7 w 59"/>
                <a:gd name="T55" fmla="*/ 82 h 94"/>
                <a:gd name="T56" fmla="*/ 54 w 59"/>
                <a:gd name="T57" fmla="*/ 79 h 94"/>
                <a:gd name="T58" fmla="*/ 55 w 59"/>
                <a:gd name="T59" fmla="*/ 79 h 94"/>
                <a:gd name="T60" fmla="*/ 55 w 59"/>
                <a:gd name="T61" fmla="*/ 79 h 94"/>
                <a:gd name="T62" fmla="*/ 57 w 59"/>
                <a:gd name="T63" fmla="*/ 84 h 94"/>
                <a:gd name="T64" fmla="*/ 59 w 59"/>
                <a:gd name="T65" fmla="*/ 89 h 94"/>
                <a:gd name="T66" fmla="*/ 59 w 59"/>
                <a:gd name="T67" fmla="*/ 91 h 94"/>
                <a:gd name="T68" fmla="*/ 57 w 59"/>
                <a:gd name="T69" fmla="*/ 91 h 94"/>
                <a:gd name="T70" fmla="*/ 48 w 59"/>
                <a:gd name="T71" fmla="*/ 94 h 94"/>
                <a:gd name="T72" fmla="*/ 43 w 59"/>
                <a:gd name="T73" fmla="*/ 94 h 94"/>
                <a:gd name="T74" fmla="*/ 38 w 59"/>
                <a:gd name="T75" fmla="*/ 94 h 94"/>
                <a:gd name="T76" fmla="*/ 29 w 59"/>
                <a:gd name="T77" fmla="*/ 94 h 94"/>
                <a:gd name="T78" fmla="*/ 20 w 59"/>
                <a:gd name="T79" fmla="*/ 91 h 94"/>
                <a:gd name="T80" fmla="*/ 15 w 59"/>
                <a:gd name="T81" fmla="*/ 87 h 94"/>
                <a:gd name="T82" fmla="*/ 8 w 59"/>
                <a:gd name="T83" fmla="*/ 82 h 94"/>
                <a:gd name="T84" fmla="*/ 5 w 59"/>
                <a:gd name="T85" fmla="*/ 75 h 94"/>
                <a:gd name="T86" fmla="*/ 1 w 59"/>
                <a:gd name="T87" fmla="*/ 68 h 94"/>
                <a:gd name="T88" fmla="*/ 0 w 59"/>
                <a:gd name="T89" fmla="*/ 58 h 94"/>
                <a:gd name="T90" fmla="*/ 0 w 59"/>
                <a:gd name="T91" fmla="*/ 47 h 94"/>
                <a:gd name="T92" fmla="*/ 0 w 59"/>
                <a:gd name="T93" fmla="*/ 39 h 94"/>
                <a:gd name="T94" fmla="*/ 1 w 59"/>
                <a:gd name="T95" fmla="*/ 28 h 94"/>
                <a:gd name="T96" fmla="*/ 5 w 59"/>
                <a:gd name="T97" fmla="*/ 21 h 94"/>
                <a:gd name="T98" fmla="*/ 8 w 59"/>
                <a:gd name="T99" fmla="*/ 14 h 94"/>
                <a:gd name="T100" fmla="*/ 15 w 59"/>
                <a:gd name="T101" fmla="*/ 7 h 94"/>
                <a:gd name="T102" fmla="*/ 20 w 59"/>
                <a:gd name="T103" fmla="*/ 4 h 94"/>
                <a:gd name="T104" fmla="*/ 29 w 59"/>
                <a:gd name="T105" fmla="*/ 2 h 94"/>
                <a:gd name="T106" fmla="*/ 36 w 59"/>
                <a:gd name="T10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8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3" y="37"/>
                  </a:lnTo>
                  <a:lnTo>
                    <a:pt x="12" y="47"/>
                  </a:lnTo>
                  <a:lnTo>
                    <a:pt x="13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0" y="73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5" y="79"/>
                  </a:lnTo>
                  <a:lnTo>
                    <a:pt x="55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8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0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0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Freeform 2700"/>
            <p:cNvSpPr/>
            <p:nvPr/>
          </p:nvSpPr>
          <p:spPr>
            <a:xfrm>
              <a:off x="1615928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5 w 47"/>
                <a:gd name="T3" fmla="*/ 0 h 91"/>
                <a:gd name="T4" fmla="*/ 45 w 47"/>
                <a:gd name="T5" fmla="*/ 0 h 91"/>
                <a:gd name="T6" fmla="*/ 45 w 47"/>
                <a:gd name="T7" fmla="*/ 5 h 91"/>
                <a:gd name="T8" fmla="*/ 45 w 47"/>
                <a:gd name="T9" fmla="*/ 9 h 91"/>
                <a:gd name="T10" fmla="*/ 45 w 47"/>
                <a:gd name="T11" fmla="*/ 12 h 91"/>
                <a:gd name="T12" fmla="*/ 45 w 47"/>
                <a:gd name="T13" fmla="*/ 12 h 91"/>
                <a:gd name="T14" fmla="*/ 30 w 47"/>
                <a:gd name="T15" fmla="*/ 12 h 91"/>
                <a:gd name="T16" fmla="*/ 17 w 47"/>
                <a:gd name="T17" fmla="*/ 12 h 91"/>
                <a:gd name="T18" fmla="*/ 12 w 47"/>
                <a:gd name="T19" fmla="*/ 12 h 91"/>
                <a:gd name="T20" fmla="*/ 12 w 47"/>
                <a:gd name="T21" fmla="*/ 37 h 91"/>
                <a:gd name="T22" fmla="*/ 14 w 47"/>
                <a:gd name="T23" fmla="*/ 37 h 91"/>
                <a:gd name="T24" fmla="*/ 17 w 47"/>
                <a:gd name="T25" fmla="*/ 37 h 91"/>
                <a:gd name="T26" fmla="*/ 23 w 47"/>
                <a:gd name="T27" fmla="*/ 37 h 91"/>
                <a:gd name="T28" fmla="*/ 28 w 47"/>
                <a:gd name="T29" fmla="*/ 37 h 91"/>
                <a:gd name="T30" fmla="*/ 33 w 47"/>
                <a:gd name="T31" fmla="*/ 37 h 91"/>
                <a:gd name="T32" fmla="*/ 36 w 47"/>
                <a:gd name="T33" fmla="*/ 37 h 91"/>
                <a:gd name="T34" fmla="*/ 38 w 47"/>
                <a:gd name="T35" fmla="*/ 37 h 91"/>
                <a:gd name="T36" fmla="*/ 38 w 47"/>
                <a:gd name="T37" fmla="*/ 40 h 91"/>
                <a:gd name="T38" fmla="*/ 38 w 47"/>
                <a:gd name="T39" fmla="*/ 44 h 91"/>
                <a:gd name="T40" fmla="*/ 38 w 47"/>
                <a:gd name="T41" fmla="*/ 45 h 91"/>
                <a:gd name="T42" fmla="*/ 38 w 47"/>
                <a:gd name="T43" fmla="*/ 49 h 91"/>
                <a:gd name="T44" fmla="*/ 38 w 47"/>
                <a:gd name="T45" fmla="*/ 49 h 91"/>
                <a:gd name="T46" fmla="*/ 33 w 47"/>
                <a:gd name="T47" fmla="*/ 49 h 91"/>
                <a:gd name="T48" fmla="*/ 28 w 47"/>
                <a:gd name="T49" fmla="*/ 49 h 91"/>
                <a:gd name="T50" fmla="*/ 23 w 47"/>
                <a:gd name="T51" fmla="*/ 49 h 91"/>
                <a:gd name="T52" fmla="*/ 17 w 47"/>
                <a:gd name="T53" fmla="*/ 49 h 91"/>
                <a:gd name="T54" fmla="*/ 12 w 47"/>
                <a:gd name="T55" fmla="*/ 49 h 91"/>
                <a:gd name="T56" fmla="*/ 12 w 47"/>
                <a:gd name="T57" fmla="*/ 78 h 91"/>
                <a:gd name="T58" fmla="*/ 30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5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5"/>
                  </a:lnTo>
                  <a:lnTo>
                    <a:pt x="45" y="9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30" y="12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7" y="37"/>
                  </a:lnTo>
                  <a:lnTo>
                    <a:pt x="23" y="37"/>
                  </a:lnTo>
                  <a:lnTo>
                    <a:pt x="28" y="37"/>
                  </a:lnTo>
                  <a:lnTo>
                    <a:pt x="33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40"/>
                  </a:lnTo>
                  <a:lnTo>
                    <a:pt x="38" y="44"/>
                  </a:lnTo>
                  <a:lnTo>
                    <a:pt x="38" y="45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33" y="49"/>
                  </a:lnTo>
                  <a:lnTo>
                    <a:pt x="28" y="49"/>
                  </a:lnTo>
                  <a:lnTo>
                    <a:pt x="23" y="49"/>
                  </a:lnTo>
                  <a:lnTo>
                    <a:pt x="17" y="49"/>
                  </a:lnTo>
                  <a:lnTo>
                    <a:pt x="12" y="49"/>
                  </a:lnTo>
                  <a:lnTo>
                    <a:pt x="12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Freeform 2701"/>
            <p:cNvSpPr/>
            <p:nvPr/>
          </p:nvSpPr>
          <p:spPr>
            <a:xfrm>
              <a:off x="1475522" y="390507"/>
              <a:ext cx="26382" cy="42032"/>
            </a:xfrm>
            <a:custGeom>
              <a:avLst/>
              <a:gdLst>
                <a:gd name="T0" fmla="*/ 36 w 59"/>
                <a:gd name="T1" fmla="*/ 0 h 94"/>
                <a:gd name="T2" fmla="*/ 43 w 59"/>
                <a:gd name="T3" fmla="*/ 0 h 94"/>
                <a:gd name="T4" fmla="*/ 49 w 59"/>
                <a:gd name="T5" fmla="*/ 2 h 94"/>
                <a:gd name="T6" fmla="*/ 57 w 59"/>
                <a:gd name="T7" fmla="*/ 4 h 94"/>
                <a:gd name="T8" fmla="*/ 57 w 59"/>
                <a:gd name="T9" fmla="*/ 4 h 94"/>
                <a:gd name="T10" fmla="*/ 57 w 59"/>
                <a:gd name="T11" fmla="*/ 4 h 94"/>
                <a:gd name="T12" fmla="*/ 56 w 59"/>
                <a:gd name="T13" fmla="*/ 11 h 94"/>
                <a:gd name="T14" fmla="*/ 54 w 59"/>
                <a:gd name="T15" fmla="*/ 16 h 94"/>
                <a:gd name="T16" fmla="*/ 54 w 59"/>
                <a:gd name="T17" fmla="*/ 16 h 94"/>
                <a:gd name="T18" fmla="*/ 50 w 59"/>
                <a:gd name="T19" fmla="*/ 14 h 94"/>
                <a:gd name="T20" fmla="*/ 47 w 59"/>
                <a:gd name="T21" fmla="*/ 14 h 94"/>
                <a:gd name="T22" fmla="*/ 43 w 59"/>
                <a:gd name="T23" fmla="*/ 12 h 94"/>
                <a:gd name="T24" fmla="*/ 38 w 59"/>
                <a:gd name="T25" fmla="*/ 12 h 94"/>
                <a:gd name="T26" fmla="*/ 31 w 59"/>
                <a:gd name="T27" fmla="*/ 14 h 94"/>
                <a:gd name="T28" fmla="*/ 24 w 59"/>
                <a:gd name="T29" fmla="*/ 16 h 94"/>
                <a:gd name="T30" fmla="*/ 19 w 59"/>
                <a:gd name="T31" fmla="*/ 21 h 94"/>
                <a:gd name="T32" fmla="*/ 15 w 59"/>
                <a:gd name="T33" fmla="*/ 28 h 94"/>
                <a:gd name="T34" fmla="*/ 14 w 59"/>
                <a:gd name="T35" fmla="*/ 37 h 94"/>
                <a:gd name="T36" fmla="*/ 12 w 59"/>
                <a:gd name="T37" fmla="*/ 47 h 94"/>
                <a:gd name="T38" fmla="*/ 14 w 59"/>
                <a:gd name="T39" fmla="*/ 56 h 94"/>
                <a:gd name="T40" fmla="*/ 15 w 59"/>
                <a:gd name="T41" fmla="*/ 63 h 94"/>
                <a:gd name="T42" fmla="*/ 17 w 59"/>
                <a:gd name="T43" fmla="*/ 70 h 94"/>
                <a:gd name="T44" fmla="*/ 21 w 59"/>
                <a:gd name="T45" fmla="*/ 73 h 94"/>
                <a:gd name="T46" fmla="*/ 24 w 59"/>
                <a:gd name="T47" fmla="*/ 77 h 94"/>
                <a:gd name="T48" fmla="*/ 28 w 59"/>
                <a:gd name="T49" fmla="*/ 80 h 94"/>
                <a:gd name="T50" fmla="*/ 33 w 59"/>
                <a:gd name="T51" fmla="*/ 82 h 94"/>
                <a:gd name="T52" fmla="*/ 38 w 59"/>
                <a:gd name="T53" fmla="*/ 82 h 94"/>
                <a:gd name="T54" fmla="*/ 43 w 59"/>
                <a:gd name="T55" fmla="*/ 82 h 94"/>
                <a:gd name="T56" fmla="*/ 47 w 59"/>
                <a:gd name="T57" fmla="*/ 82 h 94"/>
                <a:gd name="T58" fmla="*/ 54 w 59"/>
                <a:gd name="T59" fmla="*/ 79 h 94"/>
                <a:gd name="T60" fmla="*/ 56 w 59"/>
                <a:gd name="T61" fmla="*/ 79 h 94"/>
                <a:gd name="T62" fmla="*/ 56 w 59"/>
                <a:gd name="T63" fmla="*/ 79 h 94"/>
                <a:gd name="T64" fmla="*/ 57 w 59"/>
                <a:gd name="T65" fmla="*/ 84 h 94"/>
                <a:gd name="T66" fmla="*/ 59 w 59"/>
                <a:gd name="T67" fmla="*/ 89 h 94"/>
                <a:gd name="T68" fmla="*/ 59 w 59"/>
                <a:gd name="T69" fmla="*/ 91 h 94"/>
                <a:gd name="T70" fmla="*/ 57 w 59"/>
                <a:gd name="T71" fmla="*/ 91 h 94"/>
                <a:gd name="T72" fmla="*/ 49 w 59"/>
                <a:gd name="T73" fmla="*/ 94 h 94"/>
                <a:gd name="T74" fmla="*/ 43 w 59"/>
                <a:gd name="T75" fmla="*/ 94 h 94"/>
                <a:gd name="T76" fmla="*/ 38 w 59"/>
                <a:gd name="T77" fmla="*/ 94 h 94"/>
                <a:gd name="T78" fmla="*/ 29 w 59"/>
                <a:gd name="T79" fmla="*/ 94 h 94"/>
                <a:gd name="T80" fmla="*/ 21 w 59"/>
                <a:gd name="T81" fmla="*/ 91 h 94"/>
                <a:gd name="T82" fmla="*/ 15 w 59"/>
                <a:gd name="T83" fmla="*/ 87 h 94"/>
                <a:gd name="T84" fmla="*/ 8 w 59"/>
                <a:gd name="T85" fmla="*/ 82 h 94"/>
                <a:gd name="T86" fmla="*/ 5 w 59"/>
                <a:gd name="T87" fmla="*/ 75 h 94"/>
                <a:gd name="T88" fmla="*/ 1 w 59"/>
                <a:gd name="T89" fmla="*/ 68 h 94"/>
                <a:gd name="T90" fmla="*/ 0 w 59"/>
                <a:gd name="T91" fmla="*/ 58 h 94"/>
                <a:gd name="T92" fmla="*/ 0 w 59"/>
                <a:gd name="T93" fmla="*/ 47 h 94"/>
                <a:gd name="T94" fmla="*/ 0 w 59"/>
                <a:gd name="T95" fmla="*/ 39 h 94"/>
                <a:gd name="T96" fmla="*/ 1 w 59"/>
                <a:gd name="T97" fmla="*/ 28 h 94"/>
                <a:gd name="T98" fmla="*/ 5 w 59"/>
                <a:gd name="T99" fmla="*/ 21 h 94"/>
                <a:gd name="T100" fmla="*/ 8 w 59"/>
                <a:gd name="T101" fmla="*/ 14 h 94"/>
                <a:gd name="T102" fmla="*/ 15 w 59"/>
                <a:gd name="T103" fmla="*/ 7 h 94"/>
                <a:gd name="T104" fmla="*/ 21 w 59"/>
                <a:gd name="T105" fmla="*/ 4 h 94"/>
                <a:gd name="T106" fmla="*/ 29 w 59"/>
                <a:gd name="T107" fmla="*/ 2 h 94"/>
                <a:gd name="T108" fmla="*/ 36 w 59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" h="94">
                  <a:moveTo>
                    <a:pt x="36" y="0"/>
                  </a:moveTo>
                  <a:lnTo>
                    <a:pt x="43" y="0"/>
                  </a:lnTo>
                  <a:lnTo>
                    <a:pt x="49" y="2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14"/>
                  </a:lnTo>
                  <a:lnTo>
                    <a:pt x="47" y="14"/>
                  </a:lnTo>
                  <a:lnTo>
                    <a:pt x="43" y="12"/>
                  </a:lnTo>
                  <a:lnTo>
                    <a:pt x="38" y="12"/>
                  </a:lnTo>
                  <a:lnTo>
                    <a:pt x="31" y="14"/>
                  </a:lnTo>
                  <a:lnTo>
                    <a:pt x="24" y="16"/>
                  </a:lnTo>
                  <a:lnTo>
                    <a:pt x="19" y="21"/>
                  </a:lnTo>
                  <a:lnTo>
                    <a:pt x="15" y="28"/>
                  </a:lnTo>
                  <a:lnTo>
                    <a:pt x="14" y="37"/>
                  </a:lnTo>
                  <a:lnTo>
                    <a:pt x="12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70"/>
                  </a:lnTo>
                  <a:lnTo>
                    <a:pt x="21" y="73"/>
                  </a:lnTo>
                  <a:lnTo>
                    <a:pt x="24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3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9" y="89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29" y="94"/>
                  </a:lnTo>
                  <a:lnTo>
                    <a:pt x="21" y="91"/>
                  </a:lnTo>
                  <a:lnTo>
                    <a:pt x="15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5" y="7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Freeform 2702"/>
            <p:cNvSpPr/>
            <p:nvPr/>
          </p:nvSpPr>
          <p:spPr>
            <a:xfrm>
              <a:off x="1446457" y="390507"/>
              <a:ext cx="23252" cy="42032"/>
            </a:xfrm>
            <a:custGeom>
              <a:avLst/>
              <a:gdLst>
                <a:gd name="T0" fmla="*/ 40 w 52"/>
                <a:gd name="T1" fmla="*/ 2 h 94"/>
                <a:gd name="T2" fmla="*/ 49 w 52"/>
                <a:gd name="T3" fmla="*/ 4 h 94"/>
                <a:gd name="T4" fmla="*/ 49 w 52"/>
                <a:gd name="T5" fmla="*/ 5 h 94"/>
                <a:gd name="T6" fmla="*/ 47 w 52"/>
                <a:gd name="T7" fmla="*/ 16 h 94"/>
                <a:gd name="T8" fmla="*/ 38 w 52"/>
                <a:gd name="T9" fmla="*/ 12 h 94"/>
                <a:gd name="T10" fmla="*/ 30 w 52"/>
                <a:gd name="T11" fmla="*/ 12 h 94"/>
                <a:gd name="T12" fmla="*/ 19 w 52"/>
                <a:gd name="T13" fmla="*/ 16 h 94"/>
                <a:gd name="T14" fmla="*/ 16 w 52"/>
                <a:gd name="T15" fmla="*/ 25 h 94"/>
                <a:gd name="T16" fmla="*/ 19 w 52"/>
                <a:gd name="T17" fmla="*/ 32 h 94"/>
                <a:gd name="T18" fmla="*/ 26 w 52"/>
                <a:gd name="T19" fmla="*/ 37 h 94"/>
                <a:gd name="T20" fmla="*/ 42 w 52"/>
                <a:gd name="T21" fmla="*/ 44 h 94"/>
                <a:gd name="T22" fmla="*/ 47 w 52"/>
                <a:gd name="T23" fmla="*/ 49 h 94"/>
                <a:gd name="T24" fmla="*/ 51 w 52"/>
                <a:gd name="T25" fmla="*/ 56 h 94"/>
                <a:gd name="T26" fmla="*/ 52 w 52"/>
                <a:gd name="T27" fmla="*/ 67 h 94"/>
                <a:gd name="T28" fmla="*/ 49 w 52"/>
                <a:gd name="T29" fmla="*/ 82 h 94"/>
                <a:gd name="T30" fmla="*/ 38 w 52"/>
                <a:gd name="T31" fmla="*/ 91 h 94"/>
                <a:gd name="T32" fmla="*/ 21 w 52"/>
                <a:gd name="T33" fmla="*/ 94 h 94"/>
                <a:gd name="T34" fmla="*/ 11 w 52"/>
                <a:gd name="T35" fmla="*/ 94 h 94"/>
                <a:gd name="T36" fmla="*/ 0 w 52"/>
                <a:gd name="T37" fmla="*/ 91 h 94"/>
                <a:gd name="T38" fmla="*/ 2 w 52"/>
                <a:gd name="T39" fmla="*/ 84 h 94"/>
                <a:gd name="T40" fmla="*/ 4 w 52"/>
                <a:gd name="T41" fmla="*/ 79 h 94"/>
                <a:gd name="T42" fmla="*/ 12 w 52"/>
                <a:gd name="T43" fmla="*/ 80 h 94"/>
                <a:gd name="T44" fmla="*/ 21 w 52"/>
                <a:gd name="T45" fmla="*/ 82 h 94"/>
                <a:gd name="T46" fmla="*/ 31 w 52"/>
                <a:gd name="T47" fmla="*/ 80 h 94"/>
                <a:gd name="T48" fmla="*/ 37 w 52"/>
                <a:gd name="T49" fmla="*/ 75 h 94"/>
                <a:gd name="T50" fmla="*/ 38 w 52"/>
                <a:gd name="T51" fmla="*/ 67 h 94"/>
                <a:gd name="T52" fmla="*/ 38 w 52"/>
                <a:gd name="T53" fmla="*/ 61 h 94"/>
                <a:gd name="T54" fmla="*/ 31 w 52"/>
                <a:gd name="T55" fmla="*/ 54 h 94"/>
                <a:gd name="T56" fmla="*/ 18 w 52"/>
                <a:gd name="T57" fmla="*/ 47 h 94"/>
                <a:gd name="T58" fmla="*/ 7 w 52"/>
                <a:gd name="T59" fmla="*/ 40 h 94"/>
                <a:gd name="T60" fmla="*/ 4 w 52"/>
                <a:gd name="T61" fmla="*/ 33 h 94"/>
                <a:gd name="T62" fmla="*/ 2 w 52"/>
                <a:gd name="T63" fmla="*/ 25 h 94"/>
                <a:gd name="T64" fmla="*/ 5 w 52"/>
                <a:gd name="T65" fmla="*/ 12 h 94"/>
                <a:gd name="T66" fmla="*/ 16 w 52"/>
                <a:gd name="T67" fmla="*/ 4 h 94"/>
                <a:gd name="T68" fmla="*/ 30 w 5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94">
                  <a:moveTo>
                    <a:pt x="30" y="0"/>
                  </a:moveTo>
                  <a:lnTo>
                    <a:pt x="40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38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2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9" y="32"/>
                  </a:lnTo>
                  <a:lnTo>
                    <a:pt x="23" y="35"/>
                  </a:lnTo>
                  <a:lnTo>
                    <a:pt x="26" y="37"/>
                  </a:lnTo>
                  <a:lnTo>
                    <a:pt x="33" y="40"/>
                  </a:lnTo>
                  <a:lnTo>
                    <a:pt x="42" y="44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51" y="53"/>
                  </a:lnTo>
                  <a:lnTo>
                    <a:pt x="51" y="56"/>
                  </a:lnTo>
                  <a:lnTo>
                    <a:pt x="52" y="61"/>
                  </a:lnTo>
                  <a:lnTo>
                    <a:pt x="52" y="67"/>
                  </a:lnTo>
                  <a:lnTo>
                    <a:pt x="52" y="75"/>
                  </a:lnTo>
                  <a:lnTo>
                    <a:pt x="49" y="82"/>
                  </a:lnTo>
                  <a:lnTo>
                    <a:pt x="45" y="87"/>
                  </a:lnTo>
                  <a:lnTo>
                    <a:pt x="38" y="91"/>
                  </a:lnTo>
                  <a:lnTo>
                    <a:pt x="31" y="94"/>
                  </a:lnTo>
                  <a:lnTo>
                    <a:pt x="21" y="94"/>
                  </a:lnTo>
                  <a:lnTo>
                    <a:pt x="16" y="94"/>
                  </a:lnTo>
                  <a:lnTo>
                    <a:pt x="11" y="94"/>
                  </a:lnTo>
                  <a:lnTo>
                    <a:pt x="5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12" y="80"/>
                  </a:lnTo>
                  <a:lnTo>
                    <a:pt x="16" y="82"/>
                  </a:lnTo>
                  <a:lnTo>
                    <a:pt x="21" y="82"/>
                  </a:lnTo>
                  <a:lnTo>
                    <a:pt x="26" y="82"/>
                  </a:lnTo>
                  <a:lnTo>
                    <a:pt x="31" y="80"/>
                  </a:lnTo>
                  <a:lnTo>
                    <a:pt x="35" y="79"/>
                  </a:lnTo>
                  <a:lnTo>
                    <a:pt x="37" y="75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8" y="61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5" y="51"/>
                  </a:lnTo>
                  <a:lnTo>
                    <a:pt x="18" y="47"/>
                  </a:lnTo>
                  <a:lnTo>
                    <a:pt x="12" y="44"/>
                  </a:lnTo>
                  <a:lnTo>
                    <a:pt x="7" y="40"/>
                  </a:lnTo>
                  <a:lnTo>
                    <a:pt x="5" y="37"/>
                  </a:lnTo>
                  <a:lnTo>
                    <a:pt x="4" y="33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6" y="4"/>
                  </a:lnTo>
                  <a:lnTo>
                    <a:pt x="2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Freeform 2703"/>
            <p:cNvSpPr/>
            <p:nvPr/>
          </p:nvSpPr>
          <p:spPr>
            <a:xfrm>
              <a:off x="1522026" y="391401"/>
              <a:ext cx="21463" cy="40691"/>
            </a:xfrm>
            <a:custGeom>
              <a:avLst/>
              <a:gdLst>
                <a:gd name="T0" fmla="*/ 0 w 48"/>
                <a:gd name="T1" fmla="*/ 0 h 91"/>
                <a:gd name="T2" fmla="*/ 46 w 48"/>
                <a:gd name="T3" fmla="*/ 0 h 91"/>
                <a:gd name="T4" fmla="*/ 46 w 48"/>
                <a:gd name="T5" fmla="*/ 0 h 91"/>
                <a:gd name="T6" fmla="*/ 46 w 48"/>
                <a:gd name="T7" fmla="*/ 5 h 91"/>
                <a:gd name="T8" fmla="*/ 46 w 48"/>
                <a:gd name="T9" fmla="*/ 9 h 91"/>
                <a:gd name="T10" fmla="*/ 46 w 48"/>
                <a:gd name="T11" fmla="*/ 12 h 91"/>
                <a:gd name="T12" fmla="*/ 46 w 48"/>
                <a:gd name="T13" fmla="*/ 12 h 91"/>
                <a:gd name="T14" fmla="*/ 30 w 48"/>
                <a:gd name="T15" fmla="*/ 12 h 91"/>
                <a:gd name="T16" fmla="*/ 20 w 48"/>
                <a:gd name="T17" fmla="*/ 12 h 91"/>
                <a:gd name="T18" fmla="*/ 13 w 48"/>
                <a:gd name="T19" fmla="*/ 12 h 91"/>
                <a:gd name="T20" fmla="*/ 13 w 48"/>
                <a:gd name="T21" fmla="*/ 37 h 91"/>
                <a:gd name="T22" fmla="*/ 14 w 48"/>
                <a:gd name="T23" fmla="*/ 37 h 91"/>
                <a:gd name="T24" fmla="*/ 20 w 48"/>
                <a:gd name="T25" fmla="*/ 37 h 91"/>
                <a:gd name="T26" fmla="*/ 23 w 48"/>
                <a:gd name="T27" fmla="*/ 37 h 91"/>
                <a:gd name="T28" fmla="*/ 30 w 48"/>
                <a:gd name="T29" fmla="*/ 37 h 91"/>
                <a:gd name="T30" fmla="*/ 34 w 48"/>
                <a:gd name="T31" fmla="*/ 37 h 91"/>
                <a:gd name="T32" fmla="*/ 37 w 48"/>
                <a:gd name="T33" fmla="*/ 37 h 91"/>
                <a:gd name="T34" fmla="*/ 39 w 48"/>
                <a:gd name="T35" fmla="*/ 37 h 91"/>
                <a:gd name="T36" fmla="*/ 41 w 48"/>
                <a:gd name="T37" fmla="*/ 40 h 91"/>
                <a:gd name="T38" fmla="*/ 41 w 48"/>
                <a:gd name="T39" fmla="*/ 44 h 91"/>
                <a:gd name="T40" fmla="*/ 41 w 48"/>
                <a:gd name="T41" fmla="*/ 45 h 91"/>
                <a:gd name="T42" fmla="*/ 39 w 48"/>
                <a:gd name="T43" fmla="*/ 49 h 91"/>
                <a:gd name="T44" fmla="*/ 39 w 48"/>
                <a:gd name="T45" fmla="*/ 49 h 91"/>
                <a:gd name="T46" fmla="*/ 35 w 48"/>
                <a:gd name="T47" fmla="*/ 49 h 91"/>
                <a:gd name="T48" fmla="*/ 30 w 48"/>
                <a:gd name="T49" fmla="*/ 49 h 91"/>
                <a:gd name="T50" fmla="*/ 25 w 48"/>
                <a:gd name="T51" fmla="*/ 49 h 91"/>
                <a:gd name="T52" fmla="*/ 20 w 48"/>
                <a:gd name="T53" fmla="*/ 49 h 91"/>
                <a:gd name="T54" fmla="*/ 13 w 48"/>
                <a:gd name="T55" fmla="*/ 49 h 91"/>
                <a:gd name="T56" fmla="*/ 13 w 48"/>
                <a:gd name="T57" fmla="*/ 78 h 91"/>
                <a:gd name="T58" fmla="*/ 30 w 48"/>
                <a:gd name="T59" fmla="*/ 78 h 91"/>
                <a:gd name="T60" fmla="*/ 42 w 48"/>
                <a:gd name="T61" fmla="*/ 78 h 91"/>
                <a:gd name="T62" fmla="*/ 48 w 48"/>
                <a:gd name="T63" fmla="*/ 78 h 91"/>
                <a:gd name="T64" fmla="*/ 48 w 48"/>
                <a:gd name="T65" fmla="*/ 80 h 91"/>
                <a:gd name="T66" fmla="*/ 48 w 48"/>
                <a:gd name="T67" fmla="*/ 85 h 91"/>
                <a:gd name="T68" fmla="*/ 48 w 48"/>
                <a:gd name="T69" fmla="*/ 87 h 91"/>
                <a:gd name="T70" fmla="*/ 48 w 48"/>
                <a:gd name="T71" fmla="*/ 91 h 91"/>
                <a:gd name="T72" fmla="*/ 48 w 48"/>
                <a:gd name="T73" fmla="*/ 91 h 91"/>
                <a:gd name="T74" fmla="*/ 0 w 48"/>
                <a:gd name="T75" fmla="*/ 91 h 91"/>
                <a:gd name="T76" fmla="*/ 0 w 48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91">
                  <a:moveTo>
                    <a:pt x="0" y="0"/>
                  </a:moveTo>
                  <a:lnTo>
                    <a:pt x="46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13" y="12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20" y="37"/>
                  </a:lnTo>
                  <a:lnTo>
                    <a:pt x="23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9" y="37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5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5" y="49"/>
                  </a:lnTo>
                  <a:lnTo>
                    <a:pt x="20" y="49"/>
                  </a:lnTo>
                  <a:lnTo>
                    <a:pt x="13" y="49"/>
                  </a:lnTo>
                  <a:lnTo>
                    <a:pt x="13" y="78"/>
                  </a:lnTo>
                  <a:lnTo>
                    <a:pt x="30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80"/>
                  </a:lnTo>
                  <a:lnTo>
                    <a:pt x="48" y="85"/>
                  </a:lnTo>
                  <a:lnTo>
                    <a:pt x="48" y="87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Freeform 2704"/>
            <p:cNvSpPr/>
            <p:nvPr/>
          </p:nvSpPr>
          <p:spPr>
            <a:xfrm>
              <a:off x="1508164" y="391401"/>
              <a:ext cx="5366" cy="41138"/>
            </a:xfrm>
            <a:custGeom>
              <a:avLst/>
              <a:gdLst>
                <a:gd name="T0" fmla="*/ 5 w 12"/>
                <a:gd name="T1" fmla="*/ 0 h 92"/>
                <a:gd name="T2" fmla="*/ 9 w 12"/>
                <a:gd name="T3" fmla="*/ 0 h 92"/>
                <a:gd name="T4" fmla="*/ 12 w 12"/>
                <a:gd name="T5" fmla="*/ 0 h 92"/>
                <a:gd name="T6" fmla="*/ 12 w 12"/>
                <a:gd name="T7" fmla="*/ 0 h 92"/>
                <a:gd name="T8" fmla="*/ 12 w 12"/>
                <a:gd name="T9" fmla="*/ 91 h 92"/>
                <a:gd name="T10" fmla="*/ 12 w 12"/>
                <a:gd name="T11" fmla="*/ 91 h 92"/>
                <a:gd name="T12" fmla="*/ 9 w 12"/>
                <a:gd name="T13" fmla="*/ 92 h 92"/>
                <a:gd name="T14" fmla="*/ 5 w 12"/>
                <a:gd name="T15" fmla="*/ 92 h 92"/>
                <a:gd name="T16" fmla="*/ 3 w 12"/>
                <a:gd name="T17" fmla="*/ 92 h 92"/>
                <a:gd name="T18" fmla="*/ 0 w 12"/>
                <a:gd name="T19" fmla="*/ 91 h 92"/>
                <a:gd name="T20" fmla="*/ 0 w 12"/>
                <a:gd name="T21" fmla="*/ 91 h 92"/>
                <a:gd name="T22" fmla="*/ 0 w 12"/>
                <a:gd name="T23" fmla="*/ 0 h 92"/>
                <a:gd name="T24" fmla="*/ 0 w 12"/>
                <a:gd name="T25" fmla="*/ 0 h 92"/>
                <a:gd name="T26" fmla="*/ 3 w 12"/>
                <a:gd name="T27" fmla="*/ 0 h 92"/>
                <a:gd name="T28" fmla="*/ 5 w 12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92">
                  <a:moveTo>
                    <a:pt x="5" y="0"/>
                  </a:move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Freeform 2705"/>
            <p:cNvSpPr/>
            <p:nvPr/>
          </p:nvSpPr>
          <p:spPr>
            <a:xfrm>
              <a:off x="1948162" y="390507"/>
              <a:ext cx="28171" cy="42032"/>
            </a:xfrm>
            <a:custGeom>
              <a:avLst/>
              <a:gdLst>
                <a:gd name="T0" fmla="*/ 39 w 63"/>
                <a:gd name="T1" fmla="*/ 0 h 94"/>
                <a:gd name="T2" fmla="*/ 44 w 63"/>
                <a:gd name="T3" fmla="*/ 0 h 94"/>
                <a:gd name="T4" fmla="*/ 49 w 63"/>
                <a:gd name="T5" fmla="*/ 2 h 94"/>
                <a:gd name="T6" fmla="*/ 58 w 63"/>
                <a:gd name="T7" fmla="*/ 4 h 94"/>
                <a:gd name="T8" fmla="*/ 58 w 63"/>
                <a:gd name="T9" fmla="*/ 4 h 94"/>
                <a:gd name="T10" fmla="*/ 58 w 63"/>
                <a:gd name="T11" fmla="*/ 5 h 94"/>
                <a:gd name="T12" fmla="*/ 58 w 63"/>
                <a:gd name="T13" fmla="*/ 11 h 94"/>
                <a:gd name="T14" fmla="*/ 56 w 63"/>
                <a:gd name="T15" fmla="*/ 16 h 94"/>
                <a:gd name="T16" fmla="*/ 56 w 63"/>
                <a:gd name="T17" fmla="*/ 16 h 94"/>
                <a:gd name="T18" fmla="*/ 55 w 63"/>
                <a:gd name="T19" fmla="*/ 16 h 94"/>
                <a:gd name="T20" fmla="*/ 48 w 63"/>
                <a:gd name="T21" fmla="*/ 14 h 94"/>
                <a:gd name="T22" fmla="*/ 44 w 63"/>
                <a:gd name="T23" fmla="*/ 12 h 94"/>
                <a:gd name="T24" fmla="*/ 39 w 63"/>
                <a:gd name="T25" fmla="*/ 12 h 94"/>
                <a:gd name="T26" fmla="*/ 34 w 63"/>
                <a:gd name="T27" fmla="*/ 14 h 94"/>
                <a:gd name="T28" fmla="*/ 28 w 63"/>
                <a:gd name="T29" fmla="*/ 16 h 94"/>
                <a:gd name="T30" fmla="*/ 25 w 63"/>
                <a:gd name="T31" fmla="*/ 18 h 94"/>
                <a:gd name="T32" fmla="*/ 20 w 63"/>
                <a:gd name="T33" fmla="*/ 21 h 94"/>
                <a:gd name="T34" fmla="*/ 18 w 63"/>
                <a:gd name="T35" fmla="*/ 26 h 94"/>
                <a:gd name="T36" fmla="*/ 14 w 63"/>
                <a:gd name="T37" fmla="*/ 33 h 94"/>
                <a:gd name="T38" fmla="*/ 14 w 63"/>
                <a:gd name="T39" fmla="*/ 40 h 94"/>
                <a:gd name="T40" fmla="*/ 13 w 63"/>
                <a:gd name="T41" fmla="*/ 47 h 94"/>
                <a:gd name="T42" fmla="*/ 14 w 63"/>
                <a:gd name="T43" fmla="*/ 56 h 94"/>
                <a:gd name="T44" fmla="*/ 14 w 63"/>
                <a:gd name="T45" fmla="*/ 63 h 94"/>
                <a:gd name="T46" fmla="*/ 18 w 63"/>
                <a:gd name="T47" fmla="*/ 70 h 94"/>
                <a:gd name="T48" fmla="*/ 21 w 63"/>
                <a:gd name="T49" fmla="*/ 73 h 94"/>
                <a:gd name="T50" fmla="*/ 25 w 63"/>
                <a:gd name="T51" fmla="*/ 77 h 94"/>
                <a:gd name="T52" fmla="*/ 28 w 63"/>
                <a:gd name="T53" fmla="*/ 80 h 94"/>
                <a:gd name="T54" fmla="*/ 34 w 63"/>
                <a:gd name="T55" fmla="*/ 82 h 94"/>
                <a:gd name="T56" fmla="*/ 39 w 63"/>
                <a:gd name="T57" fmla="*/ 82 h 94"/>
                <a:gd name="T58" fmla="*/ 46 w 63"/>
                <a:gd name="T59" fmla="*/ 82 h 94"/>
                <a:gd name="T60" fmla="*/ 49 w 63"/>
                <a:gd name="T61" fmla="*/ 80 h 94"/>
                <a:gd name="T62" fmla="*/ 49 w 63"/>
                <a:gd name="T63" fmla="*/ 46 h 94"/>
                <a:gd name="T64" fmla="*/ 51 w 63"/>
                <a:gd name="T65" fmla="*/ 46 h 94"/>
                <a:gd name="T66" fmla="*/ 53 w 63"/>
                <a:gd name="T67" fmla="*/ 46 h 94"/>
                <a:gd name="T68" fmla="*/ 56 w 63"/>
                <a:gd name="T69" fmla="*/ 46 h 94"/>
                <a:gd name="T70" fmla="*/ 60 w 63"/>
                <a:gd name="T71" fmla="*/ 46 h 94"/>
                <a:gd name="T72" fmla="*/ 61 w 63"/>
                <a:gd name="T73" fmla="*/ 46 h 94"/>
                <a:gd name="T74" fmla="*/ 63 w 63"/>
                <a:gd name="T75" fmla="*/ 46 h 94"/>
                <a:gd name="T76" fmla="*/ 63 w 63"/>
                <a:gd name="T77" fmla="*/ 91 h 94"/>
                <a:gd name="T78" fmla="*/ 61 w 63"/>
                <a:gd name="T79" fmla="*/ 91 h 94"/>
                <a:gd name="T80" fmla="*/ 56 w 63"/>
                <a:gd name="T81" fmla="*/ 93 h 94"/>
                <a:gd name="T82" fmla="*/ 51 w 63"/>
                <a:gd name="T83" fmla="*/ 94 h 94"/>
                <a:gd name="T84" fmla="*/ 44 w 63"/>
                <a:gd name="T85" fmla="*/ 94 h 94"/>
                <a:gd name="T86" fmla="*/ 39 w 63"/>
                <a:gd name="T87" fmla="*/ 94 h 94"/>
                <a:gd name="T88" fmla="*/ 30 w 63"/>
                <a:gd name="T89" fmla="*/ 94 h 94"/>
                <a:gd name="T90" fmla="*/ 23 w 63"/>
                <a:gd name="T91" fmla="*/ 91 h 94"/>
                <a:gd name="T92" fmla="*/ 16 w 63"/>
                <a:gd name="T93" fmla="*/ 87 h 94"/>
                <a:gd name="T94" fmla="*/ 11 w 63"/>
                <a:gd name="T95" fmla="*/ 82 h 94"/>
                <a:gd name="T96" fmla="*/ 6 w 63"/>
                <a:gd name="T97" fmla="*/ 75 h 94"/>
                <a:gd name="T98" fmla="*/ 2 w 63"/>
                <a:gd name="T99" fmla="*/ 68 h 94"/>
                <a:gd name="T100" fmla="*/ 0 w 63"/>
                <a:gd name="T101" fmla="*/ 58 h 94"/>
                <a:gd name="T102" fmla="*/ 0 w 63"/>
                <a:gd name="T103" fmla="*/ 47 h 94"/>
                <a:gd name="T104" fmla="*/ 0 w 63"/>
                <a:gd name="T105" fmla="*/ 39 h 94"/>
                <a:gd name="T106" fmla="*/ 2 w 63"/>
                <a:gd name="T107" fmla="*/ 28 h 94"/>
                <a:gd name="T108" fmla="*/ 6 w 63"/>
                <a:gd name="T109" fmla="*/ 21 h 94"/>
                <a:gd name="T110" fmla="*/ 11 w 63"/>
                <a:gd name="T111" fmla="*/ 14 h 94"/>
                <a:gd name="T112" fmla="*/ 16 w 63"/>
                <a:gd name="T113" fmla="*/ 7 h 94"/>
                <a:gd name="T114" fmla="*/ 23 w 63"/>
                <a:gd name="T115" fmla="*/ 4 h 94"/>
                <a:gd name="T116" fmla="*/ 30 w 63"/>
                <a:gd name="T117" fmla="*/ 2 h 94"/>
                <a:gd name="T118" fmla="*/ 39 w 63"/>
                <a:gd name="T1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5"/>
                  </a:lnTo>
                  <a:lnTo>
                    <a:pt x="58" y="11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4" y="14"/>
                  </a:lnTo>
                  <a:lnTo>
                    <a:pt x="28" y="16"/>
                  </a:lnTo>
                  <a:lnTo>
                    <a:pt x="25" y="18"/>
                  </a:lnTo>
                  <a:lnTo>
                    <a:pt x="20" y="21"/>
                  </a:lnTo>
                  <a:lnTo>
                    <a:pt x="18" y="26"/>
                  </a:lnTo>
                  <a:lnTo>
                    <a:pt x="14" y="33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4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4" y="82"/>
                  </a:lnTo>
                  <a:lnTo>
                    <a:pt x="39" y="82"/>
                  </a:lnTo>
                  <a:lnTo>
                    <a:pt x="46" y="82"/>
                  </a:lnTo>
                  <a:lnTo>
                    <a:pt x="49" y="80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53" y="46"/>
                  </a:lnTo>
                  <a:lnTo>
                    <a:pt x="56" y="46"/>
                  </a:lnTo>
                  <a:lnTo>
                    <a:pt x="60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3" y="91"/>
                  </a:lnTo>
                  <a:lnTo>
                    <a:pt x="61" y="91"/>
                  </a:lnTo>
                  <a:lnTo>
                    <a:pt x="56" y="93"/>
                  </a:lnTo>
                  <a:lnTo>
                    <a:pt x="51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3" y="91"/>
                  </a:lnTo>
                  <a:lnTo>
                    <a:pt x="16" y="87"/>
                  </a:lnTo>
                  <a:lnTo>
                    <a:pt x="11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11" y="14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Freeform 2706"/>
            <p:cNvSpPr/>
            <p:nvPr/>
          </p:nvSpPr>
          <p:spPr>
            <a:xfrm>
              <a:off x="1888244" y="391401"/>
              <a:ext cx="20122" cy="40691"/>
            </a:xfrm>
            <a:custGeom>
              <a:avLst/>
              <a:gdLst>
                <a:gd name="T0" fmla="*/ 7 w 45"/>
                <a:gd name="T1" fmla="*/ 0 h 91"/>
                <a:gd name="T2" fmla="*/ 10 w 45"/>
                <a:gd name="T3" fmla="*/ 0 h 91"/>
                <a:gd name="T4" fmla="*/ 12 w 45"/>
                <a:gd name="T5" fmla="*/ 0 h 91"/>
                <a:gd name="T6" fmla="*/ 14 w 45"/>
                <a:gd name="T7" fmla="*/ 0 h 91"/>
                <a:gd name="T8" fmla="*/ 14 w 45"/>
                <a:gd name="T9" fmla="*/ 5 h 91"/>
                <a:gd name="T10" fmla="*/ 14 w 45"/>
                <a:gd name="T11" fmla="*/ 21 h 91"/>
                <a:gd name="T12" fmla="*/ 14 w 45"/>
                <a:gd name="T13" fmla="*/ 58 h 91"/>
                <a:gd name="T14" fmla="*/ 14 w 45"/>
                <a:gd name="T15" fmla="*/ 73 h 91"/>
                <a:gd name="T16" fmla="*/ 14 w 45"/>
                <a:gd name="T17" fmla="*/ 78 h 91"/>
                <a:gd name="T18" fmla="*/ 45 w 45"/>
                <a:gd name="T19" fmla="*/ 78 h 91"/>
                <a:gd name="T20" fmla="*/ 45 w 45"/>
                <a:gd name="T21" fmla="*/ 80 h 91"/>
                <a:gd name="T22" fmla="*/ 45 w 45"/>
                <a:gd name="T23" fmla="*/ 82 h 91"/>
                <a:gd name="T24" fmla="*/ 45 w 45"/>
                <a:gd name="T25" fmla="*/ 85 h 91"/>
                <a:gd name="T26" fmla="*/ 45 w 45"/>
                <a:gd name="T27" fmla="*/ 91 h 91"/>
                <a:gd name="T28" fmla="*/ 45 w 45"/>
                <a:gd name="T29" fmla="*/ 91 h 91"/>
                <a:gd name="T30" fmla="*/ 0 w 45"/>
                <a:gd name="T31" fmla="*/ 91 h 91"/>
                <a:gd name="T32" fmla="*/ 0 w 45"/>
                <a:gd name="T33" fmla="*/ 0 h 91"/>
                <a:gd name="T34" fmla="*/ 2 w 45"/>
                <a:gd name="T35" fmla="*/ 0 h 91"/>
                <a:gd name="T36" fmla="*/ 3 w 45"/>
                <a:gd name="T37" fmla="*/ 0 h 91"/>
                <a:gd name="T38" fmla="*/ 7 w 45"/>
                <a:gd name="T3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91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5"/>
                  </a:lnTo>
                  <a:lnTo>
                    <a:pt x="14" y="21"/>
                  </a:lnTo>
                  <a:lnTo>
                    <a:pt x="14" y="58"/>
                  </a:lnTo>
                  <a:lnTo>
                    <a:pt x="14" y="73"/>
                  </a:lnTo>
                  <a:lnTo>
                    <a:pt x="14" y="78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Freeform 2707"/>
            <p:cNvSpPr/>
            <p:nvPr/>
          </p:nvSpPr>
          <p:spPr>
            <a:xfrm>
              <a:off x="1722797" y="391401"/>
              <a:ext cx="21016" cy="40691"/>
            </a:xfrm>
            <a:custGeom>
              <a:avLst/>
              <a:gdLst>
                <a:gd name="T0" fmla="*/ 0 w 47"/>
                <a:gd name="T1" fmla="*/ 0 h 91"/>
                <a:gd name="T2" fmla="*/ 47 w 47"/>
                <a:gd name="T3" fmla="*/ 0 h 91"/>
                <a:gd name="T4" fmla="*/ 47 w 47"/>
                <a:gd name="T5" fmla="*/ 0 h 91"/>
                <a:gd name="T6" fmla="*/ 47 w 47"/>
                <a:gd name="T7" fmla="*/ 5 h 91"/>
                <a:gd name="T8" fmla="*/ 47 w 47"/>
                <a:gd name="T9" fmla="*/ 9 h 91"/>
                <a:gd name="T10" fmla="*/ 47 w 47"/>
                <a:gd name="T11" fmla="*/ 12 h 91"/>
                <a:gd name="T12" fmla="*/ 47 w 47"/>
                <a:gd name="T13" fmla="*/ 12 h 91"/>
                <a:gd name="T14" fmla="*/ 30 w 47"/>
                <a:gd name="T15" fmla="*/ 12 h 91"/>
                <a:gd name="T16" fmla="*/ 19 w 47"/>
                <a:gd name="T17" fmla="*/ 12 h 91"/>
                <a:gd name="T18" fmla="*/ 14 w 47"/>
                <a:gd name="T19" fmla="*/ 12 h 91"/>
                <a:gd name="T20" fmla="*/ 14 w 47"/>
                <a:gd name="T21" fmla="*/ 37 h 91"/>
                <a:gd name="T22" fmla="*/ 16 w 47"/>
                <a:gd name="T23" fmla="*/ 37 h 91"/>
                <a:gd name="T24" fmla="*/ 19 w 47"/>
                <a:gd name="T25" fmla="*/ 37 h 91"/>
                <a:gd name="T26" fmla="*/ 24 w 47"/>
                <a:gd name="T27" fmla="*/ 37 h 91"/>
                <a:gd name="T28" fmla="*/ 30 w 47"/>
                <a:gd name="T29" fmla="*/ 37 h 91"/>
                <a:gd name="T30" fmla="*/ 35 w 47"/>
                <a:gd name="T31" fmla="*/ 37 h 91"/>
                <a:gd name="T32" fmla="*/ 38 w 47"/>
                <a:gd name="T33" fmla="*/ 37 h 91"/>
                <a:gd name="T34" fmla="*/ 40 w 47"/>
                <a:gd name="T35" fmla="*/ 37 h 91"/>
                <a:gd name="T36" fmla="*/ 40 w 47"/>
                <a:gd name="T37" fmla="*/ 40 h 91"/>
                <a:gd name="T38" fmla="*/ 40 w 47"/>
                <a:gd name="T39" fmla="*/ 44 h 91"/>
                <a:gd name="T40" fmla="*/ 40 w 47"/>
                <a:gd name="T41" fmla="*/ 45 h 91"/>
                <a:gd name="T42" fmla="*/ 40 w 47"/>
                <a:gd name="T43" fmla="*/ 49 h 91"/>
                <a:gd name="T44" fmla="*/ 40 w 47"/>
                <a:gd name="T45" fmla="*/ 49 h 91"/>
                <a:gd name="T46" fmla="*/ 35 w 47"/>
                <a:gd name="T47" fmla="*/ 49 h 91"/>
                <a:gd name="T48" fmla="*/ 30 w 47"/>
                <a:gd name="T49" fmla="*/ 49 h 91"/>
                <a:gd name="T50" fmla="*/ 24 w 47"/>
                <a:gd name="T51" fmla="*/ 49 h 91"/>
                <a:gd name="T52" fmla="*/ 19 w 47"/>
                <a:gd name="T53" fmla="*/ 49 h 91"/>
                <a:gd name="T54" fmla="*/ 14 w 47"/>
                <a:gd name="T55" fmla="*/ 49 h 91"/>
                <a:gd name="T56" fmla="*/ 14 w 47"/>
                <a:gd name="T57" fmla="*/ 78 h 91"/>
                <a:gd name="T58" fmla="*/ 31 w 47"/>
                <a:gd name="T59" fmla="*/ 78 h 91"/>
                <a:gd name="T60" fmla="*/ 42 w 47"/>
                <a:gd name="T61" fmla="*/ 78 h 91"/>
                <a:gd name="T62" fmla="*/ 47 w 47"/>
                <a:gd name="T63" fmla="*/ 78 h 91"/>
                <a:gd name="T64" fmla="*/ 47 w 47"/>
                <a:gd name="T65" fmla="*/ 80 h 91"/>
                <a:gd name="T66" fmla="*/ 47 w 47"/>
                <a:gd name="T67" fmla="*/ 85 h 91"/>
                <a:gd name="T68" fmla="*/ 47 w 47"/>
                <a:gd name="T69" fmla="*/ 87 h 91"/>
                <a:gd name="T70" fmla="*/ 47 w 47"/>
                <a:gd name="T71" fmla="*/ 91 h 91"/>
                <a:gd name="T72" fmla="*/ 47 w 47"/>
                <a:gd name="T73" fmla="*/ 91 h 91"/>
                <a:gd name="T74" fmla="*/ 0 w 47"/>
                <a:gd name="T75" fmla="*/ 91 h 91"/>
                <a:gd name="T76" fmla="*/ 0 w 47"/>
                <a:gd name="T7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" h="91">
                  <a:moveTo>
                    <a:pt x="0" y="0"/>
                  </a:moveTo>
                  <a:lnTo>
                    <a:pt x="47" y="0"/>
                  </a:lnTo>
                  <a:lnTo>
                    <a:pt x="47" y="0"/>
                  </a:lnTo>
                  <a:lnTo>
                    <a:pt x="47" y="5"/>
                  </a:lnTo>
                  <a:lnTo>
                    <a:pt x="47" y="9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0" y="12"/>
                  </a:lnTo>
                  <a:lnTo>
                    <a:pt x="19" y="12"/>
                  </a:lnTo>
                  <a:lnTo>
                    <a:pt x="14" y="12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24" y="37"/>
                  </a:lnTo>
                  <a:lnTo>
                    <a:pt x="30" y="37"/>
                  </a:lnTo>
                  <a:lnTo>
                    <a:pt x="35" y="37"/>
                  </a:lnTo>
                  <a:lnTo>
                    <a:pt x="38" y="37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0" y="45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5" y="49"/>
                  </a:lnTo>
                  <a:lnTo>
                    <a:pt x="30" y="49"/>
                  </a:lnTo>
                  <a:lnTo>
                    <a:pt x="24" y="49"/>
                  </a:lnTo>
                  <a:lnTo>
                    <a:pt x="19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1" y="78"/>
                  </a:lnTo>
                  <a:lnTo>
                    <a:pt x="42" y="78"/>
                  </a:lnTo>
                  <a:lnTo>
                    <a:pt x="47" y="78"/>
                  </a:lnTo>
                  <a:lnTo>
                    <a:pt x="47" y="80"/>
                  </a:lnTo>
                  <a:lnTo>
                    <a:pt x="47" y="85"/>
                  </a:lnTo>
                  <a:lnTo>
                    <a:pt x="47" y="87"/>
                  </a:lnTo>
                  <a:lnTo>
                    <a:pt x="47" y="91"/>
                  </a:lnTo>
                  <a:lnTo>
                    <a:pt x="47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Freeform 2708"/>
            <p:cNvSpPr/>
            <p:nvPr/>
          </p:nvSpPr>
          <p:spPr>
            <a:xfrm>
              <a:off x="1749179" y="390507"/>
              <a:ext cx="26829" cy="42032"/>
            </a:xfrm>
            <a:custGeom>
              <a:avLst/>
              <a:gdLst>
                <a:gd name="T0" fmla="*/ 39 w 60"/>
                <a:gd name="T1" fmla="*/ 0 h 94"/>
                <a:gd name="T2" fmla="*/ 44 w 60"/>
                <a:gd name="T3" fmla="*/ 0 h 94"/>
                <a:gd name="T4" fmla="*/ 49 w 60"/>
                <a:gd name="T5" fmla="*/ 2 h 94"/>
                <a:gd name="T6" fmla="*/ 58 w 60"/>
                <a:gd name="T7" fmla="*/ 4 h 94"/>
                <a:gd name="T8" fmla="*/ 58 w 60"/>
                <a:gd name="T9" fmla="*/ 4 h 94"/>
                <a:gd name="T10" fmla="*/ 58 w 60"/>
                <a:gd name="T11" fmla="*/ 4 h 94"/>
                <a:gd name="T12" fmla="*/ 56 w 60"/>
                <a:gd name="T13" fmla="*/ 11 h 94"/>
                <a:gd name="T14" fmla="*/ 54 w 60"/>
                <a:gd name="T15" fmla="*/ 16 h 94"/>
                <a:gd name="T16" fmla="*/ 54 w 60"/>
                <a:gd name="T17" fmla="*/ 16 h 94"/>
                <a:gd name="T18" fmla="*/ 51 w 60"/>
                <a:gd name="T19" fmla="*/ 14 h 94"/>
                <a:gd name="T20" fmla="*/ 47 w 60"/>
                <a:gd name="T21" fmla="*/ 14 h 94"/>
                <a:gd name="T22" fmla="*/ 44 w 60"/>
                <a:gd name="T23" fmla="*/ 12 h 94"/>
                <a:gd name="T24" fmla="*/ 39 w 60"/>
                <a:gd name="T25" fmla="*/ 12 h 94"/>
                <a:gd name="T26" fmla="*/ 32 w 60"/>
                <a:gd name="T27" fmla="*/ 14 h 94"/>
                <a:gd name="T28" fmla="*/ 25 w 60"/>
                <a:gd name="T29" fmla="*/ 16 h 94"/>
                <a:gd name="T30" fmla="*/ 20 w 60"/>
                <a:gd name="T31" fmla="*/ 21 h 94"/>
                <a:gd name="T32" fmla="*/ 16 w 60"/>
                <a:gd name="T33" fmla="*/ 28 h 94"/>
                <a:gd name="T34" fmla="*/ 14 w 60"/>
                <a:gd name="T35" fmla="*/ 37 h 94"/>
                <a:gd name="T36" fmla="*/ 13 w 60"/>
                <a:gd name="T37" fmla="*/ 47 h 94"/>
                <a:gd name="T38" fmla="*/ 14 w 60"/>
                <a:gd name="T39" fmla="*/ 56 h 94"/>
                <a:gd name="T40" fmla="*/ 16 w 60"/>
                <a:gd name="T41" fmla="*/ 63 h 94"/>
                <a:gd name="T42" fmla="*/ 18 w 60"/>
                <a:gd name="T43" fmla="*/ 70 h 94"/>
                <a:gd name="T44" fmla="*/ 21 w 60"/>
                <a:gd name="T45" fmla="*/ 73 h 94"/>
                <a:gd name="T46" fmla="*/ 25 w 60"/>
                <a:gd name="T47" fmla="*/ 77 h 94"/>
                <a:gd name="T48" fmla="*/ 28 w 60"/>
                <a:gd name="T49" fmla="*/ 80 h 94"/>
                <a:gd name="T50" fmla="*/ 33 w 60"/>
                <a:gd name="T51" fmla="*/ 82 h 94"/>
                <a:gd name="T52" fmla="*/ 39 w 60"/>
                <a:gd name="T53" fmla="*/ 82 h 94"/>
                <a:gd name="T54" fmla="*/ 44 w 60"/>
                <a:gd name="T55" fmla="*/ 82 h 94"/>
                <a:gd name="T56" fmla="*/ 47 w 60"/>
                <a:gd name="T57" fmla="*/ 82 h 94"/>
                <a:gd name="T58" fmla="*/ 54 w 60"/>
                <a:gd name="T59" fmla="*/ 79 h 94"/>
                <a:gd name="T60" fmla="*/ 56 w 60"/>
                <a:gd name="T61" fmla="*/ 79 h 94"/>
                <a:gd name="T62" fmla="*/ 56 w 60"/>
                <a:gd name="T63" fmla="*/ 79 h 94"/>
                <a:gd name="T64" fmla="*/ 58 w 60"/>
                <a:gd name="T65" fmla="*/ 84 h 94"/>
                <a:gd name="T66" fmla="*/ 60 w 60"/>
                <a:gd name="T67" fmla="*/ 89 h 94"/>
                <a:gd name="T68" fmla="*/ 60 w 60"/>
                <a:gd name="T69" fmla="*/ 91 h 94"/>
                <a:gd name="T70" fmla="*/ 60 w 60"/>
                <a:gd name="T71" fmla="*/ 91 h 94"/>
                <a:gd name="T72" fmla="*/ 49 w 60"/>
                <a:gd name="T73" fmla="*/ 94 h 94"/>
                <a:gd name="T74" fmla="*/ 44 w 60"/>
                <a:gd name="T75" fmla="*/ 94 h 94"/>
                <a:gd name="T76" fmla="*/ 39 w 60"/>
                <a:gd name="T77" fmla="*/ 94 h 94"/>
                <a:gd name="T78" fmla="*/ 30 w 60"/>
                <a:gd name="T79" fmla="*/ 94 h 94"/>
                <a:gd name="T80" fmla="*/ 21 w 60"/>
                <a:gd name="T81" fmla="*/ 91 h 94"/>
                <a:gd name="T82" fmla="*/ 16 w 60"/>
                <a:gd name="T83" fmla="*/ 87 h 94"/>
                <a:gd name="T84" fmla="*/ 9 w 60"/>
                <a:gd name="T85" fmla="*/ 82 h 94"/>
                <a:gd name="T86" fmla="*/ 6 w 60"/>
                <a:gd name="T87" fmla="*/ 75 h 94"/>
                <a:gd name="T88" fmla="*/ 2 w 60"/>
                <a:gd name="T89" fmla="*/ 68 h 94"/>
                <a:gd name="T90" fmla="*/ 0 w 60"/>
                <a:gd name="T91" fmla="*/ 58 h 94"/>
                <a:gd name="T92" fmla="*/ 0 w 60"/>
                <a:gd name="T93" fmla="*/ 47 h 94"/>
                <a:gd name="T94" fmla="*/ 0 w 60"/>
                <a:gd name="T95" fmla="*/ 39 h 94"/>
                <a:gd name="T96" fmla="*/ 2 w 60"/>
                <a:gd name="T97" fmla="*/ 28 h 94"/>
                <a:gd name="T98" fmla="*/ 6 w 60"/>
                <a:gd name="T99" fmla="*/ 21 h 94"/>
                <a:gd name="T100" fmla="*/ 9 w 60"/>
                <a:gd name="T101" fmla="*/ 14 h 94"/>
                <a:gd name="T102" fmla="*/ 16 w 60"/>
                <a:gd name="T103" fmla="*/ 7 h 94"/>
                <a:gd name="T104" fmla="*/ 21 w 60"/>
                <a:gd name="T105" fmla="*/ 4 h 94"/>
                <a:gd name="T106" fmla="*/ 30 w 60"/>
                <a:gd name="T107" fmla="*/ 2 h 94"/>
                <a:gd name="T108" fmla="*/ 39 w 60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" h="94">
                  <a:moveTo>
                    <a:pt x="39" y="0"/>
                  </a:moveTo>
                  <a:lnTo>
                    <a:pt x="44" y="0"/>
                  </a:lnTo>
                  <a:lnTo>
                    <a:pt x="49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6" y="11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1" y="14"/>
                  </a:lnTo>
                  <a:lnTo>
                    <a:pt x="47" y="14"/>
                  </a:lnTo>
                  <a:lnTo>
                    <a:pt x="44" y="12"/>
                  </a:lnTo>
                  <a:lnTo>
                    <a:pt x="39" y="12"/>
                  </a:lnTo>
                  <a:lnTo>
                    <a:pt x="32" y="14"/>
                  </a:lnTo>
                  <a:lnTo>
                    <a:pt x="25" y="16"/>
                  </a:lnTo>
                  <a:lnTo>
                    <a:pt x="20" y="21"/>
                  </a:lnTo>
                  <a:lnTo>
                    <a:pt x="16" y="28"/>
                  </a:lnTo>
                  <a:lnTo>
                    <a:pt x="14" y="37"/>
                  </a:lnTo>
                  <a:lnTo>
                    <a:pt x="13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70"/>
                  </a:lnTo>
                  <a:lnTo>
                    <a:pt x="21" y="73"/>
                  </a:lnTo>
                  <a:lnTo>
                    <a:pt x="25" y="77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9" y="82"/>
                  </a:lnTo>
                  <a:lnTo>
                    <a:pt x="44" y="82"/>
                  </a:lnTo>
                  <a:lnTo>
                    <a:pt x="47" y="82"/>
                  </a:lnTo>
                  <a:lnTo>
                    <a:pt x="54" y="79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8" y="84"/>
                  </a:lnTo>
                  <a:lnTo>
                    <a:pt x="60" y="89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49" y="94"/>
                  </a:lnTo>
                  <a:lnTo>
                    <a:pt x="44" y="94"/>
                  </a:lnTo>
                  <a:lnTo>
                    <a:pt x="39" y="94"/>
                  </a:lnTo>
                  <a:lnTo>
                    <a:pt x="30" y="94"/>
                  </a:lnTo>
                  <a:lnTo>
                    <a:pt x="21" y="91"/>
                  </a:lnTo>
                  <a:lnTo>
                    <a:pt x="16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30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Freeform 2709"/>
            <p:cNvSpPr/>
            <p:nvPr/>
          </p:nvSpPr>
          <p:spPr>
            <a:xfrm>
              <a:off x="1693285" y="391401"/>
              <a:ext cx="24594" cy="41138"/>
            </a:xfrm>
            <a:custGeom>
              <a:avLst/>
              <a:gdLst>
                <a:gd name="T0" fmla="*/ 55 w 55"/>
                <a:gd name="T1" fmla="*/ 0 h 92"/>
                <a:gd name="T2" fmla="*/ 55 w 55"/>
                <a:gd name="T3" fmla="*/ 3 h 92"/>
                <a:gd name="T4" fmla="*/ 55 w 55"/>
                <a:gd name="T5" fmla="*/ 5 h 92"/>
                <a:gd name="T6" fmla="*/ 55 w 55"/>
                <a:gd name="T7" fmla="*/ 9 h 92"/>
                <a:gd name="T8" fmla="*/ 55 w 55"/>
                <a:gd name="T9" fmla="*/ 12 h 92"/>
                <a:gd name="T10" fmla="*/ 54 w 55"/>
                <a:gd name="T11" fmla="*/ 12 h 92"/>
                <a:gd name="T12" fmla="*/ 54 w 55"/>
                <a:gd name="T13" fmla="*/ 12 h 92"/>
                <a:gd name="T14" fmla="*/ 49 w 55"/>
                <a:gd name="T15" fmla="*/ 12 h 92"/>
                <a:gd name="T16" fmla="*/ 45 w 55"/>
                <a:gd name="T17" fmla="*/ 12 h 92"/>
                <a:gd name="T18" fmla="*/ 40 w 55"/>
                <a:gd name="T19" fmla="*/ 12 h 92"/>
                <a:gd name="T20" fmla="*/ 36 w 55"/>
                <a:gd name="T21" fmla="*/ 12 h 92"/>
                <a:gd name="T22" fmla="*/ 33 w 55"/>
                <a:gd name="T23" fmla="*/ 12 h 92"/>
                <a:gd name="T24" fmla="*/ 33 w 55"/>
                <a:gd name="T25" fmla="*/ 52 h 92"/>
                <a:gd name="T26" fmla="*/ 33 w 55"/>
                <a:gd name="T27" fmla="*/ 71 h 92"/>
                <a:gd name="T28" fmla="*/ 33 w 55"/>
                <a:gd name="T29" fmla="*/ 85 h 92"/>
                <a:gd name="T30" fmla="*/ 33 w 55"/>
                <a:gd name="T31" fmla="*/ 91 h 92"/>
                <a:gd name="T32" fmla="*/ 33 w 55"/>
                <a:gd name="T33" fmla="*/ 91 h 92"/>
                <a:gd name="T34" fmla="*/ 28 w 55"/>
                <a:gd name="T35" fmla="*/ 92 h 92"/>
                <a:gd name="T36" fmla="*/ 21 w 55"/>
                <a:gd name="T37" fmla="*/ 91 h 92"/>
                <a:gd name="T38" fmla="*/ 21 w 55"/>
                <a:gd name="T39" fmla="*/ 91 h 92"/>
                <a:gd name="T40" fmla="*/ 21 w 55"/>
                <a:gd name="T41" fmla="*/ 33 h 92"/>
                <a:gd name="T42" fmla="*/ 21 w 55"/>
                <a:gd name="T43" fmla="*/ 19 h 92"/>
                <a:gd name="T44" fmla="*/ 21 w 55"/>
                <a:gd name="T45" fmla="*/ 12 h 92"/>
                <a:gd name="T46" fmla="*/ 19 w 55"/>
                <a:gd name="T47" fmla="*/ 12 h 92"/>
                <a:gd name="T48" fmla="*/ 15 w 55"/>
                <a:gd name="T49" fmla="*/ 12 h 92"/>
                <a:gd name="T50" fmla="*/ 10 w 55"/>
                <a:gd name="T51" fmla="*/ 12 h 92"/>
                <a:gd name="T52" fmla="*/ 5 w 55"/>
                <a:gd name="T53" fmla="*/ 12 h 92"/>
                <a:gd name="T54" fmla="*/ 1 w 55"/>
                <a:gd name="T55" fmla="*/ 12 h 92"/>
                <a:gd name="T56" fmla="*/ 0 w 55"/>
                <a:gd name="T57" fmla="*/ 12 h 92"/>
                <a:gd name="T58" fmla="*/ 0 w 55"/>
                <a:gd name="T59" fmla="*/ 12 h 92"/>
                <a:gd name="T60" fmla="*/ 0 w 55"/>
                <a:gd name="T61" fmla="*/ 9 h 92"/>
                <a:gd name="T62" fmla="*/ 0 w 55"/>
                <a:gd name="T63" fmla="*/ 5 h 92"/>
                <a:gd name="T64" fmla="*/ 0 w 55"/>
                <a:gd name="T65" fmla="*/ 3 h 92"/>
                <a:gd name="T66" fmla="*/ 0 w 55"/>
                <a:gd name="T67" fmla="*/ 0 h 92"/>
                <a:gd name="T68" fmla="*/ 0 w 55"/>
                <a:gd name="T69" fmla="*/ 0 h 92"/>
                <a:gd name="T70" fmla="*/ 54 w 55"/>
                <a:gd name="T71" fmla="*/ 0 h 92"/>
                <a:gd name="T72" fmla="*/ 55 w 55"/>
                <a:gd name="T7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lnTo>
                    <a:pt x="55" y="3"/>
                  </a:lnTo>
                  <a:lnTo>
                    <a:pt x="55" y="5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0" y="12"/>
                  </a:lnTo>
                  <a:lnTo>
                    <a:pt x="36" y="12"/>
                  </a:lnTo>
                  <a:lnTo>
                    <a:pt x="33" y="12"/>
                  </a:lnTo>
                  <a:lnTo>
                    <a:pt x="33" y="52"/>
                  </a:lnTo>
                  <a:lnTo>
                    <a:pt x="33" y="71"/>
                  </a:lnTo>
                  <a:lnTo>
                    <a:pt x="33" y="85"/>
                  </a:lnTo>
                  <a:lnTo>
                    <a:pt x="33" y="91"/>
                  </a:lnTo>
                  <a:lnTo>
                    <a:pt x="33" y="91"/>
                  </a:lnTo>
                  <a:lnTo>
                    <a:pt x="28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1" y="33"/>
                  </a:lnTo>
                  <a:lnTo>
                    <a:pt x="21" y="19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5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Freeform 2710"/>
            <p:cNvSpPr/>
            <p:nvPr/>
          </p:nvSpPr>
          <p:spPr>
            <a:xfrm>
              <a:off x="1782269" y="391401"/>
              <a:ext cx="26382" cy="41138"/>
            </a:xfrm>
            <a:custGeom>
              <a:avLst/>
              <a:gdLst>
                <a:gd name="T0" fmla="*/ 5 w 59"/>
                <a:gd name="T1" fmla="*/ 0 h 92"/>
                <a:gd name="T2" fmla="*/ 8 w 59"/>
                <a:gd name="T3" fmla="*/ 0 h 92"/>
                <a:gd name="T4" fmla="*/ 12 w 59"/>
                <a:gd name="T5" fmla="*/ 0 h 92"/>
                <a:gd name="T6" fmla="*/ 12 w 59"/>
                <a:gd name="T7" fmla="*/ 0 h 92"/>
                <a:gd name="T8" fmla="*/ 12 w 59"/>
                <a:gd name="T9" fmla="*/ 37 h 92"/>
                <a:gd name="T10" fmla="*/ 45 w 59"/>
                <a:gd name="T11" fmla="*/ 37 h 92"/>
                <a:gd name="T12" fmla="*/ 45 w 59"/>
                <a:gd name="T13" fmla="*/ 0 h 92"/>
                <a:gd name="T14" fmla="*/ 45 w 59"/>
                <a:gd name="T15" fmla="*/ 0 h 92"/>
                <a:gd name="T16" fmla="*/ 48 w 59"/>
                <a:gd name="T17" fmla="*/ 0 h 92"/>
                <a:gd name="T18" fmla="*/ 52 w 59"/>
                <a:gd name="T19" fmla="*/ 0 h 92"/>
                <a:gd name="T20" fmla="*/ 55 w 59"/>
                <a:gd name="T21" fmla="*/ 0 h 92"/>
                <a:gd name="T22" fmla="*/ 57 w 59"/>
                <a:gd name="T23" fmla="*/ 0 h 92"/>
                <a:gd name="T24" fmla="*/ 59 w 59"/>
                <a:gd name="T25" fmla="*/ 0 h 92"/>
                <a:gd name="T26" fmla="*/ 59 w 59"/>
                <a:gd name="T27" fmla="*/ 91 h 92"/>
                <a:gd name="T28" fmla="*/ 57 w 59"/>
                <a:gd name="T29" fmla="*/ 91 h 92"/>
                <a:gd name="T30" fmla="*/ 55 w 59"/>
                <a:gd name="T31" fmla="*/ 92 h 92"/>
                <a:gd name="T32" fmla="*/ 52 w 59"/>
                <a:gd name="T33" fmla="*/ 92 h 92"/>
                <a:gd name="T34" fmla="*/ 48 w 59"/>
                <a:gd name="T35" fmla="*/ 92 h 92"/>
                <a:gd name="T36" fmla="*/ 45 w 59"/>
                <a:gd name="T37" fmla="*/ 91 h 92"/>
                <a:gd name="T38" fmla="*/ 45 w 59"/>
                <a:gd name="T39" fmla="*/ 91 h 92"/>
                <a:gd name="T40" fmla="*/ 45 w 59"/>
                <a:gd name="T41" fmla="*/ 87 h 92"/>
                <a:gd name="T42" fmla="*/ 45 w 59"/>
                <a:gd name="T43" fmla="*/ 77 h 92"/>
                <a:gd name="T44" fmla="*/ 45 w 59"/>
                <a:gd name="T45" fmla="*/ 65 h 92"/>
                <a:gd name="T46" fmla="*/ 45 w 59"/>
                <a:gd name="T47" fmla="*/ 54 h 92"/>
                <a:gd name="T48" fmla="*/ 45 w 59"/>
                <a:gd name="T49" fmla="*/ 49 h 92"/>
                <a:gd name="T50" fmla="*/ 12 w 59"/>
                <a:gd name="T51" fmla="*/ 49 h 92"/>
                <a:gd name="T52" fmla="*/ 12 w 59"/>
                <a:gd name="T53" fmla="*/ 54 h 92"/>
                <a:gd name="T54" fmla="*/ 12 w 59"/>
                <a:gd name="T55" fmla="*/ 65 h 92"/>
                <a:gd name="T56" fmla="*/ 12 w 59"/>
                <a:gd name="T57" fmla="*/ 77 h 92"/>
                <a:gd name="T58" fmla="*/ 12 w 59"/>
                <a:gd name="T59" fmla="*/ 87 h 92"/>
                <a:gd name="T60" fmla="*/ 12 w 59"/>
                <a:gd name="T61" fmla="*/ 91 h 92"/>
                <a:gd name="T62" fmla="*/ 12 w 59"/>
                <a:gd name="T63" fmla="*/ 91 h 92"/>
                <a:gd name="T64" fmla="*/ 8 w 59"/>
                <a:gd name="T65" fmla="*/ 92 h 92"/>
                <a:gd name="T66" fmla="*/ 5 w 59"/>
                <a:gd name="T67" fmla="*/ 92 h 92"/>
                <a:gd name="T68" fmla="*/ 3 w 59"/>
                <a:gd name="T69" fmla="*/ 92 h 92"/>
                <a:gd name="T70" fmla="*/ 0 w 59"/>
                <a:gd name="T71" fmla="*/ 91 h 92"/>
                <a:gd name="T72" fmla="*/ 0 w 59"/>
                <a:gd name="T73" fmla="*/ 91 h 92"/>
                <a:gd name="T74" fmla="*/ 0 w 59"/>
                <a:gd name="T75" fmla="*/ 0 h 92"/>
                <a:gd name="T76" fmla="*/ 0 w 59"/>
                <a:gd name="T77" fmla="*/ 0 h 92"/>
                <a:gd name="T78" fmla="*/ 3 w 59"/>
                <a:gd name="T79" fmla="*/ 0 h 92"/>
                <a:gd name="T80" fmla="*/ 5 w 59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92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59" y="91"/>
                  </a:lnTo>
                  <a:lnTo>
                    <a:pt x="57" y="91"/>
                  </a:lnTo>
                  <a:lnTo>
                    <a:pt x="55" y="92"/>
                  </a:lnTo>
                  <a:lnTo>
                    <a:pt x="52" y="92"/>
                  </a:lnTo>
                  <a:lnTo>
                    <a:pt x="48" y="92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87"/>
                  </a:lnTo>
                  <a:lnTo>
                    <a:pt x="45" y="77"/>
                  </a:lnTo>
                  <a:lnTo>
                    <a:pt x="45" y="65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12" y="49"/>
                  </a:lnTo>
                  <a:lnTo>
                    <a:pt x="12" y="54"/>
                  </a:lnTo>
                  <a:lnTo>
                    <a:pt x="12" y="65"/>
                  </a:lnTo>
                  <a:lnTo>
                    <a:pt x="12" y="77"/>
                  </a:lnTo>
                  <a:lnTo>
                    <a:pt x="12" y="87"/>
                  </a:lnTo>
                  <a:lnTo>
                    <a:pt x="12" y="91"/>
                  </a:lnTo>
                  <a:lnTo>
                    <a:pt x="12" y="91"/>
                  </a:lnTo>
                  <a:lnTo>
                    <a:pt x="8" y="92"/>
                  </a:lnTo>
                  <a:lnTo>
                    <a:pt x="5" y="92"/>
                  </a:lnTo>
                  <a:lnTo>
                    <a:pt x="3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Freeform 2711"/>
            <p:cNvSpPr/>
            <p:nvPr/>
          </p:nvSpPr>
          <p:spPr>
            <a:xfrm>
              <a:off x="1817146" y="391401"/>
              <a:ext cx="25935" cy="41138"/>
            </a:xfrm>
            <a:custGeom>
              <a:avLst/>
              <a:gdLst>
                <a:gd name="T0" fmla="*/ 5 w 58"/>
                <a:gd name="T1" fmla="*/ 0 h 92"/>
                <a:gd name="T2" fmla="*/ 7 w 58"/>
                <a:gd name="T3" fmla="*/ 0 h 92"/>
                <a:gd name="T4" fmla="*/ 11 w 58"/>
                <a:gd name="T5" fmla="*/ 0 h 92"/>
                <a:gd name="T6" fmla="*/ 11 w 58"/>
                <a:gd name="T7" fmla="*/ 0 h 92"/>
                <a:gd name="T8" fmla="*/ 12 w 58"/>
                <a:gd name="T9" fmla="*/ 3 h 92"/>
                <a:gd name="T10" fmla="*/ 18 w 58"/>
                <a:gd name="T11" fmla="*/ 12 h 92"/>
                <a:gd name="T12" fmla="*/ 25 w 58"/>
                <a:gd name="T13" fmla="*/ 24 h 92"/>
                <a:gd name="T14" fmla="*/ 32 w 58"/>
                <a:gd name="T15" fmla="*/ 38 h 92"/>
                <a:gd name="T16" fmla="*/ 37 w 58"/>
                <a:gd name="T17" fmla="*/ 51 h 92"/>
                <a:gd name="T18" fmla="*/ 42 w 58"/>
                <a:gd name="T19" fmla="*/ 61 h 92"/>
                <a:gd name="T20" fmla="*/ 46 w 58"/>
                <a:gd name="T21" fmla="*/ 66 h 92"/>
                <a:gd name="T22" fmla="*/ 46 w 58"/>
                <a:gd name="T23" fmla="*/ 59 h 92"/>
                <a:gd name="T24" fmla="*/ 46 w 58"/>
                <a:gd name="T25" fmla="*/ 47 h 92"/>
                <a:gd name="T26" fmla="*/ 46 w 58"/>
                <a:gd name="T27" fmla="*/ 0 h 92"/>
                <a:gd name="T28" fmla="*/ 46 w 58"/>
                <a:gd name="T29" fmla="*/ 0 h 92"/>
                <a:gd name="T30" fmla="*/ 49 w 58"/>
                <a:gd name="T31" fmla="*/ 0 h 92"/>
                <a:gd name="T32" fmla="*/ 53 w 58"/>
                <a:gd name="T33" fmla="*/ 0 h 92"/>
                <a:gd name="T34" fmla="*/ 54 w 58"/>
                <a:gd name="T35" fmla="*/ 0 h 92"/>
                <a:gd name="T36" fmla="*/ 58 w 58"/>
                <a:gd name="T37" fmla="*/ 0 h 92"/>
                <a:gd name="T38" fmla="*/ 58 w 58"/>
                <a:gd name="T39" fmla="*/ 0 h 92"/>
                <a:gd name="T40" fmla="*/ 58 w 58"/>
                <a:gd name="T41" fmla="*/ 91 h 92"/>
                <a:gd name="T42" fmla="*/ 58 w 58"/>
                <a:gd name="T43" fmla="*/ 91 h 92"/>
                <a:gd name="T44" fmla="*/ 54 w 58"/>
                <a:gd name="T45" fmla="*/ 92 h 92"/>
                <a:gd name="T46" fmla="*/ 51 w 58"/>
                <a:gd name="T47" fmla="*/ 92 h 92"/>
                <a:gd name="T48" fmla="*/ 49 w 58"/>
                <a:gd name="T49" fmla="*/ 92 h 92"/>
                <a:gd name="T50" fmla="*/ 46 w 58"/>
                <a:gd name="T51" fmla="*/ 91 h 92"/>
                <a:gd name="T52" fmla="*/ 46 w 58"/>
                <a:gd name="T53" fmla="*/ 91 h 92"/>
                <a:gd name="T54" fmla="*/ 44 w 58"/>
                <a:gd name="T55" fmla="*/ 87 h 92"/>
                <a:gd name="T56" fmla="*/ 39 w 58"/>
                <a:gd name="T57" fmla="*/ 78 h 92"/>
                <a:gd name="T58" fmla="*/ 33 w 58"/>
                <a:gd name="T59" fmla="*/ 66 h 92"/>
                <a:gd name="T60" fmla="*/ 26 w 58"/>
                <a:gd name="T61" fmla="*/ 54 h 92"/>
                <a:gd name="T62" fmla="*/ 19 w 58"/>
                <a:gd name="T63" fmla="*/ 40 h 92"/>
                <a:gd name="T64" fmla="*/ 14 w 58"/>
                <a:gd name="T65" fmla="*/ 31 h 92"/>
                <a:gd name="T66" fmla="*/ 11 w 58"/>
                <a:gd name="T67" fmla="*/ 26 h 92"/>
                <a:gd name="T68" fmla="*/ 11 w 58"/>
                <a:gd name="T69" fmla="*/ 31 h 92"/>
                <a:gd name="T70" fmla="*/ 11 w 58"/>
                <a:gd name="T71" fmla="*/ 45 h 92"/>
                <a:gd name="T72" fmla="*/ 11 w 58"/>
                <a:gd name="T73" fmla="*/ 61 h 92"/>
                <a:gd name="T74" fmla="*/ 11 w 58"/>
                <a:gd name="T75" fmla="*/ 75 h 92"/>
                <a:gd name="T76" fmla="*/ 11 w 58"/>
                <a:gd name="T77" fmla="*/ 87 h 92"/>
                <a:gd name="T78" fmla="*/ 11 w 58"/>
                <a:gd name="T79" fmla="*/ 91 h 92"/>
                <a:gd name="T80" fmla="*/ 11 w 58"/>
                <a:gd name="T81" fmla="*/ 91 h 92"/>
                <a:gd name="T82" fmla="*/ 9 w 58"/>
                <a:gd name="T83" fmla="*/ 92 h 92"/>
                <a:gd name="T84" fmla="*/ 5 w 58"/>
                <a:gd name="T85" fmla="*/ 92 h 92"/>
                <a:gd name="T86" fmla="*/ 2 w 58"/>
                <a:gd name="T87" fmla="*/ 92 h 92"/>
                <a:gd name="T88" fmla="*/ 0 w 58"/>
                <a:gd name="T89" fmla="*/ 91 h 92"/>
                <a:gd name="T90" fmla="*/ 0 w 58"/>
                <a:gd name="T91" fmla="*/ 91 h 92"/>
                <a:gd name="T92" fmla="*/ 0 w 58"/>
                <a:gd name="T93" fmla="*/ 0 h 92"/>
                <a:gd name="T94" fmla="*/ 0 w 58"/>
                <a:gd name="T95" fmla="*/ 0 h 92"/>
                <a:gd name="T96" fmla="*/ 2 w 58"/>
                <a:gd name="T97" fmla="*/ 0 h 92"/>
                <a:gd name="T98" fmla="*/ 5 w 58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2">
                  <a:moveTo>
                    <a:pt x="5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3"/>
                  </a:lnTo>
                  <a:lnTo>
                    <a:pt x="18" y="12"/>
                  </a:lnTo>
                  <a:lnTo>
                    <a:pt x="25" y="24"/>
                  </a:lnTo>
                  <a:lnTo>
                    <a:pt x="32" y="38"/>
                  </a:lnTo>
                  <a:lnTo>
                    <a:pt x="37" y="51"/>
                  </a:lnTo>
                  <a:lnTo>
                    <a:pt x="42" y="61"/>
                  </a:lnTo>
                  <a:lnTo>
                    <a:pt x="46" y="66"/>
                  </a:lnTo>
                  <a:lnTo>
                    <a:pt x="46" y="59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91"/>
                  </a:lnTo>
                  <a:lnTo>
                    <a:pt x="58" y="91"/>
                  </a:lnTo>
                  <a:lnTo>
                    <a:pt x="54" y="92"/>
                  </a:lnTo>
                  <a:lnTo>
                    <a:pt x="51" y="92"/>
                  </a:lnTo>
                  <a:lnTo>
                    <a:pt x="49" y="92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4" y="87"/>
                  </a:lnTo>
                  <a:lnTo>
                    <a:pt x="39" y="78"/>
                  </a:lnTo>
                  <a:lnTo>
                    <a:pt x="33" y="66"/>
                  </a:lnTo>
                  <a:lnTo>
                    <a:pt x="26" y="54"/>
                  </a:lnTo>
                  <a:lnTo>
                    <a:pt x="19" y="40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45"/>
                  </a:lnTo>
                  <a:lnTo>
                    <a:pt x="11" y="61"/>
                  </a:lnTo>
                  <a:lnTo>
                    <a:pt x="11" y="75"/>
                  </a:lnTo>
                  <a:lnTo>
                    <a:pt x="11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9" y="92"/>
                  </a:lnTo>
                  <a:lnTo>
                    <a:pt x="5" y="92"/>
                  </a:lnTo>
                  <a:lnTo>
                    <a:pt x="2" y="92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Freeform 2712"/>
            <p:cNvSpPr>
              <a:spLocks noEditPoints="1"/>
            </p:cNvSpPr>
            <p:nvPr/>
          </p:nvSpPr>
          <p:spPr>
            <a:xfrm>
              <a:off x="1911048" y="390507"/>
              <a:ext cx="30854" cy="42032"/>
            </a:xfrm>
            <a:custGeom>
              <a:avLst/>
              <a:gdLst>
                <a:gd name="T0" fmla="*/ 29 w 69"/>
                <a:gd name="T1" fmla="*/ 14 h 94"/>
                <a:gd name="T2" fmla="*/ 22 w 69"/>
                <a:gd name="T3" fmla="*/ 18 h 94"/>
                <a:gd name="T4" fmla="*/ 17 w 69"/>
                <a:gd name="T5" fmla="*/ 26 h 94"/>
                <a:gd name="T6" fmla="*/ 14 w 69"/>
                <a:gd name="T7" fmla="*/ 40 h 94"/>
                <a:gd name="T8" fmla="*/ 14 w 69"/>
                <a:gd name="T9" fmla="*/ 56 h 94"/>
                <a:gd name="T10" fmla="*/ 17 w 69"/>
                <a:gd name="T11" fmla="*/ 68 h 94"/>
                <a:gd name="T12" fmla="*/ 22 w 69"/>
                <a:gd name="T13" fmla="*/ 77 h 94"/>
                <a:gd name="T14" fmla="*/ 29 w 69"/>
                <a:gd name="T15" fmla="*/ 82 h 94"/>
                <a:gd name="T16" fmla="*/ 40 w 69"/>
                <a:gd name="T17" fmla="*/ 82 h 94"/>
                <a:gd name="T18" fmla="*/ 48 w 69"/>
                <a:gd name="T19" fmla="*/ 77 h 94"/>
                <a:gd name="T20" fmla="*/ 54 w 69"/>
                <a:gd name="T21" fmla="*/ 68 h 94"/>
                <a:gd name="T22" fmla="*/ 55 w 69"/>
                <a:gd name="T23" fmla="*/ 56 h 94"/>
                <a:gd name="T24" fmla="*/ 55 w 69"/>
                <a:gd name="T25" fmla="*/ 40 h 94"/>
                <a:gd name="T26" fmla="*/ 54 w 69"/>
                <a:gd name="T27" fmla="*/ 26 h 94"/>
                <a:gd name="T28" fmla="*/ 48 w 69"/>
                <a:gd name="T29" fmla="*/ 18 h 94"/>
                <a:gd name="T30" fmla="*/ 40 w 69"/>
                <a:gd name="T31" fmla="*/ 14 h 94"/>
                <a:gd name="T32" fmla="*/ 35 w 69"/>
                <a:gd name="T33" fmla="*/ 0 h 94"/>
                <a:gd name="T34" fmla="*/ 50 w 69"/>
                <a:gd name="T35" fmla="*/ 4 h 94"/>
                <a:gd name="T36" fmla="*/ 61 w 69"/>
                <a:gd name="T37" fmla="*/ 14 h 94"/>
                <a:gd name="T38" fmla="*/ 68 w 69"/>
                <a:gd name="T39" fmla="*/ 28 h 94"/>
                <a:gd name="T40" fmla="*/ 69 w 69"/>
                <a:gd name="T41" fmla="*/ 47 h 94"/>
                <a:gd name="T42" fmla="*/ 68 w 69"/>
                <a:gd name="T43" fmla="*/ 67 h 94"/>
                <a:gd name="T44" fmla="*/ 61 w 69"/>
                <a:gd name="T45" fmla="*/ 82 h 94"/>
                <a:gd name="T46" fmla="*/ 50 w 69"/>
                <a:gd name="T47" fmla="*/ 91 h 94"/>
                <a:gd name="T48" fmla="*/ 35 w 69"/>
                <a:gd name="T49" fmla="*/ 94 h 94"/>
                <a:gd name="T50" fmla="*/ 19 w 69"/>
                <a:gd name="T51" fmla="*/ 91 h 94"/>
                <a:gd name="T52" fmla="*/ 8 w 69"/>
                <a:gd name="T53" fmla="*/ 82 h 94"/>
                <a:gd name="T54" fmla="*/ 1 w 69"/>
                <a:gd name="T55" fmla="*/ 67 h 94"/>
                <a:gd name="T56" fmla="*/ 0 w 69"/>
                <a:gd name="T57" fmla="*/ 47 h 94"/>
                <a:gd name="T58" fmla="*/ 1 w 69"/>
                <a:gd name="T59" fmla="*/ 28 h 94"/>
                <a:gd name="T60" fmla="*/ 8 w 69"/>
                <a:gd name="T61" fmla="*/ 14 h 94"/>
                <a:gd name="T62" fmla="*/ 19 w 69"/>
                <a:gd name="T63" fmla="*/ 4 h 94"/>
                <a:gd name="T64" fmla="*/ 35 w 69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94">
                  <a:moveTo>
                    <a:pt x="35" y="12"/>
                  </a:moveTo>
                  <a:lnTo>
                    <a:pt x="29" y="14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19" y="23"/>
                  </a:lnTo>
                  <a:lnTo>
                    <a:pt x="17" y="26"/>
                  </a:lnTo>
                  <a:lnTo>
                    <a:pt x="15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5" y="63"/>
                  </a:lnTo>
                  <a:lnTo>
                    <a:pt x="17" y="68"/>
                  </a:lnTo>
                  <a:lnTo>
                    <a:pt x="19" y="73"/>
                  </a:lnTo>
                  <a:lnTo>
                    <a:pt x="22" y="77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48" y="77"/>
                  </a:lnTo>
                  <a:lnTo>
                    <a:pt x="50" y="73"/>
                  </a:lnTo>
                  <a:lnTo>
                    <a:pt x="54" y="68"/>
                  </a:lnTo>
                  <a:lnTo>
                    <a:pt x="55" y="63"/>
                  </a:lnTo>
                  <a:lnTo>
                    <a:pt x="55" y="56"/>
                  </a:lnTo>
                  <a:lnTo>
                    <a:pt x="55" y="47"/>
                  </a:lnTo>
                  <a:lnTo>
                    <a:pt x="55" y="40"/>
                  </a:lnTo>
                  <a:lnTo>
                    <a:pt x="55" y="33"/>
                  </a:lnTo>
                  <a:lnTo>
                    <a:pt x="54" y="26"/>
                  </a:lnTo>
                  <a:lnTo>
                    <a:pt x="50" y="23"/>
                  </a:lnTo>
                  <a:lnTo>
                    <a:pt x="48" y="18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5" y="9"/>
                  </a:lnTo>
                  <a:lnTo>
                    <a:pt x="61" y="14"/>
                  </a:lnTo>
                  <a:lnTo>
                    <a:pt x="64" y="21"/>
                  </a:lnTo>
                  <a:lnTo>
                    <a:pt x="68" y="28"/>
                  </a:lnTo>
                  <a:lnTo>
                    <a:pt x="69" y="39"/>
                  </a:lnTo>
                  <a:lnTo>
                    <a:pt x="69" y="47"/>
                  </a:lnTo>
                  <a:lnTo>
                    <a:pt x="69" y="58"/>
                  </a:lnTo>
                  <a:lnTo>
                    <a:pt x="68" y="67"/>
                  </a:lnTo>
                  <a:lnTo>
                    <a:pt x="64" y="75"/>
                  </a:lnTo>
                  <a:lnTo>
                    <a:pt x="61" y="82"/>
                  </a:lnTo>
                  <a:lnTo>
                    <a:pt x="55" y="87"/>
                  </a:lnTo>
                  <a:lnTo>
                    <a:pt x="50" y="91"/>
                  </a:lnTo>
                  <a:lnTo>
                    <a:pt x="43" y="94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1"/>
                  </a:lnTo>
                  <a:lnTo>
                    <a:pt x="14" y="87"/>
                  </a:lnTo>
                  <a:lnTo>
                    <a:pt x="8" y="82"/>
                  </a:lnTo>
                  <a:lnTo>
                    <a:pt x="5" y="75"/>
                  </a:lnTo>
                  <a:lnTo>
                    <a:pt x="1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5" y="21"/>
                  </a:lnTo>
                  <a:lnTo>
                    <a:pt x="8" y="14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Freeform 2713"/>
            <p:cNvSpPr>
              <a:spLocks noEditPoints="1"/>
            </p:cNvSpPr>
            <p:nvPr/>
          </p:nvSpPr>
          <p:spPr>
            <a:xfrm>
              <a:off x="1651700" y="390507"/>
              <a:ext cx="32642" cy="42032"/>
            </a:xfrm>
            <a:custGeom>
              <a:avLst/>
              <a:gdLst>
                <a:gd name="T0" fmla="*/ 19 w 73"/>
                <a:gd name="T1" fmla="*/ 53 h 94"/>
                <a:gd name="T2" fmla="*/ 12 w 73"/>
                <a:gd name="T3" fmla="*/ 61 h 94"/>
                <a:gd name="T4" fmla="*/ 12 w 73"/>
                <a:gd name="T5" fmla="*/ 73 h 94"/>
                <a:gd name="T6" fmla="*/ 19 w 73"/>
                <a:gd name="T7" fmla="*/ 82 h 94"/>
                <a:gd name="T8" fmla="*/ 28 w 73"/>
                <a:gd name="T9" fmla="*/ 84 h 94"/>
                <a:gd name="T10" fmla="*/ 35 w 73"/>
                <a:gd name="T11" fmla="*/ 84 h 94"/>
                <a:gd name="T12" fmla="*/ 46 w 73"/>
                <a:gd name="T13" fmla="*/ 77 h 94"/>
                <a:gd name="T14" fmla="*/ 35 w 73"/>
                <a:gd name="T15" fmla="*/ 65 h 94"/>
                <a:gd name="T16" fmla="*/ 23 w 73"/>
                <a:gd name="T17" fmla="*/ 49 h 94"/>
                <a:gd name="T18" fmla="*/ 28 w 73"/>
                <a:gd name="T19" fmla="*/ 11 h 94"/>
                <a:gd name="T20" fmla="*/ 23 w 73"/>
                <a:gd name="T21" fmla="*/ 14 h 94"/>
                <a:gd name="T22" fmla="*/ 21 w 73"/>
                <a:gd name="T23" fmla="*/ 21 h 94"/>
                <a:gd name="T24" fmla="*/ 25 w 73"/>
                <a:gd name="T25" fmla="*/ 32 h 94"/>
                <a:gd name="T26" fmla="*/ 33 w 73"/>
                <a:gd name="T27" fmla="*/ 33 h 94"/>
                <a:gd name="T28" fmla="*/ 39 w 73"/>
                <a:gd name="T29" fmla="*/ 25 h 94"/>
                <a:gd name="T30" fmla="*/ 40 w 73"/>
                <a:gd name="T31" fmla="*/ 16 h 94"/>
                <a:gd name="T32" fmla="*/ 35 w 73"/>
                <a:gd name="T33" fmla="*/ 11 h 94"/>
                <a:gd name="T34" fmla="*/ 32 w 73"/>
                <a:gd name="T35" fmla="*/ 9 h 94"/>
                <a:gd name="T36" fmla="*/ 39 w 73"/>
                <a:gd name="T37" fmla="*/ 0 h 94"/>
                <a:gd name="T38" fmla="*/ 47 w 73"/>
                <a:gd name="T39" fmla="*/ 7 h 94"/>
                <a:gd name="T40" fmla="*/ 51 w 73"/>
                <a:gd name="T41" fmla="*/ 19 h 94"/>
                <a:gd name="T42" fmla="*/ 47 w 73"/>
                <a:gd name="T43" fmla="*/ 33 h 94"/>
                <a:gd name="T44" fmla="*/ 33 w 73"/>
                <a:gd name="T45" fmla="*/ 44 h 94"/>
                <a:gd name="T46" fmla="*/ 47 w 73"/>
                <a:gd name="T47" fmla="*/ 61 h 94"/>
                <a:gd name="T48" fmla="*/ 56 w 73"/>
                <a:gd name="T49" fmla="*/ 61 h 94"/>
                <a:gd name="T50" fmla="*/ 59 w 73"/>
                <a:gd name="T51" fmla="*/ 44 h 94"/>
                <a:gd name="T52" fmla="*/ 72 w 73"/>
                <a:gd name="T53" fmla="*/ 42 h 94"/>
                <a:gd name="T54" fmla="*/ 66 w 73"/>
                <a:gd name="T55" fmla="*/ 63 h 94"/>
                <a:gd name="T56" fmla="*/ 59 w 73"/>
                <a:gd name="T57" fmla="*/ 77 h 94"/>
                <a:gd name="T58" fmla="*/ 65 w 73"/>
                <a:gd name="T59" fmla="*/ 82 h 94"/>
                <a:gd name="T60" fmla="*/ 68 w 73"/>
                <a:gd name="T61" fmla="*/ 87 h 94"/>
                <a:gd name="T62" fmla="*/ 73 w 73"/>
                <a:gd name="T63" fmla="*/ 93 h 94"/>
                <a:gd name="T64" fmla="*/ 52 w 73"/>
                <a:gd name="T65" fmla="*/ 87 h 94"/>
                <a:gd name="T66" fmla="*/ 52 w 73"/>
                <a:gd name="T67" fmla="*/ 86 h 94"/>
                <a:gd name="T68" fmla="*/ 44 w 73"/>
                <a:gd name="T69" fmla="*/ 91 h 94"/>
                <a:gd name="T70" fmla="*/ 26 w 73"/>
                <a:gd name="T71" fmla="*/ 94 h 94"/>
                <a:gd name="T72" fmla="*/ 14 w 73"/>
                <a:gd name="T73" fmla="*/ 93 h 94"/>
                <a:gd name="T74" fmla="*/ 5 w 73"/>
                <a:gd name="T75" fmla="*/ 84 h 94"/>
                <a:gd name="T76" fmla="*/ 0 w 73"/>
                <a:gd name="T77" fmla="*/ 73 h 94"/>
                <a:gd name="T78" fmla="*/ 2 w 73"/>
                <a:gd name="T79" fmla="*/ 61 h 94"/>
                <a:gd name="T80" fmla="*/ 9 w 73"/>
                <a:gd name="T81" fmla="*/ 47 h 94"/>
                <a:gd name="T82" fmla="*/ 12 w 73"/>
                <a:gd name="T83" fmla="*/ 35 h 94"/>
                <a:gd name="T84" fmla="*/ 9 w 73"/>
                <a:gd name="T85" fmla="*/ 23 h 94"/>
                <a:gd name="T86" fmla="*/ 12 w 73"/>
                <a:gd name="T87" fmla="*/ 12 h 94"/>
                <a:gd name="T88" fmla="*/ 19 w 73"/>
                <a:gd name="T89" fmla="*/ 4 h 94"/>
                <a:gd name="T90" fmla="*/ 32 w 73"/>
                <a:gd name="T9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94">
                  <a:moveTo>
                    <a:pt x="23" y="49"/>
                  </a:moveTo>
                  <a:lnTo>
                    <a:pt x="19" y="53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12" y="67"/>
                  </a:lnTo>
                  <a:lnTo>
                    <a:pt x="12" y="73"/>
                  </a:lnTo>
                  <a:lnTo>
                    <a:pt x="16" y="77"/>
                  </a:lnTo>
                  <a:lnTo>
                    <a:pt x="19" y="82"/>
                  </a:lnTo>
                  <a:lnTo>
                    <a:pt x="23" y="84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84"/>
                  </a:lnTo>
                  <a:lnTo>
                    <a:pt x="40" y="80"/>
                  </a:lnTo>
                  <a:lnTo>
                    <a:pt x="46" y="77"/>
                  </a:lnTo>
                  <a:lnTo>
                    <a:pt x="40" y="72"/>
                  </a:lnTo>
                  <a:lnTo>
                    <a:pt x="35" y="65"/>
                  </a:lnTo>
                  <a:lnTo>
                    <a:pt x="28" y="58"/>
                  </a:lnTo>
                  <a:lnTo>
                    <a:pt x="23" y="49"/>
                  </a:lnTo>
                  <a:close/>
                  <a:moveTo>
                    <a:pt x="32" y="9"/>
                  </a:moveTo>
                  <a:lnTo>
                    <a:pt x="28" y="11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5" y="32"/>
                  </a:lnTo>
                  <a:lnTo>
                    <a:pt x="26" y="37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0" y="21"/>
                  </a:lnTo>
                  <a:lnTo>
                    <a:pt x="40" y="16"/>
                  </a:lnTo>
                  <a:lnTo>
                    <a:pt x="39" y="12"/>
                  </a:lnTo>
                  <a:lnTo>
                    <a:pt x="35" y="11"/>
                  </a:lnTo>
                  <a:lnTo>
                    <a:pt x="32" y="9"/>
                  </a:lnTo>
                  <a:lnTo>
                    <a:pt x="32" y="9"/>
                  </a:lnTo>
                  <a:close/>
                  <a:moveTo>
                    <a:pt x="32" y="0"/>
                  </a:moveTo>
                  <a:lnTo>
                    <a:pt x="39" y="0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2"/>
                  </a:lnTo>
                  <a:lnTo>
                    <a:pt x="51" y="19"/>
                  </a:lnTo>
                  <a:lnTo>
                    <a:pt x="51" y="26"/>
                  </a:lnTo>
                  <a:lnTo>
                    <a:pt x="47" y="33"/>
                  </a:lnTo>
                  <a:lnTo>
                    <a:pt x="40" y="39"/>
                  </a:lnTo>
                  <a:lnTo>
                    <a:pt x="33" y="44"/>
                  </a:lnTo>
                  <a:lnTo>
                    <a:pt x="40" y="53"/>
                  </a:lnTo>
                  <a:lnTo>
                    <a:pt x="47" y="61"/>
                  </a:lnTo>
                  <a:lnTo>
                    <a:pt x="52" y="68"/>
                  </a:lnTo>
                  <a:lnTo>
                    <a:pt x="56" y="61"/>
                  </a:lnTo>
                  <a:lnTo>
                    <a:pt x="58" y="53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72" y="42"/>
                  </a:lnTo>
                  <a:lnTo>
                    <a:pt x="72" y="44"/>
                  </a:lnTo>
                  <a:lnTo>
                    <a:pt x="66" y="63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61" y="80"/>
                  </a:lnTo>
                  <a:lnTo>
                    <a:pt x="65" y="82"/>
                  </a:lnTo>
                  <a:lnTo>
                    <a:pt x="66" y="86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3" y="93"/>
                  </a:lnTo>
                  <a:lnTo>
                    <a:pt x="59" y="93"/>
                  </a:lnTo>
                  <a:lnTo>
                    <a:pt x="52" y="87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51" y="86"/>
                  </a:lnTo>
                  <a:lnTo>
                    <a:pt x="44" y="91"/>
                  </a:lnTo>
                  <a:lnTo>
                    <a:pt x="35" y="94"/>
                  </a:lnTo>
                  <a:lnTo>
                    <a:pt x="26" y="94"/>
                  </a:lnTo>
                  <a:lnTo>
                    <a:pt x="19" y="94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5" y="84"/>
                  </a:lnTo>
                  <a:lnTo>
                    <a:pt x="2" y="80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2" y="61"/>
                  </a:lnTo>
                  <a:lnTo>
                    <a:pt x="4" y="54"/>
                  </a:lnTo>
                  <a:lnTo>
                    <a:pt x="9" y="47"/>
                  </a:lnTo>
                  <a:lnTo>
                    <a:pt x="18" y="42"/>
                  </a:lnTo>
                  <a:lnTo>
                    <a:pt x="12" y="35"/>
                  </a:lnTo>
                  <a:lnTo>
                    <a:pt x="11" y="30"/>
                  </a:lnTo>
                  <a:lnTo>
                    <a:pt x="9" y="23"/>
                  </a:lnTo>
                  <a:lnTo>
                    <a:pt x="11" y="18"/>
                  </a:lnTo>
                  <a:lnTo>
                    <a:pt x="12" y="12"/>
                  </a:lnTo>
                  <a:lnTo>
                    <a:pt x="16" y="7"/>
                  </a:lnTo>
                  <a:lnTo>
                    <a:pt x="19" y="4"/>
                  </a:lnTo>
                  <a:lnTo>
                    <a:pt x="25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Freeform 2714"/>
            <p:cNvSpPr>
              <a:spLocks noEditPoints="1"/>
            </p:cNvSpPr>
            <p:nvPr/>
          </p:nvSpPr>
          <p:spPr>
            <a:xfrm>
              <a:off x="1849788" y="390507"/>
              <a:ext cx="31301" cy="42032"/>
            </a:xfrm>
            <a:custGeom>
              <a:avLst/>
              <a:gdLst>
                <a:gd name="T0" fmla="*/ 30 w 70"/>
                <a:gd name="T1" fmla="*/ 14 h 94"/>
                <a:gd name="T2" fmla="*/ 23 w 70"/>
                <a:gd name="T3" fmla="*/ 18 h 94"/>
                <a:gd name="T4" fmla="*/ 18 w 70"/>
                <a:gd name="T5" fmla="*/ 26 h 94"/>
                <a:gd name="T6" fmla="*/ 14 w 70"/>
                <a:gd name="T7" fmla="*/ 40 h 94"/>
                <a:gd name="T8" fmla="*/ 14 w 70"/>
                <a:gd name="T9" fmla="*/ 56 h 94"/>
                <a:gd name="T10" fmla="*/ 18 w 70"/>
                <a:gd name="T11" fmla="*/ 68 h 94"/>
                <a:gd name="T12" fmla="*/ 23 w 70"/>
                <a:gd name="T13" fmla="*/ 77 h 94"/>
                <a:gd name="T14" fmla="*/ 30 w 70"/>
                <a:gd name="T15" fmla="*/ 82 h 94"/>
                <a:gd name="T16" fmla="*/ 41 w 70"/>
                <a:gd name="T17" fmla="*/ 82 h 94"/>
                <a:gd name="T18" fmla="*/ 49 w 70"/>
                <a:gd name="T19" fmla="*/ 77 h 94"/>
                <a:gd name="T20" fmla="*/ 55 w 70"/>
                <a:gd name="T21" fmla="*/ 68 h 94"/>
                <a:gd name="T22" fmla="*/ 56 w 70"/>
                <a:gd name="T23" fmla="*/ 56 h 94"/>
                <a:gd name="T24" fmla="*/ 56 w 70"/>
                <a:gd name="T25" fmla="*/ 40 h 94"/>
                <a:gd name="T26" fmla="*/ 55 w 70"/>
                <a:gd name="T27" fmla="*/ 26 h 94"/>
                <a:gd name="T28" fmla="*/ 49 w 70"/>
                <a:gd name="T29" fmla="*/ 18 h 94"/>
                <a:gd name="T30" fmla="*/ 41 w 70"/>
                <a:gd name="T31" fmla="*/ 14 h 94"/>
                <a:gd name="T32" fmla="*/ 35 w 70"/>
                <a:gd name="T33" fmla="*/ 0 h 94"/>
                <a:gd name="T34" fmla="*/ 51 w 70"/>
                <a:gd name="T35" fmla="*/ 4 h 94"/>
                <a:gd name="T36" fmla="*/ 62 w 70"/>
                <a:gd name="T37" fmla="*/ 14 h 94"/>
                <a:gd name="T38" fmla="*/ 69 w 70"/>
                <a:gd name="T39" fmla="*/ 28 h 94"/>
                <a:gd name="T40" fmla="*/ 70 w 70"/>
                <a:gd name="T41" fmla="*/ 47 h 94"/>
                <a:gd name="T42" fmla="*/ 69 w 70"/>
                <a:gd name="T43" fmla="*/ 67 h 94"/>
                <a:gd name="T44" fmla="*/ 62 w 70"/>
                <a:gd name="T45" fmla="*/ 82 h 94"/>
                <a:gd name="T46" fmla="*/ 51 w 70"/>
                <a:gd name="T47" fmla="*/ 91 h 94"/>
                <a:gd name="T48" fmla="*/ 35 w 70"/>
                <a:gd name="T49" fmla="*/ 94 h 94"/>
                <a:gd name="T50" fmla="*/ 20 w 70"/>
                <a:gd name="T51" fmla="*/ 91 h 94"/>
                <a:gd name="T52" fmla="*/ 9 w 70"/>
                <a:gd name="T53" fmla="*/ 82 h 94"/>
                <a:gd name="T54" fmla="*/ 2 w 70"/>
                <a:gd name="T55" fmla="*/ 67 h 94"/>
                <a:gd name="T56" fmla="*/ 0 w 70"/>
                <a:gd name="T57" fmla="*/ 47 h 94"/>
                <a:gd name="T58" fmla="*/ 2 w 70"/>
                <a:gd name="T59" fmla="*/ 28 h 94"/>
                <a:gd name="T60" fmla="*/ 9 w 70"/>
                <a:gd name="T61" fmla="*/ 14 h 94"/>
                <a:gd name="T62" fmla="*/ 20 w 70"/>
                <a:gd name="T63" fmla="*/ 4 h 94"/>
                <a:gd name="T64" fmla="*/ 35 w 70"/>
                <a:gd name="T6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94">
                  <a:moveTo>
                    <a:pt x="35" y="12"/>
                  </a:moveTo>
                  <a:lnTo>
                    <a:pt x="30" y="14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20" y="23"/>
                  </a:lnTo>
                  <a:lnTo>
                    <a:pt x="18" y="26"/>
                  </a:lnTo>
                  <a:lnTo>
                    <a:pt x="16" y="33"/>
                  </a:lnTo>
                  <a:lnTo>
                    <a:pt x="14" y="40"/>
                  </a:lnTo>
                  <a:lnTo>
                    <a:pt x="14" y="47"/>
                  </a:lnTo>
                  <a:lnTo>
                    <a:pt x="14" y="56"/>
                  </a:lnTo>
                  <a:lnTo>
                    <a:pt x="16" y="63"/>
                  </a:lnTo>
                  <a:lnTo>
                    <a:pt x="18" y="68"/>
                  </a:lnTo>
                  <a:lnTo>
                    <a:pt x="20" y="73"/>
                  </a:lnTo>
                  <a:lnTo>
                    <a:pt x="23" y="77"/>
                  </a:lnTo>
                  <a:lnTo>
                    <a:pt x="27" y="80"/>
                  </a:lnTo>
                  <a:lnTo>
                    <a:pt x="30" y="82"/>
                  </a:lnTo>
                  <a:lnTo>
                    <a:pt x="35" y="82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49" y="77"/>
                  </a:lnTo>
                  <a:lnTo>
                    <a:pt x="51" y="73"/>
                  </a:lnTo>
                  <a:lnTo>
                    <a:pt x="55" y="68"/>
                  </a:lnTo>
                  <a:lnTo>
                    <a:pt x="56" y="63"/>
                  </a:lnTo>
                  <a:lnTo>
                    <a:pt x="56" y="56"/>
                  </a:lnTo>
                  <a:lnTo>
                    <a:pt x="56" y="47"/>
                  </a:lnTo>
                  <a:lnTo>
                    <a:pt x="56" y="40"/>
                  </a:lnTo>
                  <a:lnTo>
                    <a:pt x="56" y="3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9" y="18"/>
                  </a:lnTo>
                  <a:lnTo>
                    <a:pt x="46" y="16"/>
                  </a:lnTo>
                  <a:lnTo>
                    <a:pt x="41" y="14"/>
                  </a:lnTo>
                  <a:lnTo>
                    <a:pt x="35" y="12"/>
                  </a:lnTo>
                  <a:close/>
                  <a:moveTo>
                    <a:pt x="35" y="0"/>
                  </a:moveTo>
                  <a:lnTo>
                    <a:pt x="44" y="2"/>
                  </a:lnTo>
                  <a:lnTo>
                    <a:pt x="51" y="4"/>
                  </a:lnTo>
                  <a:lnTo>
                    <a:pt x="58" y="9"/>
                  </a:lnTo>
                  <a:lnTo>
                    <a:pt x="62" y="14"/>
                  </a:lnTo>
                  <a:lnTo>
                    <a:pt x="65" y="21"/>
                  </a:lnTo>
                  <a:lnTo>
                    <a:pt x="69" y="28"/>
                  </a:lnTo>
                  <a:lnTo>
                    <a:pt x="70" y="39"/>
                  </a:lnTo>
                  <a:lnTo>
                    <a:pt x="70" y="47"/>
                  </a:lnTo>
                  <a:lnTo>
                    <a:pt x="70" y="58"/>
                  </a:lnTo>
                  <a:lnTo>
                    <a:pt x="69" y="67"/>
                  </a:lnTo>
                  <a:lnTo>
                    <a:pt x="65" y="75"/>
                  </a:lnTo>
                  <a:lnTo>
                    <a:pt x="62" y="82"/>
                  </a:lnTo>
                  <a:lnTo>
                    <a:pt x="58" y="87"/>
                  </a:lnTo>
                  <a:lnTo>
                    <a:pt x="51" y="91"/>
                  </a:lnTo>
                  <a:lnTo>
                    <a:pt x="44" y="94"/>
                  </a:lnTo>
                  <a:lnTo>
                    <a:pt x="35" y="94"/>
                  </a:lnTo>
                  <a:lnTo>
                    <a:pt x="27" y="94"/>
                  </a:lnTo>
                  <a:lnTo>
                    <a:pt x="20" y="91"/>
                  </a:lnTo>
                  <a:lnTo>
                    <a:pt x="14" y="87"/>
                  </a:lnTo>
                  <a:lnTo>
                    <a:pt x="9" y="82"/>
                  </a:lnTo>
                  <a:lnTo>
                    <a:pt x="6" y="75"/>
                  </a:lnTo>
                  <a:lnTo>
                    <a:pt x="2" y="67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2" y="28"/>
                  </a:lnTo>
                  <a:lnTo>
                    <a:pt x="6" y="21"/>
                  </a:lnTo>
                  <a:lnTo>
                    <a:pt x="9" y="14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Freeform 2715"/>
            <p:cNvSpPr/>
            <p:nvPr/>
          </p:nvSpPr>
          <p:spPr>
            <a:xfrm>
              <a:off x="1980357" y="391401"/>
              <a:ext cx="29065" cy="41138"/>
            </a:xfrm>
            <a:custGeom>
              <a:avLst/>
              <a:gdLst>
                <a:gd name="T0" fmla="*/ 7 w 65"/>
                <a:gd name="T1" fmla="*/ 0 h 92"/>
                <a:gd name="T2" fmla="*/ 10 w 65"/>
                <a:gd name="T3" fmla="*/ 0 h 92"/>
                <a:gd name="T4" fmla="*/ 12 w 65"/>
                <a:gd name="T5" fmla="*/ 0 h 92"/>
                <a:gd name="T6" fmla="*/ 14 w 65"/>
                <a:gd name="T7" fmla="*/ 0 h 92"/>
                <a:gd name="T8" fmla="*/ 14 w 65"/>
                <a:gd name="T9" fmla="*/ 3 h 92"/>
                <a:gd name="T10" fmla="*/ 17 w 65"/>
                <a:gd name="T11" fmla="*/ 10 h 92"/>
                <a:gd name="T12" fmla="*/ 23 w 65"/>
                <a:gd name="T13" fmla="*/ 21 h 92"/>
                <a:gd name="T14" fmla="*/ 26 w 65"/>
                <a:gd name="T15" fmla="*/ 31 h 92"/>
                <a:gd name="T16" fmla="*/ 30 w 65"/>
                <a:gd name="T17" fmla="*/ 40 h 92"/>
                <a:gd name="T18" fmla="*/ 31 w 65"/>
                <a:gd name="T19" fmla="*/ 44 h 92"/>
                <a:gd name="T20" fmla="*/ 33 w 65"/>
                <a:gd name="T21" fmla="*/ 40 h 92"/>
                <a:gd name="T22" fmla="*/ 37 w 65"/>
                <a:gd name="T23" fmla="*/ 31 h 92"/>
                <a:gd name="T24" fmla="*/ 42 w 65"/>
                <a:gd name="T25" fmla="*/ 21 h 92"/>
                <a:gd name="T26" fmla="*/ 45 w 65"/>
                <a:gd name="T27" fmla="*/ 10 h 92"/>
                <a:gd name="T28" fmla="*/ 49 w 65"/>
                <a:gd name="T29" fmla="*/ 3 h 92"/>
                <a:gd name="T30" fmla="*/ 51 w 65"/>
                <a:gd name="T31" fmla="*/ 0 h 92"/>
                <a:gd name="T32" fmla="*/ 51 w 65"/>
                <a:gd name="T33" fmla="*/ 0 h 92"/>
                <a:gd name="T34" fmla="*/ 54 w 65"/>
                <a:gd name="T35" fmla="*/ 0 h 92"/>
                <a:gd name="T36" fmla="*/ 56 w 65"/>
                <a:gd name="T37" fmla="*/ 0 h 92"/>
                <a:gd name="T38" fmla="*/ 59 w 65"/>
                <a:gd name="T39" fmla="*/ 0 h 92"/>
                <a:gd name="T40" fmla="*/ 63 w 65"/>
                <a:gd name="T41" fmla="*/ 0 h 92"/>
                <a:gd name="T42" fmla="*/ 65 w 65"/>
                <a:gd name="T43" fmla="*/ 0 h 92"/>
                <a:gd name="T44" fmla="*/ 61 w 65"/>
                <a:gd name="T45" fmla="*/ 3 h 92"/>
                <a:gd name="T46" fmla="*/ 58 w 65"/>
                <a:gd name="T47" fmla="*/ 16 h 92"/>
                <a:gd name="T48" fmla="*/ 51 w 65"/>
                <a:gd name="T49" fmla="*/ 30 h 92"/>
                <a:gd name="T50" fmla="*/ 45 w 65"/>
                <a:gd name="T51" fmla="*/ 44 h 92"/>
                <a:gd name="T52" fmla="*/ 40 w 65"/>
                <a:gd name="T53" fmla="*/ 54 h 92"/>
                <a:gd name="T54" fmla="*/ 38 w 65"/>
                <a:gd name="T55" fmla="*/ 58 h 92"/>
                <a:gd name="T56" fmla="*/ 38 w 65"/>
                <a:gd name="T57" fmla="*/ 91 h 92"/>
                <a:gd name="T58" fmla="*/ 38 w 65"/>
                <a:gd name="T59" fmla="*/ 91 h 92"/>
                <a:gd name="T60" fmla="*/ 35 w 65"/>
                <a:gd name="T61" fmla="*/ 92 h 92"/>
                <a:gd name="T62" fmla="*/ 31 w 65"/>
                <a:gd name="T63" fmla="*/ 92 h 92"/>
                <a:gd name="T64" fmla="*/ 28 w 65"/>
                <a:gd name="T65" fmla="*/ 92 h 92"/>
                <a:gd name="T66" fmla="*/ 26 w 65"/>
                <a:gd name="T67" fmla="*/ 91 h 92"/>
                <a:gd name="T68" fmla="*/ 24 w 65"/>
                <a:gd name="T69" fmla="*/ 91 h 92"/>
                <a:gd name="T70" fmla="*/ 24 w 65"/>
                <a:gd name="T71" fmla="*/ 58 h 92"/>
                <a:gd name="T72" fmla="*/ 23 w 65"/>
                <a:gd name="T73" fmla="*/ 54 h 92"/>
                <a:gd name="T74" fmla="*/ 19 w 65"/>
                <a:gd name="T75" fmla="*/ 44 h 92"/>
                <a:gd name="T76" fmla="*/ 12 w 65"/>
                <a:gd name="T77" fmla="*/ 30 h 92"/>
                <a:gd name="T78" fmla="*/ 5 w 65"/>
                <a:gd name="T79" fmla="*/ 16 h 92"/>
                <a:gd name="T80" fmla="*/ 2 w 65"/>
                <a:gd name="T81" fmla="*/ 3 h 92"/>
                <a:gd name="T82" fmla="*/ 0 w 65"/>
                <a:gd name="T83" fmla="*/ 0 h 92"/>
                <a:gd name="T84" fmla="*/ 0 w 65"/>
                <a:gd name="T85" fmla="*/ 0 h 92"/>
                <a:gd name="T86" fmla="*/ 3 w 65"/>
                <a:gd name="T87" fmla="*/ 0 h 92"/>
                <a:gd name="T88" fmla="*/ 7 w 65"/>
                <a:gd name="T8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92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7" y="10"/>
                  </a:lnTo>
                  <a:lnTo>
                    <a:pt x="23" y="2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1" y="44"/>
                  </a:lnTo>
                  <a:lnTo>
                    <a:pt x="33" y="40"/>
                  </a:lnTo>
                  <a:lnTo>
                    <a:pt x="37" y="31"/>
                  </a:lnTo>
                  <a:lnTo>
                    <a:pt x="42" y="21"/>
                  </a:lnTo>
                  <a:lnTo>
                    <a:pt x="45" y="10"/>
                  </a:lnTo>
                  <a:lnTo>
                    <a:pt x="49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1" y="3"/>
                  </a:lnTo>
                  <a:lnTo>
                    <a:pt x="58" y="16"/>
                  </a:lnTo>
                  <a:lnTo>
                    <a:pt x="51" y="30"/>
                  </a:lnTo>
                  <a:lnTo>
                    <a:pt x="45" y="44"/>
                  </a:lnTo>
                  <a:lnTo>
                    <a:pt x="40" y="54"/>
                  </a:lnTo>
                  <a:lnTo>
                    <a:pt x="38" y="58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5" y="92"/>
                  </a:lnTo>
                  <a:lnTo>
                    <a:pt x="31" y="92"/>
                  </a:lnTo>
                  <a:lnTo>
                    <a:pt x="28" y="92"/>
                  </a:lnTo>
                  <a:lnTo>
                    <a:pt x="26" y="91"/>
                  </a:lnTo>
                  <a:lnTo>
                    <a:pt x="24" y="91"/>
                  </a:lnTo>
                  <a:lnTo>
                    <a:pt x="24" y="58"/>
                  </a:lnTo>
                  <a:lnTo>
                    <a:pt x="23" y="54"/>
                  </a:lnTo>
                  <a:lnTo>
                    <a:pt x="19" y="44"/>
                  </a:lnTo>
                  <a:lnTo>
                    <a:pt x="12" y="30"/>
                  </a:lnTo>
                  <a:lnTo>
                    <a:pt x="5" y="16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B3B3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Freeform 2716"/>
            <p:cNvSpPr/>
            <p:nvPr/>
          </p:nvSpPr>
          <p:spPr>
            <a:xfrm>
              <a:off x="331259" y="390507"/>
              <a:ext cx="25488" cy="41585"/>
            </a:xfrm>
            <a:custGeom>
              <a:avLst/>
              <a:gdLst>
                <a:gd name="T0" fmla="*/ 38 w 57"/>
                <a:gd name="T1" fmla="*/ 0 h 93"/>
                <a:gd name="T2" fmla="*/ 49 w 57"/>
                <a:gd name="T3" fmla="*/ 2 h 93"/>
                <a:gd name="T4" fmla="*/ 54 w 57"/>
                <a:gd name="T5" fmla="*/ 4 h 93"/>
                <a:gd name="T6" fmla="*/ 50 w 57"/>
                <a:gd name="T7" fmla="*/ 14 h 93"/>
                <a:gd name="T8" fmla="*/ 50 w 57"/>
                <a:gd name="T9" fmla="*/ 14 h 93"/>
                <a:gd name="T10" fmla="*/ 38 w 57"/>
                <a:gd name="T11" fmla="*/ 11 h 93"/>
                <a:gd name="T12" fmla="*/ 26 w 57"/>
                <a:gd name="T13" fmla="*/ 12 h 93"/>
                <a:gd name="T14" fmla="*/ 17 w 57"/>
                <a:gd name="T15" fmla="*/ 16 h 93"/>
                <a:gd name="T16" fmla="*/ 16 w 57"/>
                <a:gd name="T17" fmla="*/ 23 h 93"/>
                <a:gd name="T18" fmla="*/ 21 w 57"/>
                <a:gd name="T19" fmla="*/ 32 h 93"/>
                <a:gd name="T20" fmla="*/ 29 w 57"/>
                <a:gd name="T21" fmla="*/ 37 h 93"/>
                <a:gd name="T22" fmla="*/ 45 w 57"/>
                <a:gd name="T23" fmla="*/ 44 h 93"/>
                <a:gd name="T24" fmla="*/ 52 w 57"/>
                <a:gd name="T25" fmla="*/ 49 h 93"/>
                <a:gd name="T26" fmla="*/ 56 w 57"/>
                <a:gd name="T27" fmla="*/ 56 h 93"/>
                <a:gd name="T28" fmla="*/ 57 w 57"/>
                <a:gd name="T29" fmla="*/ 65 h 93"/>
                <a:gd name="T30" fmla="*/ 54 w 57"/>
                <a:gd name="T31" fmla="*/ 80 h 93"/>
                <a:gd name="T32" fmla="*/ 42 w 57"/>
                <a:gd name="T33" fmla="*/ 89 h 93"/>
                <a:gd name="T34" fmla="*/ 23 w 57"/>
                <a:gd name="T35" fmla="*/ 93 h 93"/>
                <a:gd name="T36" fmla="*/ 10 w 57"/>
                <a:gd name="T37" fmla="*/ 93 h 93"/>
                <a:gd name="T38" fmla="*/ 0 w 57"/>
                <a:gd name="T39" fmla="*/ 89 h 93"/>
                <a:gd name="T40" fmla="*/ 2 w 57"/>
                <a:gd name="T41" fmla="*/ 84 h 93"/>
                <a:gd name="T42" fmla="*/ 3 w 57"/>
                <a:gd name="T43" fmla="*/ 77 h 93"/>
                <a:gd name="T44" fmla="*/ 17 w 57"/>
                <a:gd name="T45" fmla="*/ 80 h 93"/>
                <a:gd name="T46" fmla="*/ 29 w 57"/>
                <a:gd name="T47" fmla="*/ 80 h 93"/>
                <a:gd name="T48" fmla="*/ 38 w 57"/>
                <a:gd name="T49" fmla="*/ 77 h 93"/>
                <a:gd name="T50" fmla="*/ 42 w 57"/>
                <a:gd name="T51" fmla="*/ 70 h 93"/>
                <a:gd name="T52" fmla="*/ 43 w 57"/>
                <a:gd name="T53" fmla="*/ 63 h 93"/>
                <a:gd name="T54" fmla="*/ 40 w 57"/>
                <a:gd name="T55" fmla="*/ 58 h 93"/>
                <a:gd name="T56" fmla="*/ 33 w 57"/>
                <a:gd name="T57" fmla="*/ 53 h 93"/>
                <a:gd name="T58" fmla="*/ 19 w 57"/>
                <a:gd name="T59" fmla="*/ 47 h 93"/>
                <a:gd name="T60" fmla="*/ 7 w 57"/>
                <a:gd name="T61" fmla="*/ 39 h 93"/>
                <a:gd name="T62" fmla="*/ 3 w 57"/>
                <a:gd name="T63" fmla="*/ 33 h 93"/>
                <a:gd name="T64" fmla="*/ 2 w 57"/>
                <a:gd name="T65" fmla="*/ 25 h 93"/>
                <a:gd name="T66" fmla="*/ 5 w 57"/>
                <a:gd name="T67" fmla="*/ 11 h 93"/>
                <a:gd name="T68" fmla="*/ 16 w 57"/>
                <a:gd name="T69" fmla="*/ 2 h 93"/>
                <a:gd name="T70" fmla="*/ 33 w 57"/>
                <a:gd name="T7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93">
                  <a:moveTo>
                    <a:pt x="33" y="0"/>
                  </a:moveTo>
                  <a:lnTo>
                    <a:pt x="38" y="0"/>
                  </a:lnTo>
                  <a:lnTo>
                    <a:pt x="43" y="0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2" y="12"/>
                  </a:lnTo>
                  <a:lnTo>
                    <a:pt x="38" y="11"/>
                  </a:lnTo>
                  <a:lnTo>
                    <a:pt x="33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6" y="23"/>
                  </a:lnTo>
                  <a:lnTo>
                    <a:pt x="17" y="28"/>
                  </a:lnTo>
                  <a:lnTo>
                    <a:pt x="21" y="32"/>
                  </a:lnTo>
                  <a:lnTo>
                    <a:pt x="24" y="35"/>
                  </a:lnTo>
                  <a:lnTo>
                    <a:pt x="29" y="37"/>
                  </a:lnTo>
                  <a:lnTo>
                    <a:pt x="36" y="39"/>
                  </a:lnTo>
                  <a:lnTo>
                    <a:pt x="45" y="44"/>
                  </a:lnTo>
                  <a:lnTo>
                    <a:pt x="49" y="46"/>
                  </a:lnTo>
                  <a:lnTo>
                    <a:pt x="52" y="49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7" y="60"/>
                  </a:lnTo>
                  <a:lnTo>
                    <a:pt x="57" y="65"/>
                  </a:lnTo>
                  <a:lnTo>
                    <a:pt x="57" y="73"/>
                  </a:lnTo>
                  <a:lnTo>
                    <a:pt x="54" y="80"/>
                  </a:lnTo>
                  <a:lnTo>
                    <a:pt x="49" y="86"/>
                  </a:lnTo>
                  <a:lnTo>
                    <a:pt x="42" y="89"/>
                  </a:lnTo>
                  <a:lnTo>
                    <a:pt x="33" y="93"/>
                  </a:lnTo>
                  <a:lnTo>
                    <a:pt x="23" y="93"/>
                  </a:lnTo>
                  <a:lnTo>
                    <a:pt x="16" y="93"/>
                  </a:lnTo>
                  <a:lnTo>
                    <a:pt x="10" y="93"/>
                  </a:lnTo>
                  <a:lnTo>
                    <a:pt x="5" y="91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2" y="84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12" y="80"/>
                  </a:lnTo>
                  <a:lnTo>
                    <a:pt x="17" y="80"/>
                  </a:lnTo>
                  <a:lnTo>
                    <a:pt x="23" y="80"/>
                  </a:lnTo>
                  <a:lnTo>
                    <a:pt x="29" y="80"/>
                  </a:lnTo>
                  <a:lnTo>
                    <a:pt x="35" y="79"/>
                  </a:lnTo>
                  <a:lnTo>
                    <a:pt x="38" y="77"/>
                  </a:lnTo>
                  <a:lnTo>
                    <a:pt x="40" y="73"/>
                  </a:lnTo>
                  <a:lnTo>
                    <a:pt x="42" y="70"/>
                  </a:lnTo>
                  <a:lnTo>
                    <a:pt x="43" y="67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8" y="56"/>
                  </a:lnTo>
                  <a:lnTo>
                    <a:pt x="33" y="53"/>
                  </a:lnTo>
                  <a:lnTo>
                    <a:pt x="26" y="49"/>
                  </a:lnTo>
                  <a:lnTo>
                    <a:pt x="19" y="47"/>
                  </a:lnTo>
                  <a:lnTo>
                    <a:pt x="12" y="44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3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3" y="18"/>
                  </a:lnTo>
                  <a:lnTo>
                    <a:pt x="5" y="11"/>
                  </a:lnTo>
                  <a:lnTo>
                    <a:pt x="10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Freeform 2717"/>
            <p:cNvSpPr/>
            <p:nvPr/>
          </p:nvSpPr>
          <p:spPr>
            <a:xfrm>
              <a:off x="364796" y="391401"/>
              <a:ext cx="23252" cy="40691"/>
            </a:xfrm>
            <a:custGeom>
              <a:avLst/>
              <a:gdLst>
                <a:gd name="T0" fmla="*/ 0 w 52"/>
                <a:gd name="T1" fmla="*/ 0 h 91"/>
                <a:gd name="T2" fmla="*/ 50 w 52"/>
                <a:gd name="T3" fmla="*/ 0 h 91"/>
                <a:gd name="T4" fmla="*/ 50 w 52"/>
                <a:gd name="T5" fmla="*/ 0 h 91"/>
                <a:gd name="T6" fmla="*/ 50 w 52"/>
                <a:gd name="T7" fmla="*/ 5 h 91"/>
                <a:gd name="T8" fmla="*/ 50 w 52"/>
                <a:gd name="T9" fmla="*/ 9 h 91"/>
                <a:gd name="T10" fmla="*/ 50 w 52"/>
                <a:gd name="T11" fmla="*/ 10 h 91"/>
                <a:gd name="T12" fmla="*/ 14 w 52"/>
                <a:gd name="T13" fmla="*/ 10 h 91"/>
                <a:gd name="T14" fmla="*/ 14 w 52"/>
                <a:gd name="T15" fmla="*/ 37 h 91"/>
                <a:gd name="T16" fmla="*/ 44 w 52"/>
                <a:gd name="T17" fmla="*/ 37 h 91"/>
                <a:gd name="T18" fmla="*/ 44 w 52"/>
                <a:gd name="T19" fmla="*/ 38 h 91"/>
                <a:gd name="T20" fmla="*/ 44 w 52"/>
                <a:gd name="T21" fmla="*/ 42 h 91"/>
                <a:gd name="T22" fmla="*/ 44 w 52"/>
                <a:gd name="T23" fmla="*/ 45 h 91"/>
                <a:gd name="T24" fmla="*/ 44 w 52"/>
                <a:gd name="T25" fmla="*/ 49 h 91"/>
                <a:gd name="T26" fmla="*/ 14 w 52"/>
                <a:gd name="T27" fmla="*/ 49 h 91"/>
                <a:gd name="T28" fmla="*/ 14 w 52"/>
                <a:gd name="T29" fmla="*/ 78 h 91"/>
                <a:gd name="T30" fmla="*/ 33 w 52"/>
                <a:gd name="T31" fmla="*/ 78 h 91"/>
                <a:gd name="T32" fmla="*/ 45 w 52"/>
                <a:gd name="T33" fmla="*/ 78 h 91"/>
                <a:gd name="T34" fmla="*/ 50 w 52"/>
                <a:gd name="T35" fmla="*/ 78 h 91"/>
                <a:gd name="T36" fmla="*/ 50 w 52"/>
                <a:gd name="T37" fmla="*/ 78 h 91"/>
                <a:gd name="T38" fmla="*/ 52 w 52"/>
                <a:gd name="T39" fmla="*/ 84 h 91"/>
                <a:gd name="T40" fmla="*/ 52 w 52"/>
                <a:gd name="T41" fmla="*/ 87 h 91"/>
                <a:gd name="T42" fmla="*/ 50 w 52"/>
                <a:gd name="T43" fmla="*/ 91 h 91"/>
                <a:gd name="T44" fmla="*/ 0 w 52"/>
                <a:gd name="T45" fmla="*/ 91 h 91"/>
                <a:gd name="T46" fmla="*/ 0 w 52"/>
                <a:gd name="T4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91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0" y="9"/>
                  </a:lnTo>
                  <a:lnTo>
                    <a:pt x="50" y="10"/>
                  </a:lnTo>
                  <a:lnTo>
                    <a:pt x="14" y="10"/>
                  </a:lnTo>
                  <a:lnTo>
                    <a:pt x="14" y="37"/>
                  </a:lnTo>
                  <a:lnTo>
                    <a:pt x="44" y="37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4" y="45"/>
                  </a:lnTo>
                  <a:lnTo>
                    <a:pt x="44" y="49"/>
                  </a:lnTo>
                  <a:lnTo>
                    <a:pt x="14" y="49"/>
                  </a:lnTo>
                  <a:lnTo>
                    <a:pt x="14" y="78"/>
                  </a:lnTo>
                  <a:lnTo>
                    <a:pt x="33" y="78"/>
                  </a:lnTo>
                  <a:lnTo>
                    <a:pt x="45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2" y="84"/>
                  </a:lnTo>
                  <a:lnTo>
                    <a:pt x="52" y="87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Freeform 2718"/>
            <p:cNvSpPr>
              <a:spLocks noEditPoints="1"/>
            </p:cNvSpPr>
            <p:nvPr/>
          </p:nvSpPr>
          <p:spPr>
            <a:xfrm>
              <a:off x="393413" y="390507"/>
              <a:ext cx="35325" cy="41585"/>
            </a:xfrm>
            <a:custGeom>
              <a:avLst/>
              <a:gdLst>
                <a:gd name="T0" fmla="*/ 34 w 79"/>
                <a:gd name="T1" fmla="*/ 12 h 93"/>
                <a:gd name="T2" fmla="*/ 25 w 79"/>
                <a:gd name="T3" fmla="*/ 18 h 93"/>
                <a:gd name="T4" fmla="*/ 20 w 79"/>
                <a:gd name="T5" fmla="*/ 26 h 93"/>
                <a:gd name="T6" fmla="*/ 16 w 79"/>
                <a:gd name="T7" fmla="*/ 39 h 93"/>
                <a:gd name="T8" fmla="*/ 16 w 79"/>
                <a:gd name="T9" fmla="*/ 54 h 93"/>
                <a:gd name="T10" fmla="*/ 20 w 79"/>
                <a:gd name="T11" fmla="*/ 67 h 93"/>
                <a:gd name="T12" fmla="*/ 25 w 79"/>
                <a:gd name="T13" fmla="*/ 77 h 93"/>
                <a:gd name="T14" fmla="*/ 34 w 79"/>
                <a:gd name="T15" fmla="*/ 80 h 93"/>
                <a:gd name="T16" fmla="*/ 46 w 79"/>
                <a:gd name="T17" fmla="*/ 80 h 93"/>
                <a:gd name="T18" fmla="*/ 55 w 79"/>
                <a:gd name="T19" fmla="*/ 77 h 93"/>
                <a:gd name="T20" fmla="*/ 60 w 79"/>
                <a:gd name="T21" fmla="*/ 67 h 93"/>
                <a:gd name="T22" fmla="*/ 63 w 79"/>
                <a:gd name="T23" fmla="*/ 54 h 93"/>
                <a:gd name="T24" fmla="*/ 63 w 79"/>
                <a:gd name="T25" fmla="*/ 39 h 93"/>
                <a:gd name="T26" fmla="*/ 60 w 79"/>
                <a:gd name="T27" fmla="*/ 26 h 93"/>
                <a:gd name="T28" fmla="*/ 55 w 79"/>
                <a:gd name="T29" fmla="*/ 18 h 93"/>
                <a:gd name="T30" fmla="*/ 46 w 79"/>
                <a:gd name="T31" fmla="*/ 12 h 93"/>
                <a:gd name="T32" fmla="*/ 41 w 79"/>
                <a:gd name="T33" fmla="*/ 0 h 93"/>
                <a:gd name="T34" fmla="*/ 56 w 79"/>
                <a:gd name="T35" fmla="*/ 4 h 93"/>
                <a:gd name="T36" fmla="*/ 69 w 79"/>
                <a:gd name="T37" fmla="*/ 12 h 93"/>
                <a:gd name="T38" fmla="*/ 76 w 79"/>
                <a:gd name="T39" fmla="*/ 28 h 93"/>
                <a:gd name="T40" fmla="*/ 79 w 79"/>
                <a:gd name="T41" fmla="*/ 47 h 93"/>
                <a:gd name="T42" fmla="*/ 76 w 79"/>
                <a:gd name="T43" fmla="*/ 65 h 93"/>
                <a:gd name="T44" fmla="*/ 69 w 79"/>
                <a:gd name="T45" fmla="*/ 80 h 93"/>
                <a:gd name="T46" fmla="*/ 56 w 79"/>
                <a:gd name="T47" fmla="*/ 89 h 93"/>
                <a:gd name="T48" fmla="*/ 41 w 79"/>
                <a:gd name="T49" fmla="*/ 93 h 93"/>
                <a:gd name="T50" fmla="*/ 23 w 79"/>
                <a:gd name="T51" fmla="*/ 89 h 93"/>
                <a:gd name="T52" fmla="*/ 11 w 79"/>
                <a:gd name="T53" fmla="*/ 80 h 93"/>
                <a:gd name="T54" fmla="*/ 4 w 79"/>
                <a:gd name="T55" fmla="*/ 65 h 93"/>
                <a:gd name="T56" fmla="*/ 0 w 79"/>
                <a:gd name="T57" fmla="*/ 47 h 93"/>
                <a:gd name="T58" fmla="*/ 4 w 79"/>
                <a:gd name="T59" fmla="*/ 28 h 93"/>
                <a:gd name="T60" fmla="*/ 11 w 79"/>
                <a:gd name="T61" fmla="*/ 12 h 93"/>
                <a:gd name="T62" fmla="*/ 23 w 79"/>
                <a:gd name="T63" fmla="*/ 4 h 93"/>
                <a:gd name="T64" fmla="*/ 41 w 79"/>
                <a:gd name="T6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93">
                  <a:moveTo>
                    <a:pt x="41" y="12"/>
                  </a:moveTo>
                  <a:lnTo>
                    <a:pt x="34" y="12"/>
                  </a:lnTo>
                  <a:lnTo>
                    <a:pt x="28" y="14"/>
                  </a:lnTo>
                  <a:lnTo>
                    <a:pt x="25" y="18"/>
                  </a:lnTo>
                  <a:lnTo>
                    <a:pt x="21" y="21"/>
                  </a:lnTo>
                  <a:lnTo>
                    <a:pt x="20" y="26"/>
                  </a:lnTo>
                  <a:lnTo>
                    <a:pt x="18" y="32"/>
                  </a:lnTo>
                  <a:lnTo>
                    <a:pt x="16" y="39"/>
                  </a:lnTo>
                  <a:lnTo>
                    <a:pt x="16" y="47"/>
                  </a:lnTo>
                  <a:lnTo>
                    <a:pt x="16" y="54"/>
                  </a:lnTo>
                  <a:lnTo>
                    <a:pt x="18" y="61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5" y="77"/>
                  </a:lnTo>
                  <a:lnTo>
                    <a:pt x="28" y="79"/>
                  </a:lnTo>
                  <a:lnTo>
                    <a:pt x="34" y="80"/>
                  </a:lnTo>
                  <a:lnTo>
                    <a:pt x="41" y="82"/>
                  </a:lnTo>
                  <a:lnTo>
                    <a:pt x="46" y="80"/>
                  </a:lnTo>
                  <a:lnTo>
                    <a:pt x="51" y="79"/>
                  </a:lnTo>
                  <a:lnTo>
                    <a:pt x="55" y="77"/>
                  </a:lnTo>
                  <a:lnTo>
                    <a:pt x="58" y="72"/>
                  </a:lnTo>
                  <a:lnTo>
                    <a:pt x="60" y="67"/>
                  </a:lnTo>
                  <a:lnTo>
                    <a:pt x="63" y="61"/>
                  </a:lnTo>
                  <a:lnTo>
                    <a:pt x="63" y="54"/>
                  </a:lnTo>
                  <a:lnTo>
                    <a:pt x="63" y="47"/>
                  </a:lnTo>
                  <a:lnTo>
                    <a:pt x="63" y="39"/>
                  </a:lnTo>
                  <a:lnTo>
                    <a:pt x="63" y="32"/>
                  </a:lnTo>
                  <a:lnTo>
                    <a:pt x="60" y="26"/>
                  </a:lnTo>
                  <a:lnTo>
                    <a:pt x="58" y="21"/>
                  </a:lnTo>
                  <a:lnTo>
                    <a:pt x="55" y="18"/>
                  </a:lnTo>
                  <a:lnTo>
                    <a:pt x="51" y="14"/>
                  </a:lnTo>
                  <a:lnTo>
                    <a:pt x="46" y="12"/>
                  </a:lnTo>
                  <a:lnTo>
                    <a:pt x="41" y="12"/>
                  </a:lnTo>
                  <a:close/>
                  <a:moveTo>
                    <a:pt x="41" y="0"/>
                  </a:moveTo>
                  <a:lnTo>
                    <a:pt x="49" y="0"/>
                  </a:lnTo>
                  <a:lnTo>
                    <a:pt x="56" y="4"/>
                  </a:lnTo>
                  <a:lnTo>
                    <a:pt x="63" y="7"/>
                  </a:lnTo>
                  <a:lnTo>
                    <a:pt x="69" y="12"/>
                  </a:lnTo>
                  <a:lnTo>
                    <a:pt x="74" y="19"/>
                  </a:lnTo>
                  <a:lnTo>
                    <a:pt x="76" y="28"/>
                  </a:lnTo>
                  <a:lnTo>
                    <a:pt x="77" y="37"/>
                  </a:lnTo>
                  <a:lnTo>
                    <a:pt x="79" y="47"/>
                  </a:lnTo>
                  <a:lnTo>
                    <a:pt x="77" y="56"/>
                  </a:lnTo>
                  <a:lnTo>
                    <a:pt x="76" y="65"/>
                  </a:lnTo>
                  <a:lnTo>
                    <a:pt x="74" y="73"/>
                  </a:lnTo>
                  <a:lnTo>
                    <a:pt x="69" y="80"/>
                  </a:lnTo>
                  <a:lnTo>
                    <a:pt x="63" y="86"/>
                  </a:lnTo>
                  <a:lnTo>
                    <a:pt x="56" y="89"/>
                  </a:lnTo>
                  <a:lnTo>
                    <a:pt x="49" y="93"/>
                  </a:lnTo>
                  <a:lnTo>
                    <a:pt x="41" y="93"/>
                  </a:lnTo>
                  <a:lnTo>
                    <a:pt x="30" y="93"/>
                  </a:lnTo>
                  <a:lnTo>
                    <a:pt x="23" y="89"/>
                  </a:lnTo>
                  <a:lnTo>
                    <a:pt x="16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4" y="65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8"/>
                  </a:lnTo>
                  <a:lnTo>
                    <a:pt x="6" y="19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3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Freeform 2719"/>
            <p:cNvSpPr/>
            <p:nvPr/>
          </p:nvSpPr>
          <p:spPr>
            <a:xfrm>
              <a:off x="436340" y="390507"/>
              <a:ext cx="29959" cy="41585"/>
            </a:xfrm>
            <a:custGeom>
              <a:avLst/>
              <a:gdLst>
                <a:gd name="T0" fmla="*/ 7 w 67"/>
                <a:gd name="T1" fmla="*/ 0 h 93"/>
                <a:gd name="T2" fmla="*/ 14 w 67"/>
                <a:gd name="T3" fmla="*/ 2 h 93"/>
                <a:gd name="T4" fmla="*/ 14 w 67"/>
                <a:gd name="T5" fmla="*/ 2 h 93"/>
                <a:gd name="T6" fmla="*/ 14 w 67"/>
                <a:gd name="T7" fmla="*/ 53 h 93"/>
                <a:gd name="T8" fmla="*/ 14 w 67"/>
                <a:gd name="T9" fmla="*/ 60 h 93"/>
                <a:gd name="T10" fmla="*/ 14 w 67"/>
                <a:gd name="T11" fmla="*/ 67 h 93"/>
                <a:gd name="T12" fmla="*/ 16 w 67"/>
                <a:gd name="T13" fmla="*/ 70 h 93"/>
                <a:gd name="T14" fmla="*/ 18 w 67"/>
                <a:gd name="T15" fmla="*/ 75 h 93"/>
                <a:gd name="T16" fmla="*/ 21 w 67"/>
                <a:gd name="T17" fmla="*/ 77 h 93"/>
                <a:gd name="T18" fmla="*/ 25 w 67"/>
                <a:gd name="T19" fmla="*/ 79 h 93"/>
                <a:gd name="T20" fmla="*/ 28 w 67"/>
                <a:gd name="T21" fmla="*/ 80 h 93"/>
                <a:gd name="T22" fmla="*/ 34 w 67"/>
                <a:gd name="T23" fmla="*/ 80 h 93"/>
                <a:gd name="T24" fmla="*/ 39 w 67"/>
                <a:gd name="T25" fmla="*/ 80 h 93"/>
                <a:gd name="T26" fmla="*/ 42 w 67"/>
                <a:gd name="T27" fmla="*/ 79 h 93"/>
                <a:gd name="T28" fmla="*/ 46 w 67"/>
                <a:gd name="T29" fmla="*/ 77 h 93"/>
                <a:gd name="T30" fmla="*/ 48 w 67"/>
                <a:gd name="T31" fmla="*/ 75 h 93"/>
                <a:gd name="T32" fmla="*/ 49 w 67"/>
                <a:gd name="T33" fmla="*/ 70 h 93"/>
                <a:gd name="T34" fmla="*/ 51 w 67"/>
                <a:gd name="T35" fmla="*/ 67 h 93"/>
                <a:gd name="T36" fmla="*/ 51 w 67"/>
                <a:gd name="T37" fmla="*/ 60 h 93"/>
                <a:gd name="T38" fmla="*/ 53 w 67"/>
                <a:gd name="T39" fmla="*/ 53 h 93"/>
                <a:gd name="T40" fmla="*/ 53 w 67"/>
                <a:gd name="T41" fmla="*/ 2 h 93"/>
                <a:gd name="T42" fmla="*/ 53 w 67"/>
                <a:gd name="T43" fmla="*/ 2 h 93"/>
                <a:gd name="T44" fmla="*/ 60 w 67"/>
                <a:gd name="T45" fmla="*/ 0 h 93"/>
                <a:gd name="T46" fmla="*/ 65 w 67"/>
                <a:gd name="T47" fmla="*/ 2 h 93"/>
                <a:gd name="T48" fmla="*/ 67 w 67"/>
                <a:gd name="T49" fmla="*/ 2 h 93"/>
                <a:gd name="T50" fmla="*/ 67 w 67"/>
                <a:gd name="T51" fmla="*/ 54 h 93"/>
                <a:gd name="T52" fmla="*/ 65 w 67"/>
                <a:gd name="T53" fmla="*/ 63 h 93"/>
                <a:gd name="T54" fmla="*/ 65 w 67"/>
                <a:gd name="T55" fmla="*/ 72 h 93"/>
                <a:gd name="T56" fmla="*/ 62 w 67"/>
                <a:gd name="T57" fmla="*/ 77 h 93"/>
                <a:gd name="T58" fmla="*/ 58 w 67"/>
                <a:gd name="T59" fmla="*/ 84 h 93"/>
                <a:gd name="T60" fmla="*/ 55 w 67"/>
                <a:gd name="T61" fmla="*/ 87 h 93"/>
                <a:gd name="T62" fmla="*/ 48 w 67"/>
                <a:gd name="T63" fmla="*/ 91 h 93"/>
                <a:gd name="T64" fmla="*/ 41 w 67"/>
                <a:gd name="T65" fmla="*/ 93 h 93"/>
                <a:gd name="T66" fmla="*/ 34 w 67"/>
                <a:gd name="T67" fmla="*/ 93 h 93"/>
                <a:gd name="T68" fmla="*/ 25 w 67"/>
                <a:gd name="T69" fmla="*/ 93 h 93"/>
                <a:gd name="T70" fmla="*/ 18 w 67"/>
                <a:gd name="T71" fmla="*/ 91 h 93"/>
                <a:gd name="T72" fmla="*/ 13 w 67"/>
                <a:gd name="T73" fmla="*/ 87 h 93"/>
                <a:gd name="T74" fmla="*/ 7 w 67"/>
                <a:gd name="T75" fmla="*/ 84 h 93"/>
                <a:gd name="T76" fmla="*/ 4 w 67"/>
                <a:gd name="T77" fmla="*/ 77 h 93"/>
                <a:gd name="T78" fmla="*/ 2 w 67"/>
                <a:gd name="T79" fmla="*/ 72 h 93"/>
                <a:gd name="T80" fmla="*/ 0 w 67"/>
                <a:gd name="T81" fmla="*/ 63 h 93"/>
                <a:gd name="T82" fmla="*/ 0 w 67"/>
                <a:gd name="T83" fmla="*/ 54 h 93"/>
                <a:gd name="T84" fmla="*/ 0 w 67"/>
                <a:gd name="T85" fmla="*/ 2 h 93"/>
                <a:gd name="T86" fmla="*/ 0 w 67"/>
                <a:gd name="T87" fmla="*/ 2 h 93"/>
                <a:gd name="T88" fmla="*/ 7 w 67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93">
                  <a:moveTo>
                    <a:pt x="7" y="0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5" y="79"/>
                  </a:lnTo>
                  <a:lnTo>
                    <a:pt x="28" y="80"/>
                  </a:lnTo>
                  <a:lnTo>
                    <a:pt x="34" y="80"/>
                  </a:lnTo>
                  <a:lnTo>
                    <a:pt x="39" y="80"/>
                  </a:lnTo>
                  <a:lnTo>
                    <a:pt x="42" y="79"/>
                  </a:lnTo>
                  <a:lnTo>
                    <a:pt x="46" y="77"/>
                  </a:lnTo>
                  <a:lnTo>
                    <a:pt x="48" y="75"/>
                  </a:lnTo>
                  <a:lnTo>
                    <a:pt x="49" y="70"/>
                  </a:lnTo>
                  <a:lnTo>
                    <a:pt x="51" y="67"/>
                  </a:lnTo>
                  <a:lnTo>
                    <a:pt x="51" y="60"/>
                  </a:lnTo>
                  <a:lnTo>
                    <a:pt x="53" y="53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67" y="54"/>
                  </a:lnTo>
                  <a:lnTo>
                    <a:pt x="65" y="63"/>
                  </a:lnTo>
                  <a:lnTo>
                    <a:pt x="65" y="72"/>
                  </a:lnTo>
                  <a:lnTo>
                    <a:pt x="62" y="77"/>
                  </a:lnTo>
                  <a:lnTo>
                    <a:pt x="58" y="84"/>
                  </a:lnTo>
                  <a:lnTo>
                    <a:pt x="55" y="87"/>
                  </a:lnTo>
                  <a:lnTo>
                    <a:pt x="48" y="91"/>
                  </a:lnTo>
                  <a:lnTo>
                    <a:pt x="41" y="93"/>
                  </a:lnTo>
                  <a:lnTo>
                    <a:pt x="34" y="93"/>
                  </a:lnTo>
                  <a:lnTo>
                    <a:pt x="25" y="93"/>
                  </a:lnTo>
                  <a:lnTo>
                    <a:pt x="18" y="91"/>
                  </a:lnTo>
                  <a:lnTo>
                    <a:pt x="13" y="87"/>
                  </a:lnTo>
                  <a:lnTo>
                    <a:pt x="7" y="84"/>
                  </a:lnTo>
                  <a:lnTo>
                    <a:pt x="4" y="77"/>
                  </a:lnTo>
                  <a:lnTo>
                    <a:pt x="2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0" y="2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Freeform 2720"/>
            <p:cNvSpPr/>
            <p:nvPr/>
          </p:nvSpPr>
          <p:spPr>
            <a:xfrm>
              <a:off x="475689" y="390507"/>
              <a:ext cx="21911" cy="41585"/>
            </a:xfrm>
            <a:custGeom>
              <a:avLst/>
              <a:gdLst>
                <a:gd name="T0" fmla="*/ 7 w 49"/>
                <a:gd name="T1" fmla="*/ 0 h 93"/>
                <a:gd name="T2" fmla="*/ 10 w 49"/>
                <a:gd name="T3" fmla="*/ 0 h 93"/>
                <a:gd name="T4" fmla="*/ 14 w 49"/>
                <a:gd name="T5" fmla="*/ 2 h 93"/>
                <a:gd name="T6" fmla="*/ 14 w 49"/>
                <a:gd name="T7" fmla="*/ 7 h 93"/>
                <a:gd name="T8" fmla="*/ 14 w 49"/>
                <a:gd name="T9" fmla="*/ 40 h 93"/>
                <a:gd name="T10" fmla="*/ 14 w 49"/>
                <a:gd name="T11" fmla="*/ 60 h 93"/>
                <a:gd name="T12" fmla="*/ 14 w 49"/>
                <a:gd name="T13" fmla="*/ 73 h 93"/>
                <a:gd name="T14" fmla="*/ 14 w 49"/>
                <a:gd name="T15" fmla="*/ 80 h 93"/>
                <a:gd name="T16" fmla="*/ 31 w 49"/>
                <a:gd name="T17" fmla="*/ 80 h 93"/>
                <a:gd name="T18" fmla="*/ 43 w 49"/>
                <a:gd name="T19" fmla="*/ 80 h 93"/>
                <a:gd name="T20" fmla="*/ 49 w 49"/>
                <a:gd name="T21" fmla="*/ 80 h 93"/>
                <a:gd name="T22" fmla="*/ 49 w 49"/>
                <a:gd name="T23" fmla="*/ 80 h 93"/>
                <a:gd name="T24" fmla="*/ 49 w 49"/>
                <a:gd name="T25" fmla="*/ 84 h 93"/>
                <a:gd name="T26" fmla="*/ 49 w 49"/>
                <a:gd name="T27" fmla="*/ 86 h 93"/>
                <a:gd name="T28" fmla="*/ 49 w 49"/>
                <a:gd name="T29" fmla="*/ 91 h 93"/>
                <a:gd name="T30" fmla="*/ 49 w 49"/>
                <a:gd name="T31" fmla="*/ 93 h 93"/>
                <a:gd name="T32" fmla="*/ 0 w 49"/>
                <a:gd name="T33" fmla="*/ 93 h 93"/>
                <a:gd name="T34" fmla="*/ 0 w 49"/>
                <a:gd name="T35" fmla="*/ 2 h 93"/>
                <a:gd name="T36" fmla="*/ 3 w 49"/>
                <a:gd name="T37" fmla="*/ 0 h 93"/>
                <a:gd name="T38" fmla="*/ 7 w 49"/>
                <a:gd name="T3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93">
                  <a:moveTo>
                    <a:pt x="7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7"/>
                  </a:lnTo>
                  <a:lnTo>
                    <a:pt x="14" y="40"/>
                  </a:lnTo>
                  <a:lnTo>
                    <a:pt x="14" y="60"/>
                  </a:lnTo>
                  <a:lnTo>
                    <a:pt x="14" y="73"/>
                  </a:lnTo>
                  <a:lnTo>
                    <a:pt x="14" y="80"/>
                  </a:lnTo>
                  <a:lnTo>
                    <a:pt x="31" y="80"/>
                  </a:lnTo>
                  <a:lnTo>
                    <a:pt x="43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9" y="84"/>
                  </a:lnTo>
                  <a:lnTo>
                    <a:pt x="49" y="86"/>
                  </a:lnTo>
                  <a:lnTo>
                    <a:pt x="49" y="91"/>
                  </a:lnTo>
                  <a:lnTo>
                    <a:pt x="49" y="93"/>
                  </a:lnTo>
                  <a:lnTo>
                    <a:pt x="0" y="93"/>
                  </a:lnTo>
                  <a:lnTo>
                    <a:pt x="0" y="2"/>
                  </a:lnTo>
                  <a:lnTo>
                    <a:pt x="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Freeform 2721"/>
            <p:cNvSpPr/>
            <p:nvPr/>
          </p:nvSpPr>
          <p:spPr>
            <a:xfrm>
              <a:off x="502966" y="391401"/>
              <a:ext cx="28618" cy="40691"/>
            </a:xfrm>
            <a:custGeom>
              <a:avLst/>
              <a:gdLst>
                <a:gd name="T0" fmla="*/ 0 w 64"/>
                <a:gd name="T1" fmla="*/ 0 h 91"/>
                <a:gd name="T2" fmla="*/ 64 w 64"/>
                <a:gd name="T3" fmla="*/ 0 h 91"/>
                <a:gd name="T4" fmla="*/ 64 w 64"/>
                <a:gd name="T5" fmla="*/ 0 h 91"/>
                <a:gd name="T6" fmla="*/ 64 w 64"/>
                <a:gd name="T7" fmla="*/ 7 h 91"/>
                <a:gd name="T8" fmla="*/ 64 w 64"/>
                <a:gd name="T9" fmla="*/ 16 h 91"/>
                <a:gd name="T10" fmla="*/ 64 w 64"/>
                <a:gd name="T11" fmla="*/ 16 h 91"/>
                <a:gd name="T12" fmla="*/ 42 w 64"/>
                <a:gd name="T13" fmla="*/ 16 h 91"/>
                <a:gd name="T14" fmla="*/ 42 w 64"/>
                <a:gd name="T15" fmla="*/ 21 h 91"/>
                <a:gd name="T16" fmla="*/ 42 w 64"/>
                <a:gd name="T17" fmla="*/ 35 h 91"/>
                <a:gd name="T18" fmla="*/ 42 w 64"/>
                <a:gd name="T19" fmla="*/ 89 h 91"/>
                <a:gd name="T20" fmla="*/ 42 w 64"/>
                <a:gd name="T21" fmla="*/ 89 h 91"/>
                <a:gd name="T22" fmla="*/ 36 w 64"/>
                <a:gd name="T23" fmla="*/ 91 h 91"/>
                <a:gd name="T24" fmla="*/ 33 w 64"/>
                <a:gd name="T25" fmla="*/ 91 h 91"/>
                <a:gd name="T26" fmla="*/ 28 w 64"/>
                <a:gd name="T27" fmla="*/ 91 h 91"/>
                <a:gd name="T28" fmla="*/ 23 w 64"/>
                <a:gd name="T29" fmla="*/ 89 h 91"/>
                <a:gd name="T30" fmla="*/ 23 w 64"/>
                <a:gd name="T31" fmla="*/ 84 h 91"/>
                <a:gd name="T32" fmla="*/ 23 w 64"/>
                <a:gd name="T33" fmla="*/ 70 h 91"/>
                <a:gd name="T34" fmla="*/ 23 w 64"/>
                <a:gd name="T35" fmla="*/ 16 h 91"/>
                <a:gd name="T36" fmla="*/ 0 w 64"/>
                <a:gd name="T37" fmla="*/ 16 h 91"/>
                <a:gd name="T38" fmla="*/ 0 w 64"/>
                <a:gd name="T39" fmla="*/ 16 h 91"/>
                <a:gd name="T40" fmla="*/ 0 w 64"/>
                <a:gd name="T41" fmla="*/ 7 h 91"/>
                <a:gd name="T42" fmla="*/ 0 w 64"/>
                <a:gd name="T43" fmla="*/ 0 h 91"/>
                <a:gd name="T44" fmla="*/ 0 w 64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91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64" y="7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35"/>
                  </a:lnTo>
                  <a:lnTo>
                    <a:pt x="42" y="89"/>
                  </a:lnTo>
                  <a:lnTo>
                    <a:pt x="42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8" y="91"/>
                  </a:lnTo>
                  <a:lnTo>
                    <a:pt x="23" y="89"/>
                  </a:lnTo>
                  <a:lnTo>
                    <a:pt x="23" y="84"/>
                  </a:lnTo>
                  <a:lnTo>
                    <a:pt x="23" y="70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Freeform 2722"/>
            <p:cNvSpPr/>
            <p:nvPr/>
          </p:nvSpPr>
          <p:spPr>
            <a:xfrm>
              <a:off x="539632" y="391401"/>
              <a:ext cx="23252" cy="39797"/>
            </a:xfrm>
            <a:custGeom>
              <a:avLst/>
              <a:gdLst>
                <a:gd name="T0" fmla="*/ 0 w 52"/>
                <a:gd name="T1" fmla="*/ 0 h 89"/>
                <a:gd name="T2" fmla="*/ 50 w 52"/>
                <a:gd name="T3" fmla="*/ 0 h 89"/>
                <a:gd name="T4" fmla="*/ 50 w 52"/>
                <a:gd name="T5" fmla="*/ 0 h 89"/>
                <a:gd name="T6" fmla="*/ 52 w 52"/>
                <a:gd name="T7" fmla="*/ 7 h 89"/>
                <a:gd name="T8" fmla="*/ 50 w 52"/>
                <a:gd name="T9" fmla="*/ 16 h 89"/>
                <a:gd name="T10" fmla="*/ 50 w 52"/>
                <a:gd name="T11" fmla="*/ 16 h 89"/>
                <a:gd name="T12" fmla="*/ 35 w 52"/>
                <a:gd name="T13" fmla="*/ 16 h 89"/>
                <a:gd name="T14" fmla="*/ 23 w 52"/>
                <a:gd name="T15" fmla="*/ 16 h 89"/>
                <a:gd name="T16" fmla="*/ 17 w 52"/>
                <a:gd name="T17" fmla="*/ 16 h 89"/>
                <a:gd name="T18" fmla="*/ 17 w 52"/>
                <a:gd name="T19" fmla="*/ 35 h 89"/>
                <a:gd name="T20" fmla="*/ 19 w 52"/>
                <a:gd name="T21" fmla="*/ 35 h 89"/>
                <a:gd name="T22" fmla="*/ 23 w 52"/>
                <a:gd name="T23" fmla="*/ 35 h 89"/>
                <a:gd name="T24" fmla="*/ 28 w 52"/>
                <a:gd name="T25" fmla="*/ 35 h 89"/>
                <a:gd name="T26" fmla="*/ 35 w 52"/>
                <a:gd name="T27" fmla="*/ 35 h 89"/>
                <a:gd name="T28" fmla="*/ 38 w 52"/>
                <a:gd name="T29" fmla="*/ 35 h 89"/>
                <a:gd name="T30" fmla="*/ 43 w 52"/>
                <a:gd name="T31" fmla="*/ 35 h 89"/>
                <a:gd name="T32" fmla="*/ 43 w 52"/>
                <a:gd name="T33" fmla="*/ 35 h 89"/>
                <a:gd name="T34" fmla="*/ 43 w 52"/>
                <a:gd name="T35" fmla="*/ 35 h 89"/>
                <a:gd name="T36" fmla="*/ 45 w 52"/>
                <a:gd name="T37" fmla="*/ 42 h 89"/>
                <a:gd name="T38" fmla="*/ 43 w 52"/>
                <a:gd name="T39" fmla="*/ 51 h 89"/>
                <a:gd name="T40" fmla="*/ 43 w 52"/>
                <a:gd name="T41" fmla="*/ 51 h 89"/>
                <a:gd name="T42" fmla="*/ 23 w 52"/>
                <a:gd name="T43" fmla="*/ 51 h 89"/>
                <a:gd name="T44" fmla="*/ 19 w 52"/>
                <a:gd name="T45" fmla="*/ 51 h 89"/>
                <a:gd name="T46" fmla="*/ 17 w 52"/>
                <a:gd name="T47" fmla="*/ 51 h 89"/>
                <a:gd name="T48" fmla="*/ 17 w 52"/>
                <a:gd name="T49" fmla="*/ 73 h 89"/>
                <a:gd name="T50" fmla="*/ 52 w 52"/>
                <a:gd name="T51" fmla="*/ 73 h 89"/>
                <a:gd name="T52" fmla="*/ 52 w 52"/>
                <a:gd name="T53" fmla="*/ 73 h 89"/>
                <a:gd name="T54" fmla="*/ 52 w 52"/>
                <a:gd name="T55" fmla="*/ 82 h 89"/>
                <a:gd name="T56" fmla="*/ 52 w 52"/>
                <a:gd name="T57" fmla="*/ 89 h 89"/>
                <a:gd name="T58" fmla="*/ 52 w 52"/>
                <a:gd name="T59" fmla="*/ 89 h 89"/>
                <a:gd name="T60" fmla="*/ 0 w 52"/>
                <a:gd name="T61" fmla="*/ 89 h 89"/>
                <a:gd name="T62" fmla="*/ 0 w 52"/>
                <a:gd name="T6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89">
                  <a:moveTo>
                    <a:pt x="0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2" y="7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35" y="16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8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3" y="35"/>
                  </a:lnTo>
                  <a:lnTo>
                    <a:pt x="45" y="42"/>
                  </a:lnTo>
                  <a:lnTo>
                    <a:pt x="43" y="51"/>
                  </a:lnTo>
                  <a:lnTo>
                    <a:pt x="43" y="51"/>
                  </a:lnTo>
                  <a:lnTo>
                    <a:pt x="23" y="51"/>
                  </a:lnTo>
                  <a:lnTo>
                    <a:pt x="19" y="51"/>
                  </a:lnTo>
                  <a:lnTo>
                    <a:pt x="17" y="51"/>
                  </a:lnTo>
                  <a:lnTo>
                    <a:pt x="1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2" y="8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Freeform 2723"/>
            <p:cNvSpPr/>
            <p:nvPr/>
          </p:nvSpPr>
          <p:spPr>
            <a:xfrm>
              <a:off x="568250" y="390507"/>
              <a:ext cx="29959" cy="41585"/>
            </a:xfrm>
            <a:custGeom>
              <a:avLst/>
              <a:gdLst>
                <a:gd name="T0" fmla="*/ 44 w 67"/>
                <a:gd name="T1" fmla="*/ 0 h 93"/>
                <a:gd name="T2" fmla="*/ 49 w 67"/>
                <a:gd name="T3" fmla="*/ 0 h 93"/>
                <a:gd name="T4" fmla="*/ 55 w 67"/>
                <a:gd name="T5" fmla="*/ 0 h 93"/>
                <a:gd name="T6" fmla="*/ 60 w 67"/>
                <a:gd name="T7" fmla="*/ 2 h 93"/>
                <a:gd name="T8" fmla="*/ 65 w 67"/>
                <a:gd name="T9" fmla="*/ 4 h 93"/>
                <a:gd name="T10" fmla="*/ 67 w 67"/>
                <a:gd name="T11" fmla="*/ 4 h 93"/>
                <a:gd name="T12" fmla="*/ 67 w 67"/>
                <a:gd name="T13" fmla="*/ 4 h 93"/>
                <a:gd name="T14" fmla="*/ 65 w 67"/>
                <a:gd name="T15" fmla="*/ 11 h 93"/>
                <a:gd name="T16" fmla="*/ 62 w 67"/>
                <a:gd name="T17" fmla="*/ 19 h 93"/>
                <a:gd name="T18" fmla="*/ 62 w 67"/>
                <a:gd name="T19" fmla="*/ 19 h 93"/>
                <a:gd name="T20" fmla="*/ 56 w 67"/>
                <a:gd name="T21" fmla="*/ 18 h 93"/>
                <a:gd name="T22" fmla="*/ 53 w 67"/>
                <a:gd name="T23" fmla="*/ 16 h 93"/>
                <a:gd name="T24" fmla="*/ 49 w 67"/>
                <a:gd name="T25" fmla="*/ 16 h 93"/>
                <a:gd name="T26" fmla="*/ 46 w 67"/>
                <a:gd name="T27" fmla="*/ 16 h 93"/>
                <a:gd name="T28" fmla="*/ 39 w 67"/>
                <a:gd name="T29" fmla="*/ 18 h 93"/>
                <a:gd name="T30" fmla="*/ 32 w 67"/>
                <a:gd name="T31" fmla="*/ 19 h 93"/>
                <a:gd name="T32" fmla="*/ 27 w 67"/>
                <a:gd name="T33" fmla="*/ 25 h 93"/>
                <a:gd name="T34" fmla="*/ 23 w 67"/>
                <a:gd name="T35" fmla="*/ 30 h 93"/>
                <a:gd name="T36" fmla="*/ 21 w 67"/>
                <a:gd name="T37" fmla="*/ 37 h 93"/>
                <a:gd name="T38" fmla="*/ 21 w 67"/>
                <a:gd name="T39" fmla="*/ 47 h 93"/>
                <a:gd name="T40" fmla="*/ 23 w 67"/>
                <a:gd name="T41" fmla="*/ 63 h 93"/>
                <a:gd name="T42" fmla="*/ 32 w 67"/>
                <a:gd name="T43" fmla="*/ 73 h 93"/>
                <a:gd name="T44" fmla="*/ 46 w 67"/>
                <a:gd name="T45" fmla="*/ 77 h 93"/>
                <a:gd name="T46" fmla="*/ 51 w 67"/>
                <a:gd name="T47" fmla="*/ 77 h 93"/>
                <a:gd name="T48" fmla="*/ 55 w 67"/>
                <a:gd name="T49" fmla="*/ 77 h 93"/>
                <a:gd name="T50" fmla="*/ 58 w 67"/>
                <a:gd name="T51" fmla="*/ 75 h 93"/>
                <a:gd name="T52" fmla="*/ 63 w 67"/>
                <a:gd name="T53" fmla="*/ 73 h 93"/>
                <a:gd name="T54" fmla="*/ 63 w 67"/>
                <a:gd name="T55" fmla="*/ 73 h 93"/>
                <a:gd name="T56" fmla="*/ 63 w 67"/>
                <a:gd name="T57" fmla="*/ 75 h 93"/>
                <a:gd name="T58" fmla="*/ 65 w 67"/>
                <a:gd name="T59" fmla="*/ 82 h 93"/>
                <a:gd name="T60" fmla="*/ 67 w 67"/>
                <a:gd name="T61" fmla="*/ 89 h 93"/>
                <a:gd name="T62" fmla="*/ 67 w 67"/>
                <a:gd name="T63" fmla="*/ 89 h 93"/>
                <a:gd name="T64" fmla="*/ 67 w 67"/>
                <a:gd name="T65" fmla="*/ 89 h 93"/>
                <a:gd name="T66" fmla="*/ 62 w 67"/>
                <a:gd name="T67" fmla="*/ 91 h 93"/>
                <a:gd name="T68" fmla="*/ 55 w 67"/>
                <a:gd name="T69" fmla="*/ 93 h 93"/>
                <a:gd name="T70" fmla="*/ 44 w 67"/>
                <a:gd name="T71" fmla="*/ 93 h 93"/>
                <a:gd name="T72" fmla="*/ 34 w 67"/>
                <a:gd name="T73" fmla="*/ 93 h 93"/>
                <a:gd name="T74" fmla="*/ 25 w 67"/>
                <a:gd name="T75" fmla="*/ 89 h 93"/>
                <a:gd name="T76" fmla="*/ 18 w 67"/>
                <a:gd name="T77" fmla="*/ 86 h 93"/>
                <a:gd name="T78" fmla="*/ 11 w 67"/>
                <a:gd name="T79" fmla="*/ 80 h 93"/>
                <a:gd name="T80" fmla="*/ 6 w 67"/>
                <a:gd name="T81" fmla="*/ 73 h 93"/>
                <a:gd name="T82" fmla="*/ 2 w 67"/>
                <a:gd name="T83" fmla="*/ 65 h 93"/>
                <a:gd name="T84" fmla="*/ 0 w 67"/>
                <a:gd name="T85" fmla="*/ 56 h 93"/>
                <a:gd name="T86" fmla="*/ 0 w 67"/>
                <a:gd name="T87" fmla="*/ 47 h 93"/>
                <a:gd name="T88" fmla="*/ 0 w 67"/>
                <a:gd name="T89" fmla="*/ 37 h 93"/>
                <a:gd name="T90" fmla="*/ 4 w 67"/>
                <a:gd name="T91" fmla="*/ 28 h 93"/>
                <a:gd name="T92" fmla="*/ 7 w 67"/>
                <a:gd name="T93" fmla="*/ 19 h 93"/>
                <a:gd name="T94" fmla="*/ 11 w 67"/>
                <a:gd name="T95" fmla="*/ 12 h 93"/>
                <a:gd name="T96" fmla="*/ 18 w 67"/>
                <a:gd name="T97" fmla="*/ 7 h 93"/>
                <a:gd name="T98" fmla="*/ 25 w 67"/>
                <a:gd name="T99" fmla="*/ 4 h 93"/>
                <a:gd name="T100" fmla="*/ 34 w 67"/>
                <a:gd name="T101" fmla="*/ 0 h 93"/>
                <a:gd name="T102" fmla="*/ 44 w 67"/>
                <a:gd name="T10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93">
                  <a:moveTo>
                    <a:pt x="44" y="0"/>
                  </a:moveTo>
                  <a:lnTo>
                    <a:pt x="49" y="0"/>
                  </a:lnTo>
                  <a:lnTo>
                    <a:pt x="55" y="0"/>
                  </a:lnTo>
                  <a:lnTo>
                    <a:pt x="60" y="2"/>
                  </a:lnTo>
                  <a:lnTo>
                    <a:pt x="65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11"/>
                  </a:lnTo>
                  <a:lnTo>
                    <a:pt x="62" y="19"/>
                  </a:lnTo>
                  <a:lnTo>
                    <a:pt x="62" y="19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6" y="16"/>
                  </a:lnTo>
                  <a:lnTo>
                    <a:pt x="39" y="18"/>
                  </a:lnTo>
                  <a:lnTo>
                    <a:pt x="32" y="19"/>
                  </a:lnTo>
                  <a:lnTo>
                    <a:pt x="27" y="25"/>
                  </a:lnTo>
                  <a:lnTo>
                    <a:pt x="23" y="30"/>
                  </a:lnTo>
                  <a:lnTo>
                    <a:pt x="21" y="37"/>
                  </a:lnTo>
                  <a:lnTo>
                    <a:pt x="21" y="47"/>
                  </a:lnTo>
                  <a:lnTo>
                    <a:pt x="23" y="63"/>
                  </a:lnTo>
                  <a:lnTo>
                    <a:pt x="32" y="73"/>
                  </a:lnTo>
                  <a:lnTo>
                    <a:pt x="46" y="77"/>
                  </a:lnTo>
                  <a:lnTo>
                    <a:pt x="51" y="77"/>
                  </a:lnTo>
                  <a:lnTo>
                    <a:pt x="55" y="77"/>
                  </a:lnTo>
                  <a:lnTo>
                    <a:pt x="58" y="75"/>
                  </a:lnTo>
                  <a:lnTo>
                    <a:pt x="63" y="73"/>
                  </a:lnTo>
                  <a:lnTo>
                    <a:pt x="63" y="73"/>
                  </a:lnTo>
                  <a:lnTo>
                    <a:pt x="63" y="75"/>
                  </a:lnTo>
                  <a:lnTo>
                    <a:pt x="65" y="82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2" y="91"/>
                  </a:lnTo>
                  <a:lnTo>
                    <a:pt x="55" y="93"/>
                  </a:lnTo>
                  <a:lnTo>
                    <a:pt x="44" y="93"/>
                  </a:lnTo>
                  <a:lnTo>
                    <a:pt x="34" y="93"/>
                  </a:lnTo>
                  <a:lnTo>
                    <a:pt x="25" y="89"/>
                  </a:lnTo>
                  <a:lnTo>
                    <a:pt x="18" y="86"/>
                  </a:lnTo>
                  <a:lnTo>
                    <a:pt x="11" y="80"/>
                  </a:lnTo>
                  <a:lnTo>
                    <a:pt x="6" y="73"/>
                  </a:lnTo>
                  <a:lnTo>
                    <a:pt x="2" y="65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8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Freeform 2724"/>
            <p:cNvSpPr/>
            <p:nvPr/>
          </p:nvSpPr>
          <p:spPr>
            <a:xfrm>
              <a:off x="604916" y="390507"/>
              <a:ext cx="30854" cy="41585"/>
            </a:xfrm>
            <a:custGeom>
              <a:avLst/>
              <a:gdLst>
                <a:gd name="T0" fmla="*/ 11 w 69"/>
                <a:gd name="T1" fmla="*/ 0 h 93"/>
                <a:gd name="T2" fmla="*/ 20 w 69"/>
                <a:gd name="T3" fmla="*/ 2 h 93"/>
                <a:gd name="T4" fmla="*/ 20 w 69"/>
                <a:gd name="T5" fmla="*/ 2 h 93"/>
                <a:gd name="T6" fmla="*/ 20 w 69"/>
                <a:gd name="T7" fmla="*/ 19 h 93"/>
                <a:gd name="T8" fmla="*/ 20 w 69"/>
                <a:gd name="T9" fmla="*/ 32 h 93"/>
                <a:gd name="T10" fmla="*/ 20 w 69"/>
                <a:gd name="T11" fmla="*/ 37 h 93"/>
                <a:gd name="T12" fmla="*/ 49 w 69"/>
                <a:gd name="T13" fmla="*/ 37 h 93"/>
                <a:gd name="T14" fmla="*/ 49 w 69"/>
                <a:gd name="T15" fmla="*/ 2 h 93"/>
                <a:gd name="T16" fmla="*/ 49 w 69"/>
                <a:gd name="T17" fmla="*/ 2 h 93"/>
                <a:gd name="T18" fmla="*/ 60 w 69"/>
                <a:gd name="T19" fmla="*/ 0 h 93"/>
                <a:gd name="T20" fmla="*/ 69 w 69"/>
                <a:gd name="T21" fmla="*/ 2 h 93"/>
                <a:gd name="T22" fmla="*/ 69 w 69"/>
                <a:gd name="T23" fmla="*/ 2 h 93"/>
                <a:gd name="T24" fmla="*/ 69 w 69"/>
                <a:gd name="T25" fmla="*/ 91 h 93"/>
                <a:gd name="T26" fmla="*/ 69 w 69"/>
                <a:gd name="T27" fmla="*/ 91 h 93"/>
                <a:gd name="T28" fmla="*/ 60 w 69"/>
                <a:gd name="T29" fmla="*/ 93 h 93"/>
                <a:gd name="T30" fmla="*/ 49 w 69"/>
                <a:gd name="T31" fmla="*/ 91 h 93"/>
                <a:gd name="T32" fmla="*/ 49 w 69"/>
                <a:gd name="T33" fmla="*/ 91 h 93"/>
                <a:gd name="T34" fmla="*/ 49 w 69"/>
                <a:gd name="T35" fmla="*/ 87 h 93"/>
                <a:gd name="T36" fmla="*/ 49 w 69"/>
                <a:gd name="T37" fmla="*/ 79 h 93"/>
                <a:gd name="T38" fmla="*/ 49 w 69"/>
                <a:gd name="T39" fmla="*/ 67 h 93"/>
                <a:gd name="T40" fmla="*/ 49 w 69"/>
                <a:gd name="T41" fmla="*/ 58 h 93"/>
                <a:gd name="T42" fmla="*/ 49 w 69"/>
                <a:gd name="T43" fmla="*/ 53 h 93"/>
                <a:gd name="T44" fmla="*/ 20 w 69"/>
                <a:gd name="T45" fmla="*/ 53 h 93"/>
                <a:gd name="T46" fmla="*/ 20 w 69"/>
                <a:gd name="T47" fmla="*/ 58 h 93"/>
                <a:gd name="T48" fmla="*/ 20 w 69"/>
                <a:gd name="T49" fmla="*/ 67 h 93"/>
                <a:gd name="T50" fmla="*/ 20 w 69"/>
                <a:gd name="T51" fmla="*/ 79 h 93"/>
                <a:gd name="T52" fmla="*/ 20 w 69"/>
                <a:gd name="T53" fmla="*/ 87 h 93"/>
                <a:gd name="T54" fmla="*/ 20 w 69"/>
                <a:gd name="T55" fmla="*/ 91 h 93"/>
                <a:gd name="T56" fmla="*/ 20 w 69"/>
                <a:gd name="T57" fmla="*/ 91 h 93"/>
                <a:gd name="T58" fmla="*/ 11 w 69"/>
                <a:gd name="T59" fmla="*/ 93 h 93"/>
                <a:gd name="T60" fmla="*/ 0 w 69"/>
                <a:gd name="T61" fmla="*/ 91 h 93"/>
                <a:gd name="T62" fmla="*/ 0 w 69"/>
                <a:gd name="T63" fmla="*/ 91 h 93"/>
                <a:gd name="T64" fmla="*/ 0 w 69"/>
                <a:gd name="T65" fmla="*/ 2 h 93"/>
                <a:gd name="T66" fmla="*/ 0 w 69"/>
                <a:gd name="T67" fmla="*/ 2 h 93"/>
                <a:gd name="T68" fmla="*/ 11 w 69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93">
                  <a:moveTo>
                    <a:pt x="11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20" y="19"/>
                  </a:lnTo>
                  <a:lnTo>
                    <a:pt x="20" y="32"/>
                  </a:lnTo>
                  <a:lnTo>
                    <a:pt x="20" y="37"/>
                  </a:lnTo>
                  <a:lnTo>
                    <a:pt x="49" y="37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0" y="93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49" y="87"/>
                  </a:lnTo>
                  <a:lnTo>
                    <a:pt x="49" y="79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9" y="53"/>
                  </a:lnTo>
                  <a:lnTo>
                    <a:pt x="20" y="53"/>
                  </a:lnTo>
                  <a:lnTo>
                    <a:pt x="20" y="58"/>
                  </a:lnTo>
                  <a:lnTo>
                    <a:pt x="20" y="67"/>
                  </a:lnTo>
                  <a:lnTo>
                    <a:pt x="20" y="79"/>
                  </a:lnTo>
                  <a:lnTo>
                    <a:pt x="20" y="87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11" y="93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Freeform 2725"/>
            <p:cNvSpPr/>
            <p:nvPr/>
          </p:nvSpPr>
          <p:spPr>
            <a:xfrm>
              <a:off x="433210" y="162459"/>
              <a:ext cx="101504" cy="100609"/>
            </a:xfrm>
            <a:custGeom>
              <a:avLst/>
              <a:gdLst>
                <a:gd name="T0" fmla="*/ 2 w 227"/>
                <a:gd name="T1" fmla="*/ 0 h 225"/>
                <a:gd name="T2" fmla="*/ 226 w 227"/>
                <a:gd name="T3" fmla="*/ 0 h 225"/>
                <a:gd name="T4" fmla="*/ 226 w 227"/>
                <a:gd name="T5" fmla="*/ 0 h 225"/>
                <a:gd name="T6" fmla="*/ 227 w 227"/>
                <a:gd name="T7" fmla="*/ 0 h 225"/>
                <a:gd name="T8" fmla="*/ 227 w 227"/>
                <a:gd name="T9" fmla="*/ 225 h 225"/>
                <a:gd name="T10" fmla="*/ 168 w 227"/>
                <a:gd name="T11" fmla="*/ 225 h 225"/>
                <a:gd name="T12" fmla="*/ 114 w 227"/>
                <a:gd name="T13" fmla="*/ 150 h 225"/>
                <a:gd name="T14" fmla="*/ 60 w 227"/>
                <a:gd name="T15" fmla="*/ 225 h 225"/>
                <a:gd name="T16" fmla="*/ 0 w 227"/>
                <a:gd name="T17" fmla="*/ 225 h 225"/>
                <a:gd name="T18" fmla="*/ 0 w 227"/>
                <a:gd name="T19" fmla="*/ 0 h 225"/>
                <a:gd name="T20" fmla="*/ 0 w 227"/>
                <a:gd name="T21" fmla="*/ 0 h 225"/>
                <a:gd name="T22" fmla="*/ 2 w 227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225">
                  <a:moveTo>
                    <a:pt x="2" y="0"/>
                  </a:move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225"/>
                  </a:lnTo>
                  <a:lnTo>
                    <a:pt x="168" y="225"/>
                  </a:lnTo>
                  <a:lnTo>
                    <a:pt x="114" y="150"/>
                  </a:lnTo>
                  <a:lnTo>
                    <a:pt x="60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8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Freeform 2726"/>
            <p:cNvSpPr/>
            <p:nvPr/>
          </p:nvSpPr>
          <p:spPr>
            <a:xfrm>
              <a:off x="332153" y="263068"/>
              <a:ext cx="101056" cy="101951"/>
            </a:xfrm>
            <a:custGeom>
              <a:avLst/>
              <a:gdLst>
                <a:gd name="T0" fmla="*/ 1 w 226"/>
                <a:gd name="T1" fmla="*/ 0 h 228"/>
                <a:gd name="T2" fmla="*/ 226 w 226"/>
                <a:gd name="T3" fmla="*/ 0 h 228"/>
                <a:gd name="T4" fmla="*/ 226 w 226"/>
                <a:gd name="T5" fmla="*/ 226 h 228"/>
                <a:gd name="T6" fmla="*/ 225 w 226"/>
                <a:gd name="T7" fmla="*/ 228 h 228"/>
                <a:gd name="T8" fmla="*/ 75 w 226"/>
                <a:gd name="T9" fmla="*/ 228 h 228"/>
                <a:gd name="T10" fmla="*/ 75 w 226"/>
                <a:gd name="T11" fmla="*/ 152 h 228"/>
                <a:gd name="T12" fmla="*/ 0 w 226"/>
                <a:gd name="T13" fmla="*/ 152 h 228"/>
                <a:gd name="T14" fmla="*/ 0 w 226"/>
                <a:gd name="T15" fmla="*/ 2 h 228"/>
                <a:gd name="T16" fmla="*/ 1 w 226"/>
                <a:gd name="T17" fmla="*/ 2 h 228"/>
                <a:gd name="T18" fmla="*/ 1 w 226"/>
                <a:gd name="T1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28">
                  <a:moveTo>
                    <a:pt x="1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225" y="228"/>
                  </a:lnTo>
                  <a:lnTo>
                    <a:pt x="75" y="228"/>
                  </a:lnTo>
                  <a:lnTo>
                    <a:pt x="75" y="152"/>
                  </a:lnTo>
                  <a:lnTo>
                    <a:pt x="0" y="15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F62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Freeform 2727"/>
            <p:cNvSpPr/>
            <p:nvPr/>
          </p:nvSpPr>
          <p:spPr>
            <a:xfrm>
              <a:off x="534713" y="263068"/>
              <a:ext cx="101056" cy="101951"/>
            </a:xfrm>
            <a:custGeom>
              <a:avLst/>
              <a:gdLst>
                <a:gd name="T0" fmla="*/ 0 w 226"/>
                <a:gd name="T1" fmla="*/ 0 h 228"/>
                <a:gd name="T2" fmla="*/ 226 w 226"/>
                <a:gd name="T3" fmla="*/ 0 h 228"/>
                <a:gd name="T4" fmla="*/ 226 w 226"/>
                <a:gd name="T5" fmla="*/ 2 h 228"/>
                <a:gd name="T6" fmla="*/ 226 w 226"/>
                <a:gd name="T7" fmla="*/ 77 h 228"/>
                <a:gd name="T8" fmla="*/ 150 w 226"/>
                <a:gd name="T9" fmla="*/ 77 h 228"/>
                <a:gd name="T10" fmla="*/ 150 w 226"/>
                <a:gd name="T11" fmla="*/ 152 h 228"/>
                <a:gd name="T12" fmla="*/ 226 w 226"/>
                <a:gd name="T13" fmla="*/ 152 h 228"/>
                <a:gd name="T14" fmla="*/ 226 w 226"/>
                <a:gd name="T15" fmla="*/ 226 h 228"/>
                <a:gd name="T16" fmla="*/ 226 w 226"/>
                <a:gd name="T17" fmla="*/ 228 h 228"/>
                <a:gd name="T18" fmla="*/ 226 w 226"/>
                <a:gd name="T19" fmla="*/ 228 h 228"/>
                <a:gd name="T20" fmla="*/ 0 w 226"/>
                <a:gd name="T21" fmla="*/ 228 h 228"/>
                <a:gd name="T22" fmla="*/ 0 w 226"/>
                <a:gd name="T23" fmla="*/ 228 h 228"/>
                <a:gd name="T24" fmla="*/ 0 w 226"/>
                <a:gd name="T25" fmla="*/ 226 h 228"/>
                <a:gd name="T26" fmla="*/ 0 w 226"/>
                <a:gd name="T2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228">
                  <a:moveTo>
                    <a:pt x="0" y="0"/>
                  </a:moveTo>
                  <a:lnTo>
                    <a:pt x="226" y="0"/>
                  </a:lnTo>
                  <a:lnTo>
                    <a:pt x="226" y="2"/>
                  </a:lnTo>
                  <a:lnTo>
                    <a:pt x="226" y="77"/>
                  </a:lnTo>
                  <a:lnTo>
                    <a:pt x="150" y="77"/>
                  </a:lnTo>
                  <a:lnTo>
                    <a:pt x="150" y="152"/>
                  </a:lnTo>
                  <a:lnTo>
                    <a:pt x="226" y="152"/>
                  </a:lnTo>
                  <a:lnTo>
                    <a:pt x="226" y="226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FC5C907-C664-4A56-9246-58194D81FD51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0" y="6390342"/>
            <a:ext cx="9144000" cy="0"/>
          </a:xfrm>
          <a:prstGeom prst="line">
            <a:avLst/>
          </a:prstGeom>
          <a:ln>
            <a:solidFill>
              <a:srgbClr val="8F8F8F"/>
            </a:solidFill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806700" y="6339719"/>
            <a:ext cx="3530600" cy="365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Capstone Design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63945" y="336090"/>
            <a:ext cx="5940675" cy="534285"/>
          </a:xfrm>
          <a:prstGeom prst="rect">
            <a:avLst/>
          </a:prstGeom>
          <a:noFill/>
        </p:spPr>
        <p:txBody>
          <a:bodyPr wrap="square" lIns="102398" tIns="51199" rIns="102398" bIns="51199">
            <a:spAutoFit/>
          </a:bodyPr>
          <a:lstStyle/>
          <a:p>
            <a:pPr>
              <a:defRPr/>
            </a:pPr>
            <a:r>
              <a:rPr lang="en-US" altLang="ko-KR" sz="2800" b="1" dirty="0"/>
              <a:t>Slam simulation</a:t>
            </a:r>
            <a:endParaRPr lang="en-US" altLang="ko-KR" sz="25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5EFAEB-003D-F147-CCA8-0987950F038F}"/>
              </a:ext>
            </a:extLst>
          </p:cNvPr>
          <p:cNvSpPr txBox="1"/>
          <p:nvPr/>
        </p:nvSpPr>
        <p:spPr>
          <a:xfrm>
            <a:off x="461936" y="1921232"/>
            <a:ext cx="354842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사전 준비 </a:t>
            </a:r>
            <a:r>
              <a:rPr lang="en-US" altLang="ko-KR" sz="2000" b="1" dirty="0"/>
              <a:t>: package </a:t>
            </a:r>
            <a:r>
              <a:rPr lang="ko-KR" altLang="en-US" sz="2000" b="1" dirty="0"/>
              <a:t>설치</a:t>
            </a:r>
            <a:endParaRPr lang="en-US" altLang="ko-KR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549CBE-C684-8BC8-388E-9139779AC892}"/>
              </a:ext>
            </a:extLst>
          </p:cNvPr>
          <p:cNvSpPr txBox="1"/>
          <p:nvPr/>
        </p:nvSpPr>
        <p:spPr>
          <a:xfrm>
            <a:off x="461936" y="2327528"/>
            <a:ext cx="3871153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 joint state publisher(kinetic </a:t>
            </a:r>
            <a:r>
              <a:rPr lang="en-US" altLang="ko-KR" sz="1200" dirty="0" err="1"/>
              <a:t>devel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>
                <a:hlinkClick r:id="rId2"/>
              </a:rPr>
              <a:t>https://github.com/ros/joint_state_publisher/tree/kinetic-devel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robot state publisher(melodic </a:t>
            </a:r>
            <a:r>
              <a:rPr lang="en-US" altLang="ko-KR" sz="1200" dirty="0" err="1"/>
              <a:t>devel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>
                <a:hlinkClick r:id="rId3"/>
              </a:rPr>
              <a:t>https://github.com/ros/robot_state_publisher/tree/melodic-devel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slam </a:t>
            </a:r>
            <a:r>
              <a:rPr lang="en-US" altLang="ko-KR" sz="1200" dirty="0" err="1"/>
              <a:t>gmapping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https://github.com/ros-perception/slam_gmapping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practice</a:t>
            </a:r>
          </a:p>
          <a:p>
            <a:r>
              <a:rPr lang="en-US" altLang="ko-KR" sz="1200" dirty="0">
                <a:hlinkClick r:id="rId5"/>
              </a:rPr>
              <a:t>https://github.com/zoonhe123/practice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robot_description</a:t>
            </a:r>
            <a:endParaRPr lang="en-US" altLang="ko-KR" sz="1200" dirty="0"/>
          </a:p>
          <a:p>
            <a:r>
              <a:rPr lang="en-US" altLang="ko-KR" sz="1200" dirty="0">
                <a:hlinkClick r:id="rId6"/>
              </a:rPr>
              <a:t>https://github.com/zoonhe123/robot_description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모두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clone </a:t>
            </a:r>
            <a:r>
              <a:rPr lang="ko-KR" altLang="en-US" sz="1200" dirty="0"/>
              <a:t>이후 </a:t>
            </a:r>
            <a:r>
              <a:rPr lang="en-US" altLang="ko-KR" sz="1200" dirty="0" err="1"/>
              <a:t>catkin_make</a:t>
            </a:r>
            <a:r>
              <a:rPr lang="en-US" altLang="ko-KR" sz="1200" dirty="0"/>
              <a:t> </a:t>
            </a:r>
            <a:r>
              <a:rPr lang="ko-KR" altLang="en-US" sz="1200" dirty="0"/>
              <a:t>실행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65EFAEB-003D-F147-CCA8-0987950F038F}"/>
              </a:ext>
            </a:extLst>
          </p:cNvPr>
          <p:cNvSpPr txBox="1"/>
          <p:nvPr/>
        </p:nvSpPr>
        <p:spPr>
          <a:xfrm>
            <a:off x="4617356" y="1921232"/>
            <a:ext cx="354842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Slam simulation </a:t>
            </a:r>
            <a:r>
              <a:rPr lang="ko-KR" altLang="en-US" sz="2000" b="1" dirty="0"/>
              <a:t>순서</a:t>
            </a:r>
            <a:endParaRPr lang="en-US" altLang="ko-KR" sz="2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D549CBE-C684-8BC8-388E-9139779AC892}"/>
              </a:ext>
            </a:extLst>
          </p:cNvPr>
          <p:cNvSpPr txBox="1"/>
          <p:nvPr/>
        </p:nvSpPr>
        <p:spPr>
          <a:xfrm>
            <a:off x="4669437" y="2324912"/>
            <a:ext cx="387115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/>
              <a:t>roslaunch</a:t>
            </a:r>
            <a:r>
              <a:rPr lang="en-US" altLang="ko-KR" sz="1200" dirty="0"/>
              <a:t> practice </a:t>
            </a:r>
            <a:r>
              <a:rPr lang="en-US" altLang="ko-KR" sz="1200" dirty="0" err="1"/>
              <a:t>AGV_world.launch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roslaunch</a:t>
            </a:r>
            <a:r>
              <a:rPr lang="en-US" altLang="ko-KR" sz="1200" dirty="0"/>
              <a:t> practice </a:t>
            </a:r>
            <a:r>
              <a:rPr lang="en-US" altLang="ko-KR" sz="1200" dirty="0" err="1"/>
              <a:t>AGV_slam_simulation.launch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rosrun</a:t>
            </a:r>
            <a:r>
              <a:rPr lang="en-US" altLang="ko-KR" sz="1200" dirty="0"/>
              <a:t> practice AGV_teleop_key.py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이후 </a:t>
            </a:r>
            <a:r>
              <a:rPr lang="en-US" altLang="ko-KR" sz="1200" dirty="0"/>
              <a:t>3</a:t>
            </a:r>
            <a:r>
              <a:rPr lang="ko-KR" altLang="en-US" sz="1200" dirty="0"/>
              <a:t>번 터미널 창을 맨 앞으로 둔 상태로 </a:t>
            </a:r>
            <a:r>
              <a:rPr lang="en-US" altLang="ko-KR" sz="1200" dirty="0" err="1"/>
              <a:t>rviz</a:t>
            </a:r>
            <a:r>
              <a:rPr lang="en-US" altLang="ko-KR" sz="1200" dirty="0"/>
              <a:t> </a:t>
            </a:r>
            <a:r>
              <a:rPr lang="ko-KR" altLang="en-US" sz="1200" dirty="0"/>
              <a:t>화면을 보며 </a:t>
            </a:r>
            <a:r>
              <a:rPr lang="en-US" altLang="ko-KR" sz="1200" dirty="0"/>
              <a:t>slam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 map </a:t>
            </a:r>
            <a:r>
              <a:rPr lang="ko-KR" altLang="en-US" sz="1200" dirty="0"/>
              <a:t>저장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rosrun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map_server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map_saver</a:t>
            </a:r>
            <a:r>
              <a:rPr lang="en-US" altLang="ko-KR" sz="1200" dirty="0"/>
              <a:t> -f "</a:t>
            </a:r>
            <a:r>
              <a:rPr lang="ko-KR" altLang="en-US" sz="1200" dirty="0"/>
              <a:t>이름</a:t>
            </a:r>
            <a:r>
              <a:rPr lang="en-US" altLang="ko-KR" sz="1200" dirty="0"/>
              <a:t>“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※ </a:t>
            </a:r>
            <a:r>
              <a:rPr lang="ko-KR" altLang="en-US" sz="1200" dirty="0"/>
              <a:t>모든 명령어는 새 </a:t>
            </a:r>
            <a:r>
              <a:rPr lang="en-US" altLang="ko-KR" sz="1200" dirty="0"/>
              <a:t>terminal </a:t>
            </a:r>
            <a:r>
              <a:rPr lang="ko-KR" altLang="en-US" sz="1200" dirty="0"/>
              <a:t>에서 실행되어야 함</a:t>
            </a:r>
          </a:p>
        </p:txBody>
      </p:sp>
    </p:spTree>
    <p:extLst>
      <p:ext uri="{BB962C8B-B14F-4D97-AF65-F5344CB8AC3E}">
        <p14:creationId xmlns:p14="http://schemas.microsoft.com/office/powerpoint/2010/main" val="21372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666</Words>
  <Application>Microsoft Office PowerPoint</Application>
  <PresentationFormat>화면 슬라이드 쇼(4:3)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곽승환</dc:creator>
  <cp:lastModifiedBy>준희 박</cp:lastModifiedBy>
  <cp:revision>173</cp:revision>
  <dcterms:created xsi:type="dcterms:W3CDTF">2021-10-15T09:40:09Z</dcterms:created>
  <dcterms:modified xsi:type="dcterms:W3CDTF">2022-06-20T06:47:43Z</dcterms:modified>
  <cp:version/>
</cp:coreProperties>
</file>