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57" r:id="rId5"/>
    <p:sldId id="524" r:id="rId6"/>
    <p:sldId id="523" r:id="rId7"/>
    <p:sldId id="519" r:id="rId8"/>
    <p:sldId id="52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C"/>
    <a:srgbClr val="575656"/>
    <a:srgbClr val="DAE3F3"/>
    <a:srgbClr val="FF7876"/>
    <a:srgbClr val="3B3838"/>
    <a:srgbClr val="FF4242"/>
    <a:srgbClr val="FFFFFF"/>
    <a:srgbClr val="C5FF8B"/>
    <a:srgbClr val="25FF2A"/>
    <a:srgbClr val="4D4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95" d="100"/>
          <a:sy n="95" d="100"/>
        </p:scale>
        <p:origin x="7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AA169-BC5C-4085-A772-121A52DB6006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BADD3-ED6C-4DFA-B40F-C83F21DB7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56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34602-E769-4219-A3CC-F2F3557D956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345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34602-E769-4219-A3CC-F2F3557D95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91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59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57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49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71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98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3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36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49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55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1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45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1113843" y="1307612"/>
            <a:ext cx="9964303" cy="320643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kern="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 flipV="1">
            <a:off x="2904860" y="3608068"/>
            <a:ext cx="6382265" cy="46892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16049166">
            <a:off x="5969538" y="845530"/>
            <a:ext cx="252914" cy="949008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D046570-6102-4715-9AC4-D71ED20B41FF}"/>
              </a:ext>
            </a:extLst>
          </p:cNvPr>
          <p:cNvSpPr/>
          <p:nvPr/>
        </p:nvSpPr>
        <p:spPr>
          <a:xfrm>
            <a:off x="1304056" y="1863487"/>
            <a:ext cx="95838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b="1" kern="0" spc="-10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400" b="1" kern="0" spc="-10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B</a:t>
            </a:r>
            <a:r>
              <a:rPr lang="ko-KR" altLang="en-US" sz="4400" b="1" kern="0" spc="-10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팀 </a:t>
            </a:r>
            <a:r>
              <a:rPr lang="en-US" altLang="ko-KR" sz="4400" b="1" kern="0" spc="-10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4400" b="1" kern="0" spc="-100" dirty="0" err="1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차발표</a:t>
            </a:r>
            <a:endParaRPr lang="en-US" altLang="ko-KR" sz="4400" b="1" kern="0" spc="-10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r>
              <a:rPr lang="ko-KR" altLang="en-US" sz="4400" b="1" kern="0" spc="-10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시나리오</a:t>
            </a:r>
            <a:endParaRPr lang="en-US" altLang="ko-KR" sz="100" b="1" kern="0" dirty="0">
              <a:solidFill>
                <a:srgbClr val="575656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3D5934-AD5F-4762-864D-37E75949970F}"/>
              </a:ext>
            </a:extLst>
          </p:cNvPr>
          <p:cNvSpPr/>
          <p:nvPr/>
        </p:nvSpPr>
        <p:spPr>
          <a:xfrm>
            <a:off x="4140485" y="3937174"/>
            <a:ext cx="3911013" cy="31183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2022 Capstone Design</a:t>
            </a:r>
          </a:p>
        </p:txBody>
      </p:sp>
    </p:spTree>
    <p:extLst>
      <p:ext uri="{BB962C8B-B14F-4D97-AF65-F5344CB8AC3E}">
        <p14:creationId xmlns:p14="http://schemas.microsoft.com/office/powerpoint/2010/main" val="38857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FB830834-3942-8EA6-8B77-00564F0A823E}"/>
              </a:ext>
            </a:extLst>
          </p:cNvPr>
          <p:cNvSpPr/>
          <p:nvPr/>
        </p:nvSpPr>
        <p:spPr>
          <a:xfrm rot="16049166">
            <a:off x="1228010" y="1379010"/>
            <a:ext cx="675902" cy="1180455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E07DFFC-44AD-9D0F-F3A9-B71F8AC00FDE}"/>
              </a:ext>
            </a:extLst>
          </p:cNvPr>
          <p:cNvSpPr/>
          <p:nvPr/>
        </p:nvSpPr>
        <p:spPr>
          <a:xfrm>
            <a:off x="1568975" y="2736502"/>
            <a:ext cx="93133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kern="0" spc="-10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시나리오</a:t>
            </a:r>
            <a:endParaRPr lang="en-US" altLang="ko-KR" sz="2800" b="1" kern="0" spc="-10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ea typeface="야놀자 야체 B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800" b="1" kern="0" spc="-10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ea typeface="야놀자 야체 B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800" b="1" kern="0" spc="-10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주행 환경 설정</a:t>
            </a:r>
            <a:endParaRPr lang="en-US" altLang="ko-KR" sz="2400" b="1" kern="0" spc="-10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ea typeface="야놀자 야체 B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2A7A-FDCE-5500-9633-F4642024DDAE}"/>
              </a:ext>
            </a:extLst>
          </p:cNvPr>
          <p:cNvSpPr txBox="1"/>
          <p:nvPr/>
        </p:nvSpPr>
        <p:spPr>
          <a:xfrm>
            <a:off x="1055078" y="1676849"/>
            <a:ext cx="1959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5F341D8-96AC-81E4-7B6A-E92CEFD7DCAF}"/>
              </a:ext>
            </a:extLst>
          </p:cNvPr>
          <p:cNvCxnSpPr>
            <a:cxnSpLocks/>
          </p:cNvCxnSpPr>
          <p:nvPr/>
        </p:nvCxnSpPr>
        <p:spPr>
          <a:xfrm>
            <a:off x="1648816" y="3323364"/>
            <a:ext cx="6379817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513B28E-AC5C-38E8-3F28-E1739B5B35F5}"/>
              </a:ext>
            </a:extLst>
          </p:cNvPr>
          <p:cNvCxnSpPr>
            <a:cxnSpLocks/>
          </p:cNvCxnSpPr>
          <p:nvPr/>
        </p:nvCxnSpPr>
        <p:spPr>
          <a:xfrm>
            <a:off x="1648816" y="4239439"/>
            <a:ext cx="6379817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50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6470EDE-CB5D-28FD-17CB-E3C7180D534B}"/>
              </a:ext>
            </a:extLst>
          </p:cNvPr>
          <p:cNvCxnSpPr>
            <a:cxnSpLocks/>
          </p:cNvCxnSpPr>
          <p:nvPr/>
        </p:nvCxnSpPr>
        <p:spPr>
          <a:xfrm>
            <a:off x="5016640" y="4728551"/>
            <a:ext cx="61110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758C803-A988-81DE-74A6-90A3E978E1E9}"/>
              </a:ext>
            </a:extLst>
          </p:cNvPr>
          <p:cNvCxnSpPr/>
          <p:nvPr/>
        </p:nvCxnSpPr>
        <p:spPr>
          <a:xfrm>
            <a:off x="2934956" y="4744898"/>
            <a:ext cx="19393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CBB1370-467F-9313-5BDC-0BA265B0F0B8}"/>
              </a:ext>
            </a:extLst>
          </p:cNvPr>
          <p:cNvCxnSpPr/>
          <p:nvPr/>
        </p:nvCxnSpPr>
        <p:spPr>
          <a:xfrm>
            <a:off x="834013" y="4744898"/>
            <a:ext cx="19393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F34A9B-2FD7-4415-166E-8600960063AD}"/>
              </a:ext>
            </a:extLst>
          </p:cNvPr>
          <p:cNvSpPr/>
          <p:nvPr/>
        </p:nvSpPr>
        <p:spPr>
          <a:xfrm>
            <a:off x="1001496" y="2725908"/>
            <a:ext cx="1440258" cy="93172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AGV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가속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6C5505-566E-EBB4-E0DC-4CC52CB02AA2}"/>
              </a:ext>
            </a:extLst>
          </p:cNvPr>
          <p:cNvSpPr/>
          <p:nvPr/>
        </p:nvSpPr>
        <p:spPr>
          <a:xfrm>
            <a:off x="634478" y="0"/>
            <a:ext cx="93133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kern="0" spc="-10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1. </a:t>
            </a:r>
            <a:r>
              <a:rPr lang="ko-KR" altLang="en-US" sz="2800" b="1" kern="0" spc="-10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시나리오</a:t>
            </a:r>
            <a:endParaRPr lang="en-US" altLang="ko-KR" sz="2400" b="1" kern="0" spc="-10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ea typeface="야놀자 야체 B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5EE429-EA05-B587-1B70-AAC5D764F5AA}"/>
              </a:ext>
            </a:extLst>
          </p:cNvPr>
          <p:cNvSpPr/>
          <p:nvPr/>
        </p:nvSpPr>
        <p:spPr>
          <a:xfrm>
            <a:off x="3115829" y="2725908"/>
            <a:ext cx="1517299" cy="93172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AGV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등속 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A363D1-862C-0E74-CB89-305E28FE4237}"/>
              </a:ext>
            </a:extLst>
          </p:cNvPr>
          <p:cNvSpPr/>
          <p:nvPr/>
        </p:nvSpPr>
        <p:spPr>
          <a:xfrm>
            <a:off x="5277060" y="2718048"/>
            <a:ext cx="1517299" cy="939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AGV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감속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6F82F0-C17D-839B-ECF1-0AA291D4604B}"/>
              </a:ext>
            </a:extLst>
          </p:cNvPr>
          <p:cNvSpPr/>
          <p:nvPr/>
        </p:nvSpPr>
        <p:spPr>
          <a:xfrm>
            <a:off x="7438291" y="2725908"/>
            <a:ext cx="1517299" cy="93172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AGV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9859C7-0DD0-5FAB-82D2-8B5825F23372}"/>
              </a:ext>
            </a:extLst>
          </p:cNvPr>
          <p:cNvSpPr/>
          <p:nvPr/>
        </p:nvSpPr>
        <p:spPr>
          <a:xfrm>
            <a:off x="9610408" y="2718048"/>
            <a:ext cx="1517299" cy="939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제자리 회전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38D7666-7253-2F8B-EECC-99A41990C459}"/>
              </a:ext>
            </a:extLst>
          </p:cNvPr>
          <p:cNvSpPr/>
          <p:nvPr/>
        </p:nvSpPr>
        <p:spPr>
          <a:xfrm>
            <a:off x="2543076" y="3108962"/>
            <a:ext cx="502417" cy="2110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DEE6029-49C0-497A-F3B1-790576B7477D}"/>
              </a:ext>
            </a:extLst>
          </p:cNvPr>
          <p:cNvSpPr/>
          <p:nvPr/>
        </p:nvSpPr>
        <p:spPr>
          <a:xfrm>
            <a:off x="4703885" y="3108962"/>
            <a:ext cx="502417" cy="2110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D42E3CB-46CA-F3FD-0111-EFF759509F17}"/>
              </a:ext>
            </a:extLst>
          </p:cNvPr>
          <p:cNvSpPr/>
          <p:nvPr/>
        </p:nvSpPr>
        <p:spPr>
          <a:xfrm>
            <a:off x="6865116" y="3108962"/>
            <a:ext cx="502417" cy="2110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6D3F2EF8-AD24-3E54-B9C3-E4F515F92523}"/>
              </a:ext>
            </a:extLst>
          </p:cNvPr>
          <p:cNvSpPr/>
          <p:nvPr/>
        </p:nvSpPr>
        <p:spPr>
          <a:xfrm>
            <a:off x="9036817" y="3078400"/>
            <a:ext cx="502417" cy="2110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EF54188-318B-07D6-591B-FE5C90B0FD90}"/>
              </a:ext>
            </a:extLst>
          </p:cNvPr>
          <p:cNvCxnSpPr/>
          <p:nvPr/>
        </p:nvCxnSpPr>
        <p:spPr>
          <a:xfrm>
            <a:off x="2773345" y="3848518"/>
            <a:ext cx="0" cy="1979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E14C067-E3C9-5D15-D822-358D9B8F9948}"/>
              </a:ext>
            </a:extLst>
          </p:cNvPr>
          <p:cNvCxnSpPr/>
          <p:nvPr/>
        </p:nvCxnSpPr>
        <p:spPr>
          <a:xfrm>
            <a:off x="4925367" y="3848518"/>
            <a:ext cx="0" cy="1979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1856C1-115B-6461-8CD4-567E97BC920C}"/>
              </a:ext>
            </a:extLst>
          </p:cNvPr>
          <p:cNvSpPr txBox="1"/>
          <p:nvPr/>
        </p:nvSpPr>
        <p:spPr>
          <a:xfrm>
            <a:off x="3226351" y="4560232"/>
            <a:ext cx="12954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장애물주행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188091-06A1-4CFE-6DE0-AAABFE8A37BA}"/>
              </a:ext>
            </a:extLst>
          </p:cNvPr>
          <p:cNvSpPr txBox="1"/>
          <p:nvPr/>
        </p:nvSpPr>
        <p:spPr>
          <a:xfrm>
            <a:off x="1161011" y="4560232"/>
            <a:ext cx="11212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일반주행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64CDF8-E11B-64D4-FE13-CEEB1468986D}"/>
              </a:ext>
            </a:extLst>
          </p:cNvPr>
          <p:cNvSpPr txBox="1"/>
          <p:nvPr/>
        </p:nvSpPr>
        <p:spPr>
          <a:xfrm>
            <a:off x="7692846" y="4560232"/>
            <a:ext cx="1100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일반주행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7B04B5-00CB-151F-CA25-E3BCBA0D4CAD}"/>
              </a:ext>
            </a:extLst>
          </p:cNvPr>
          <p:cNvSpPr txBox="1"/>
          <p:nvPr/>
        </p:nvSpPr>
        <p:spPr>
          <a:xfrm>
            <a:off x="9750663" y="3863161"/>
            <a:ext cx="1236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180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 회전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B4A802-4F1C-8671-37EA-DC1826E39FD8}"/>
              </a:ext>
            </a:extLst>
          </p:cNvPr>
          <p:cNvSpPr txBox="1"/>
          <p:nvPr/>
        </p:nvSpPr>
        <p:spPr>
          <a:xfrm>
            <a:off x="3278902" y="3863161"/>
            <a:ext cx="1251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속도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1m/s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99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738721"/>
            <a:ext cx="11328685" cy="600470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458293">
            <a:off x="279026" y="264518"/>
            <a:ext cx="287668" cy="726162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33276">
            <a:off x="11629585" y="6157788"/>
            <a:ext cx="269058" cy="683232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2D14B8-2F43-38C6-D432-B63BA8DA014F}"/>
              </a:ext>
            </a:extLst>
          </p:cNvPr>
          <p:cNvSpPr/>
          <p:nvPr/>
        </p:nvSpPr>
        <p:spPr>
          <a:xfrm>
            <a:off x="785203" y="965117"/>
            <a:ext cx="93133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ko-KR" altLang="en-US" sz="2800" b="1" kern="0" spc="-10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장애물 높이</a:t>
            </a:r>
            <a:endParaRPr lang="en-US" altLang="ko-KR" sz="2400" b="1" kern="0" spc="-10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ea typeface="야놀자 야체 B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6D7D19-5327-3201-CBFB-71178FC59EF4}"/>
              </a:ext>
            </a:extLst>
          </p:cNvPr>
          <p:cNvSpPr/>
          <p:nvPr/>
        </p:nvSpPr>
        <p:spPr>
          <a:xfrm>
            <a:off x="3213100" y="5381267"/>
            <a:ext cx="78105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kern="0" spc="-10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실험실 내부에 있는 장애물 파악</a:t>
            </a:r>
            <a:endParaRPr lang="en-US" altLang="ko-KR" sz="2800" b="1" kern="0" spc="-10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ea typeface="야놀자 야체 B" panose="02020603020101020101" pitchFamily="18" charset="-127"/>
            </a:endParaRPr>
          </a:p>
          <a:p>
            <a:r>
              <a:rPr lang="ko-KR" altLang="en-US" sz="2800" b="1" kern="0" spc="-10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약 </a:t>
            </a:r>
            <a:r>
              <a:rPr lang="en-US" altLang="ko-KR" sz="2800" b="1" kern="0" spc="-10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3.6mm</a:t>
            </a:r>
            <a:r>
              <a:rPr lang="ko-KR" altLang="en-US" sz="2800" b="1" kern="0" spc="-10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의 높이</a:t>
            </a:r>
            <a:endParaRPr lang="en-US" altLang="ko-KR" sz="2400" b="1" kern="0" spc="-10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ea typeface="야놀자 야체 B" panose="02020603020101020101" pitchFamily="18" charset="-127"/>
            </a:endParaRPr>
          </a:p>
        </p:txBody>
      </p:sp>
      <p:pic>
        <p:nvPicPr>
          <p:cNvPr id="6" name="그림 5" descr="벽, 철물, 더러운, 바둑판식이(가) 표시된 사진&#10;&#10;자동 생성된 설명">
            <a:extLst>
              <a:ext uri="{FF2B5EF4-FFF2-40B4-BE49-F238E27FC236}">
                <a16:creationId xmlns:a16="http://schemas.microsoft.com/office/drawing/2014/main" id="{54E3CF59-29CD-E6C0-2C57-09B0CA7B9E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087" y="1653944"/>
            <a:ext cx="2579680" cy="3439574"/>
          </a:xfrm>
          <a:prstGeom prst="rect">
            <a:avLst/>
          </a:prstGeom>
        </p:spPr>
      </p:pic>
      <p:pic>
        <p:nvPicPr>
          <p:cNvPr id="20" name="그림 19" descr="대지, 더러운이(가) 표시된 사진&#10;&#10;자동 생성된 설명">
            <a:extLst>
              <a:ext uri="{FF2B5EF4-FFF2-40B4-BE49-F238E27FC236}">
                <a16:creationId xmlns:a16="http://schemas.microsoft.com/office/drawing/2014/main" id="{730012AC-4E22-61B6-B4F0-DFCD057E75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801" y="1637021"/>
            <a:ext cx="2578873" cy="343849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D010B85-16F7-2624-8D42-CCB1025377D2}"/>
              </a:ext>
            </a:extLst>
          </p:cNvPr>
          <p:cNvSpPr/>
          <p:nvPr/>
        </p:nvSpPr>
        <p:spPr>
          <a:xfrm>
            <a:off x="785203" y="-20218"/>
            <a:ext cx="93133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kern="0" spc="-10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2. </a:t>
            </a:r>
            <a:r>
              <a:rPr lang="ko-KR" altLang="en-US" sz="2800" b="1" kern="0" spc="-10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주행 환경</a:t>
            </a:r>
            <a:endParaRPr lang="en-US" altLang="ko-KR" sz="2400" b="1" kern="0" spc="-10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410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4"/>
    </mc:Choice>
    <mc:Fallback xmlns="">
      <p:transition spd="slow" advTm="311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537754"/>
            <a:ext cx="11328685" cy="600470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673100" y="485196"/>
            <a:ext cx="4473331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458293">
            <a:off x="279026" y="264518"/>
            <a:ext cx="287668" cy="726162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33276">
            <a:off x="11629585" y="6157788"/>
            <a:ext cx="269058" cy="683232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2D14B8-2F43-38C6-D432-B63BA8DA014F}"/>
              </a:ext>
            </a:extLst>
          </p:cNvPr>
          <p:cNvSpPr/>
          <p:nvPr/>
        </p:nvSpPr>
        <p:spPr>
          <a:xfrm>
            <a:off x="292118" y="946210"/>
            <a:ext cx="93133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2800" b="1" kern="0" spc="-10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 </a:t>
            </a:r>
            <a:r>
              <a:rPr lang="ko-KR" altLang="en-US" sz="2800" b="1" kern="0" spc="-10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장애물 배치</a:t>
            </a:r>
            <a:endParaRPr lang="en-US" altLang="ko-KR" sz="2400" b="1" kern="0" spc="-10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ea typeface="야놀자 야체 B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6D7D19-5327-3201-CBFB-71178FC59EF4}"/>
              </a:ext>
            </a:extLst>
          </p:cNvPr>
          <p:cNvSpPr/>
          <p:nvPr/>
        </p:nvSpPr>
        <p:spPr>
          <a:xfrm>
            <a:off x="2190749" y="5529523"/>
            <a:ext cx="7810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kern="0" spc="-10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3.6mm</a:t>
            </a:r>
            <a:r>
              <a:rPr lang="ko-KR" altLang="en-US" sz="2800" b="1" kern="0" spc="-10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 높이의 장애물을 이와 같이 배치</a:t>
            </a:r>
            <a:endParaRPr lang="en-US" altLang="ko-KR" sz="2400" b="1" kern="0" spc="-10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ea typeface="야놀자 야체 B" panose="020206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419CC74-9E97-A289-CF12-6B9B0944F7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4" r="13561" b="12643"/>
          <a:stretch/>
        </p:blipFill>
        <p:spPr>
          <a:xfrm>
            <a:off x="1358963" y="1539903"/>
            <a:ext cx="9474073" cy="359026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A74927C-7088-EB50-2F26-5E5F219E1A6A}"/>
              </a:ext>
            </a:extLst>
          </p:cNvPr>
          <p:cNvSpPr/>
          <p:nvPr/>
        </p:nvSpPr>
        <p:spPr>
          <a:xfrm>
            <a:off x="785203" y="-20218"/>
            <a:ext cx="93133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kern="0" spc="-10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2. </a:t>
            </a:r>
            <a:r>
              <a:rPr lang="ko-KR" altLang="en-US" sz="2800" b="1" kern="0" spc="-10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주행 환경</a:t>
            </a:r>
            <a:endParaRPr lang="en-US" altLang="ko-KR" sz="2400" b="1" kern="0" spc="-10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40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4"/>
    </mc:Choice>
    <mc:Fallback xmlns="">
      <p:transition spd="slow" advTm="3114"/>
    </mc:Fallback>
  </mc:AlternateContent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2DEC03694F8164C80EA57244D1258BF" ma:contentTypeVersion="2" ma:contentTypeDescription="새 문서를 만듭니다." ma:contentTypeScope="" ma:versionID="384b2e34e298bb9d2b77dc092eddba54">
  <xsd:schema xmlns:xsd="http://www.w3.org/2001/XMLSchema" xmlns:xs="http://www.w3.org/2001/XMLSchema" xmlns:p="http://schemas.microsoft.com/office/2006/metadata/properties" xmlns:ns3="65d94560-b208-4f3c-a780-fbe87f87ad35" targetNamespace="http://schemas.microsoft.com/office/2006/metadata/properties" ma:root="true" ma:fieldsID="48d1f6774c6a8bb7eeb58f49efa655db" ns3:_="">
    <xsd:import namespace="65d94560-b208-4f3c-a780-fbe87f87ad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d94560-b208-4f3c-a780-fbe87f87ad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91085B-9435-4155-8C67-B0CE27E20C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d94560-b208-4f3c-a780-fbe87f87ad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A90543-599E-4DEC-8EA5-3CD902C110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8D0929-46E7-4234-AB2A-12DD82775DAF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  <ds:schemaRef ds:uri="65d94560-b208-4f3c-a780-fbe87f87ad35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3728</TotalTime>
  <Words>68</Words>
  <Application>Microsoft Office PowerPoint</Application>
  <PresentationFormat>와이드스크린</PresentationFormat>
  <Paragraphs>27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나눔고딕 ExtraBold</vt:lpstr>
      <vt:lpstr>맑은 고딕</vt:lpstr>
      <vt:lpstr>야놀자 야체 B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 시현</cp:lastModifiedBy>
  <cp:revision>398</cp:revision>
  <dcterms:created xsi:type="dcterms:W3CDTF">2020-09-04T02:15:35Z</dcterms:created>
  <dcterms:modified xsi:type="dcterms:W3CDTF">2022-09-29T07:15:13Z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0x010100B2DEC03694F8164C80EA57244D1258BF</vt:lpwstr>
  </property>
</Properties>
</file>