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461" r:id="rId2"/>
    <p:sldId id="457" r:id="rId3"/>
    <p:sldId id="472" r:id="rId4"/>
    <p:sldId id="462" r:id="rId5"/>
    <p:sldId id="474" r:id="rId6"/>
    <p:sldId id="473" r:id="rId7"/>
    <p:sldId id="482" r:id="rId8"/>
    <p:sldId id="475" r:id="rId9"/>
    <p:sldId id="479" r:id="rId10"/>
    <p:sldId id="480" r:id="rId11"/>
    <p:sldId id="481" r:id="rId12"/>
    <p:sldId id="485" r:id="rId13"/>
    <p:sldId id="483" r:id="rId14"/>
    <p:sldId id="484" r:id="rId15"/>
    <p:sldId id="486" r:id="rId16"/>
    <p:sldId id="487" r:id="rId17"/>
  </p:sldIdLst>
  <p:sldSz cx="20088225" cy="122047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6327" userDrawn="1">
          <p15:clr>
            <a:srgbClr val="A4A3A4"/>
          </p15:clr>
        </p15:guide>
        <p15:guide id="4" orient="horz" pos="38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DE"/>
    <a:srgbClr val="004E9A"/>
    <a:srgbClr val="000000"/>
    <a:srgbClr val="DD732E"/>
    <a:srgbClr val="E6E6E6"/>
    <a:srgbClr val="D6FF09"/>
    <a:srgbClr val="F9F5F2"/>
    <a:srgbClr val="F58E4C"/>
    <a:srgbClr val="FFBD7B"/>
    <a:srgbClr val="F373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9" autoAdjust="0"/>
    <p:restoredTop sz="90271" autoAdjust="0"/>
  </p:normalViewPr>
  <p:slideViewPr>
    <p:cSldViewPr snapToGrid="0">
      <p:cViewPr>
        <p:scale>
          <a:sx n="33" d="100"/>
          <a:sy n="33" d="100"/>
        </p:scale>
        <p:origin x="678" y="1500"/>
      </p:cViewPr>
      <p:guideLst>
        <p:guide pos="6327"/>
        <p:guide orient="horz" pos="38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540E482-345E-09DF-566F-E789EAE8B0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9E7C34-718A-4082-E7C0-F6DCB012B8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E7135-4274-4931-B23D-7BC10390C39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E9E01B-D179-0970-0D9F-5F281A1721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3DE32F-0018-C952-1735-A8D236157A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34E9F-B178-4F6C-8CCB-D2D6FB517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186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85392-7EB4-4530-A4D1-7FB9DA9550D9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67000" y="857250"/>
            <a:ext cx="38100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2B212-F702-45DE-8D88-169FEF630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2261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549999" rtl="0" eaLnBrk="1" latinLnBrk="1" hangingPunct="1">
      <a:defRPr sz="2034" kern="1200">
        <a:solidFill>
          <a:schemeClr val="tx1"/>
        </a:solidFill>
        <a:latin typeface="+mn-lt"/>
        <a:ea typeface="+mn-ea"/>
        <a:cs typeface="+mn-cs"/>
      </a:defRPr>
    </a:lvl1pPr>
    <a:lvl2pPr marL="775000" algn="l" defTabSz="1549999" rtl="0" eaLnBrk="1" latinLnBrk="1" hangingPunct="1">
      <a:defRPr sz="2034" kern="1200">
        <a:solidFill>
          <a:schemeClr val="tx1"/>
        </a:solidFill>
        <a:latin typeface="+mn-lt"/>
        <a:ea typeface="+mn-ea"/>
        <a:cs typeface="+mn-cs"/>
      </a:defRPr>
    </a:lvl2pPr>
    <a:lvl3pPr marL="1549999" algn="l" defTabSz="1549999" rtl="0" eaLnBrk="1" latinLnBrk="1" hangingPunct="1">
      <a:defRPr sz="2034" kern="1200">
        <a:solidFill>
          <a:schemeClr val="tx1"/>
        </a:solidFill>
        <a:latin typeface="+mn-lt"/>
        <a:ea typeface="+mn-ea"/>
        <a:cs typeface="+mn-cs"/>
      </a:defRPr>
    </a:lvl3pPr>
    <a:lvl4pPr marL="2324999" algn="l" defTabSz="1549999" rtl="0" eaLnBrk="1" latinLnBrk="1" hangingPunct="1">
      <a:defRPr sz="2034" kern="1200">
        <a:solidFill>
          <a:schemeClr val="tx1"/>
        </a:solidFill>
        <a:latin typeface="+mn-lt"/>
        <a:ea typeface="+mn-ea"/>
        <a:cs typeface="+mn-cs"/>
      </a:defRPr>
    </a:lvl4pPr>
    <a:lvl5pPr marL="3099999" algn="l" defTabSz="1549999" rtl="0" eaLnBrk="1" latinLnBrk="1" hangingPunct="1">
      <a:defRPr sz="2034" kern="1200">
        <a:solidFill>
          <a:schemeClr val="tx1"/>
        </a:solidFill>
        <a:latin typeface="+mn-lt"/>
        <a:ea typeface="+mn-ea"/>
        <a:cs typeface="+mn-cs"/>
      </a:defRPr>
    </a:lvl5pPr>
    <a:lvl6pPr marL="3874999" algn="l" defTabSz="1549999" rtl="0" eaLnBrk="1" latinLnBrk="1" hangingPunct="1">
      <a:defRPr sz="2034" kern="1200">
        <a:solidFill>
          <a:schemeClr val="tx1"/>
        </a:solidFill>
        <a:latin typeface="+mn-lt"/>
        <a:ea typeface="+mn-ea"/>
        <a:cs typeface="+mn-cs"/>
      </a:defRPr>
    </a:lvl6pPr>
    <a:lvl7pPr marL="4649998" algn="l" defTabSz="1549999" rtl="0" eaLnBrk="1" latinLnBrk="1" hangingPunct="1">
      <a:defRPr sz="2034" kern="1200">
        <a:solidFill>
          <a:schemeClr val="tx1"/>
        </a:solidFill>
        <a:latin typeface="+mn-lt"/>
        <a:ea typeface="+mn-ea"/>
        <a:cs typeface="+mn-cs"/>
      </a:defRPr>
    </a:lvl7pPr>
    <a:lvl8pPr marL="5424998" algn="l" defTabSz="1549999" rtl="0" eaLnBrk="1" latinLnBrk="1" hangingPunct="1">
      <a:defRPr sz="2034" kern="1200">
        <a:solidFill>
          <a:schemeClr val="tx1"/>
        </a:solidFill>
        <a:latin typeface="+mn-lt"/>
        <a:ea typeface="+mn-ea"/>
        <a:cs typeface="+mn-cs"/>
      </a:defRPr>
    </a:lvl8pPr>
    <a:lvl9pPr marL="6199998" algn="l" defTabSz="1549999" rtl="0" eaLnBrk="1" latinLnBrk="1" hangingPunct="1">
      <a:defRPr sz="20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12B212-F702-45DE-8D88-169FEF63095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986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12B212-F702-45DE-8D88-169FEF63095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060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12B212-F702-45DE-8D88-169FEF63095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006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12B212-F702-45DE-8D88-169FEF63095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164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12B212-F702-45DE-8D88-169FEF63095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865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12B212-F702-45DE-8D88-169FEF63095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290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12B212-F702-45DE-8D88-169FEF63095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0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1028" y="1997390"/>
            <a:ext cx="15066169" cy="4249044"/>
          </a:xfrm>
        </p:spPr>
        <p:txBody>
          <a:bodyPr anchor="b"/>
          <a:lstStyle>
            <a:lvl1pPr algn="ctr">
              <a:defRPr sz="988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1028" y="6410294"/>
            <a:ext cx="15066169" cy="2946643"/>
          </a:xfrm>
        </p:spPr>
        <p:txBody>
          <a:bodyPr/>
          <a:lstStyle>
            <a:lvl1pPr marL="0" indent="0" algn="ctr">
              <a:buNone/>
              <a:defRPr sz="3954"/>
            </a:lvl1pPr>
            <a:lvl2pPr marL="753328" indent="0" algn="ctr">
              <a:buNone/>
              <a:defRPr sz="3295"/>
            </a:lvl2pPr>
            <a:lvl3pPr marL="1506657" indent="0" algn="ctr">
              <a:buNone/>
              <a:defRPr sz="2966"/>
            </a:lvl3pPr>
            <a:lvl4pPr marL="2259985" indent="0" algn="ctr">
              <a:buNone/>
              <a:defRPr sz="2636"/>
            </a:lvl4pPr>
            <a:lvl5pPr marL="3013314" indent="0" algn="ctr">
              <a:buNone/>
              <a:defRPr sz="2636"/>
            </a:lvl5pPr>
            <a:lvl6pPr marL="3766642" indent="0" algn="ctr">
              <a:buNone/>
              <a:defRPr sz="2636"/>
            </a:lvl6pPr>
            <a:lvl7pPr marL="4519971" indent="0" algn="ctr">
              <a:buNone/>
              <a:defRPr sz="2636"/>
            </a:lvl7pPr>
            <a:lvl8pPr marL="5273299" indent="0" algn="ctr">
              <a:buNone/>
              <a:defRPr sz="2636"/>
            </a:lvl8pPr>
            <a:lvl9pPr marL="6026628" indent="0" algn="ctr">
              <a:buNone/>
              <a:defRPr sz="263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3B67-CE5B-4D8B-BE25-9395FE737B40}" type="datetime1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김시현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1C58-9FBF-4A26-8C22-0AE951B7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95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AC81-2D08-403E-A3F2-8904F7B7F15E}" type="datetime1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김시현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1C58-9FBF-4A26-8C22-0AE951B7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4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75636" y="649787"/>
            <a:ext cx="4331524" cy="1034291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065" y="649787"/>
            <a:ext cx="12743468" cy="1034291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AEC1-0549-4D04-A91F-FB71B93CF911}" type="datetime1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김시현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1C58-9FBF-4A26-8C22-0AE951B7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67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A99F-79D9-4659-A490-B7123858E8E0}" type="datetime1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김시현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1C58-9FBF-4A26-8C22-0AE951B7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82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03" y="3042701"/>
            <a:ext cx="17326094" cy="5076815"/>
          </a:xfrm>
        </p:spPr>
        <p:txBody>
          <a:bodyPr anchor="b"/>
          <a:lstStyle>
            <a:lvl1pPr>
              <a:defRPr sz="988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603" y="8167545"/>
            <a:ext cx="17326094" cy="2669777"/>
          </a:xfrm>
        </p:spPr>
        <p:txBody>
          <a:bodyPr/>
          <a:lstStyle>
            <a:lvl1pPr marL="0" indent="0">
              <a:buNone/>
              <a:defRPr sz="3954">
                <a:solidFill>
                  <a:schemeClr val="tx1">
                    <a:tint val="75000"/>
                  </a:schemeClr>
                </a:solidFill>
              </a:defRPr>
            </a:lvl1pPr>
            <a:lvl2pPr marL="753328" indent="0">
              <a:buNone/>
              <a:defRPr sz="3295">
                <a:solidFill>
                  <a:schemeClr val="tx1">
                    <a:tint val="75000"/>
                  </a:schemeClr>
                </a:solidFill>
              </a:defRPr>
            </a:lvl2pPr>
            <a:lvl3pPr marL="1506657" indent="0">
              <a:buNone/>
              <a:defRPr sz="2966">
                <a:solidFill>
                  <a:schemeClr val="tx1">
                    <a:tint val="75000"/>
                  </a:schemeClr>
                </a:solidFill>
              </a:defRPr>
            </a:lvl3pPr>
            <a:lvl4pPr marL="2259985" indent="0">
              <a:buNone/>
              <a:defRPr sz="2636">
                <a:solidFill>
                  <a:schemeClr val="tx1">
                    <a:tint val="75000"/>
                  </a:schemeClr>
                </a:solidFill>
              </a:defRPr>
            </a:lvl4pPr>
            <a:lvl5pPr marL="3013314" indent="0">
              <a:buNone/>
              <a:defRPr sz="2636">
                <a:solidFill>
                  <a:schemeClr val="tx1">
                    <a:tint val="75000"/>
                  </a:schemeClr>
                </a:solidFill>
              </a:defRPr>
            </a:lvl5pPr>
            <a:lvl6pPr marL="3766642" indent="0">
              <a:buNone/>
              <a:defRPr sz="2636">
                <a:solidFill>
                  <a:schemeClr val="tx1">
                    <a:tint val="75000"/>
                  </a:schemeClr>
                </a:solidFill>
              </a:defRPr>
            </a:lvl6pPr>
            <a:lvl7pPr marL="4519971" indent="0">
              <a:buNone/>
              <a:defRPr sz="2636">
                <a:solidFill>
                  <a:schemeClr val="tx1">
                    <a:tint val="75000"/>
                  </a:schemeClr>
                </a:solidFill>
              </a:defRPr>
            </a:lvl7pPr>
            <a:lvl8pPr marL="5273299" indent="0">
              <a:buNone/>
              <a:defRPr sz="2636">
                <a:solidFill>
                  <a:schemeClr val="tx1">
                    <a:tint val="75000"/>
                  </a:schemeClr>
                </a:solidFill>
              </a:defRPr>
            </a:lvl8pPr>
            <a:lvl9pPr marL="6026628" indent="0">
              <a:buNone/>
              <a:defRPr sz="26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9AD5-5BAF-4AA9-9777-247D48455A9D}" type="datetime1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김시현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1C58-9FBF-4A26-8C22-0AE951B7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64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065" y="3248936"/>
            <a:ext cx="8537496" cy="774377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69664" y="3248936"/>
            <a:ext cx="8537496" cy="774377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BB34-065B-4AF2-9649-80BB29470511}" type="datetime1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김시현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1C58-9FBF-4A26-8C22-0AE951B7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79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682" y="649788"/>
            <a:ext cx="17326094" cy="235901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683" y="2991848"/>
            <a:ext cx="8498260" cy="1466258"/>
          </a:xfrm>
        </p:spPr>
        <p:txBody>
          <a:bodyPr anchor="b"/>
          <a:lstStyle>
            <a:lvl1pPr marL="0" indent="0">
              <a:buNone/>
              <a:defRPr sz="3954" b="1"/>
            </a:lvl1pPr>
            <a:lvl2pPr marL="753328" indent="0">
              <a:buNone/>
              <a:defRPr sz="3295" b="1"/>
            </a:lvl2pPr>
            <a:lvl3pPr marL="1506657" indent="0">
              <a:buNone/>
              <a:defRPr sz="2966" b="1"/>
            </a:lvl3pPr>
            <a:lvl4pPr marL="2259985" indent="0">
              <a:buNone/>
              <a:defRPr sz="2636" b="1"/>
            </a:lvl4pPr>
            <a:lvl5pPr marL="3013314" indent="0">
              <a:buNone/>
              <a:defRPr sz="2636" b="1"/>
            </a:lvl5pPr>
            <a:lvl6pPr marL="3766642" indent="0">
              <a:buNone/>
              <a:defRPr sz="2636" b="1"/>
            </a:lvl6pPr>
            <a:lvl7pPr marL="4519971" indent="0">
              <a:buNone/>
              <a:defRPr sz="2636" b="1"/>
            </a:lvl7pPr>
            <a:lvl8pPr marL="5273299" indent="0">
              <a:buNone/>
              <a:defRPr sz="2636" b="1"/>
            </a:lvl8pPr>
            <a:lvl9pPr marL="6026628" indent="0">
              <a:buNone/>
              <a:defRPr sz="26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3683" y="4458106"/>
            <a:ext cx="8498260" cy="655720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69664" y="2991848"/>
            <a:ext cx="8540112" cy="1466258"/>
          </a:xfrm>
        </p:spPr>
        <p:txBody>
          <a:bodyPr anchor="b"/>
          <a:lstStyle>
            <a:lvl1pPr marL="0" indent="0">
              <a:buNone/>
              <a:defRPr sz="3954" b="1"/>
            </a:lvl1pPr>
            <a:lvl2pPr marL="753328" indent="0">
              <a:buNone/>
              <a:defRPr sz="3295" b="1"/>
            </a:lvl2pPr>
            <a:lvl3pPr marL="1506657" indent="0">
              <a:buNone/>
              <a:defRPr sz="2966" b="1"/>
            </a:lvl3pPr>
            <a:lvl4pPr marL="2259985" indent="0">
              <a:buNone/>
              <a:defRPr sz="2636" b="1"/>
            </a:lvl4pPr>
            <a:lvl5pPr marL="3013314" indent="0">
              <a:buNone/>
              <a:defRPr sz="2636" b="1"/>
            </a:lvl5pPr>
            <a:lvl6pPr marL="3766642" indent="0">
              <a:buNone/>
              <a:defRPr sz="2636" b="1"/>
            </a:lvl6pPr>
            <a:lvl7pPr marL="4519971" indent="0">
              <a:buNone/>
              <a:defRPr sz="2636" b="1"/>
            </a:lvl7pPr>
            <a:lvl8pPr marL="5273299" indent="0">
              <a:buNone/>
              <a:defRPr sz="2636" b="1"/>
            </a:lvl8pPr>
            <a:lvl9pPr marL="6026628" indent="0">
              <a:buNone/>
              <a:defRPr sz="26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69664" y="4458106"/>
            <a:ext cx="8540112" cy="655720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CBE5-0A81-41FD-9CCD-A3C92ED3A8A6}" type="datetime1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김시현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1C58-9FBF-4A26-8C22-0AE951B7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1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C742-DAEA-47B6-A472-5A98A27FF445}" type="datetime1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김시현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1C58-9FBF-4A26-8C22-0AE951B7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96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B7DC-002F-4ABA-B7A6-FA37B69E7DD7}" type="datetime1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김시현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1C58-9FBF-4A26-8C22-0AE951B7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78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683" y="813647"/>
            <a:ext cx="6478975" cy="2847763"/>
          </a:xfrm>
        </p:spPr>
        <p:txBody>
          <a:bodyPr anchor="b"/>
          <a:lstStyle>
            <a:lvl1pPr>
              <a:defRPr sz="52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0112" y="1757252"/>
            <a:ext cx="10169664" cy="8673247"/>
          </a:xfrm>
        </p:spPr>
        <p:txBody>
          <a:bodyPr/>
          <a:lstStyle>
            <a:lvl1pPr>
              <a:defRPr sz="5273"/>
            </a:lvl1pPr>
            <a:lvl2pPr>
              <a:defRPr sz="4614"/>
            </a:lvl2pPr>
            <a:lvl3pPr>
              <a:defRPr sz="3954"/>
            </a:lvl3pPr>
            <a:lvl4pPr>
              <a:defRPr sz="3295"/>
            </a:lvl4pPr>
            <a:lvl5pPr>
              <a:defRPr sz="3295"/>
            </a:lvl5pPr>
            <a:lvl6pPr>
              <a:defRPr sz="3295"/>
            </a:lvl6pPr>
            <a:lvl7pPr>
              <a:defRPr sz="3295"/>
            </a:lvl7pPr>
            <a:lvl8pPr>
              <a:defRPr sz="3295"/>
            </a:lvl8pPr>
            <a:lvl9pPr>
              <a:defRPr sz="329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3683" y="3661410"/>
            <a:ext cx="6478975" cy="6783215"/>
          </a:xfrm>
        </p:spPr>
        <p:txBody>
          <a:bodyPr/>
          <a:lstStyle>
            <a:lvl1pPr marL="0" indent="0">
              <a:buNone/>
              <a:defRPr sz="2636"/>
            </a:lvl1pPr>
            <a:lvl2pPr marL="753328" indent="0">
              <a:buNone/>
              <a:defRPr sz="2307"/>
            </a:lvl2pPr>
            <a:lvl3pPr marL="1506657" indent="0">
              <a:buNone/>
              <a:defRPr sz="1977"/>
            </a:lvl3pPr>
            <a:lvl4pPr marL="2259985" indent="0">
              <a:buNone/>
              <a:defRPr sz="1648"/>
            </a:lvl4pPr>
            <a:lvl5pPr marL="3013314" indent="0">
              <a:buNone/>
              <a:defRPr sz="1648"/>
            </a:lvl5pPr>
            <a:lvl6pPr marL="3766642" indent="0">
              <a:buNone/>
              <a:defRPr sz="1648"/>
            </a:lvl6pPr>
            <a:lvl7pPr marL="4519971" indent="0">
              <a:buNone/>
              <a:defRPr sz="1648"/>
            </a:lvl7pPr>
            <a:lvl8pPr marL="5273299" indent="0">
              <a:buNone/>
              <a:defRPr sz="1648"/>
            </a:lvl8pPr>
            <a:lvl9pPr marL="6026628" indent="0">
              <a:buNone/>
              <a:defRPr sz="164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9ECA-C6AB-41F5-9599-09EBBB761A22}" type="datetime1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김시현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1C58-9FBF-4A26-8C22-0AE951B7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76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683" y="813647"/>
            <a:ext cx="6478975" cy="2847763"/>
          </a:xfrm>
        </p:spPr>
        <p:txBody>
          <a:bodyPr anchor="b"/>
          <a:lstStyle>
            <a:lvl1pPr>
              <a:defRPr sz="52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40112" y="1757252"/>
            <a:ext cx="10169664" cy="8673247"/>
          </a:xfrm>
        </p:spPr>
        <p:txBody>
          <a:bodyPr anchor="t"/>
          <a:lstStyle>
            <a:lvl1pPr marL="0" indent="0">
              <a:buNone/>
              <a:defRPr sz="5273"/>
            </a:lvl1pPr>
            <a:lvl2pPr marL="753328" indent="0">
              <a:buNone/>
              <a:defRPr sz="4614"/>
            </a:lvl2pPr>
            <a:lvl3pPr marL="1506657" indent="0">
              <a:buNone/>
              <a:defRPr sz="3954"/>
            </a:lvl3pPr>
            <a:lvl4pPr marL="2259985" indent="0">
              <a:buNone/>
              <a:defRPr sz="3295"/>
            </a:lvl4pPr>
            <a:lvl5pPr marL="3013314" indent="0">
              <a:buNone/>
              <a:defRPr sz="3295"/>
            </a:lvl5pPr>
            <a:lvl6pPr marL="3766642" indent="0">
              <a:buNone/>
              <a:defRPr sz="3295"/>
            </a:lvl6pPr>
            <a:lvl7pPr marL="4519971" indent="0">
              <a:buNone/>
              <a:defRPr sz="3295"/>
            </a:lvl7pPr>
            <a:lvl8pPr marL="5273299" indent="0">
              <a:buNone/>
              <a:defRPr sz="3295"/>
            </a:lvl8pPr>
            <a:lvl9pPr marL="6026628" indent="0">
              <a:buNone/>
              <a:defRPr sz="329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3683" y="3661410"/>
            <a:ext cx="6478975" cy="6783215"/>
          </a:xfrm>
        </p:spPr>
        <p:txBody>
          <a:bodyPr/>
          <a:lstStyle>
            <a:lvl1pPr marL="0" indent="0">
              <a:buNone/>
              <a:defRPr sz="2636"/>
            </a:lvl1pPr>
            <a:lvl2pPr marL="753328" indent="0">
              <a:buNone/>
              <a:defRPr sz="2307"/>
            </a:lvl2pPr>
            <a:lvl3pPr marL="1506657" indent="0">
              <a:buNone/>
              <a:defRPr sz="1977"/>
            </a:lvl3pPr>
            <a:lvl4pPr marL="2259985" indent="0">
              <a:buNone/>
              <a:defRPr sz="1648"/>
            </a:lvl4pPr>
            <a:lvl5pPr marL="3013314" indent="0">
              <a:buNone/>
              <a:defRPr sz="1648"/>
            </a:lvl5pPr>
            <a:lvl6pPr marL="3766642" indent="0">
              <a:buNone/>
              <a:defRPr sz="1648"/>
            </a:lvl6pPr>
            <a:lvl7pPr marL="4519971" indent="0">
              <a:buNone/>
              <a:defRPr sz="1648"/>
            </a:lvl7pPr>
            <a:lvl8pPr marL="5273299" indent="0">
              <a:buNone/>
              <a:defRPr sz="1648"/>
            </a:lvl8pPr>
            <a:lvl9pPr marL="6026628" indent="0">
              <a:buNone/>
              <a:defRPr sz="164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BF48-7E3B-4C0D-9A56-5138307096C6}" type="datetime1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김시현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1C58-9FBF-4A26-8C22-0AE951B7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49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D732E">
                <a:lumMod val="36000"/>
                <a:lumOff val="64000"/>
                <a:alpha val="43000"/>
              </a:srgbClr>
            </a:gs>
            <a:gs pos="99000">
              <a:srgbClr val="DD732E">
                <a:lumMod val="9000"/>
                <a:lumOff val="91000"/>
              </a:srgbClr>
            </a:gs>
            <a:gs pos="50000">
              <a:schemeClr val="bg1">
                <a:lumMod val="97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1066" y="649788"/>
            <a:ext cx="17326094" cy="2359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1066" y="3248936"/>
            <a:ext cx="17326094" cy="774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1065" y="11311950"/>
            <a:ext cx="4519851" cy="649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4B1E1-8CAC-4FD6-921D-E2A11A5CFEA9}" type="datetime1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54225" y="11311950"/>
            <a:ext cx="6779776" cy="649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김시현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187309" y="11311950"/>
            <a:ext cx="4519851" cy="649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1C58-9FBF-4A26-8C22-0AE951B7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61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1506657" rtl="0" eaLnBrk="1" latinLnBrk="1" hangingPunct="1">
        <a:lnSpc>
          <a:spcPct val="90000"/>
        </a:lnSpc>
        <a:spcBef>
          <a:spcPct val="0"/>
        </a:spcBef>
        <a:buNone/>
        <a:defRPr sz="72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6664" indent="-376664" algn="l" defTabSz="1506657" rtl="0" eaLnBrk="1" latinLnBrk="1" hangingPunct="1">
        <a:lnSpc>
          <a:spcPct val="90000"/>
        </a:lnSpc>
        <a:spcBef>
          <a:spcPts val="1648"/>
        </a:spcBef>
        <a:buFont typeface="Arial" panose="020B0604020202020204" pitchFamily="34" charset="0"/>
        <a:buChar char="•"/>
        <a:defRPr sz="4614" kern="1200">
          <a:solidFill>
            <a:schemeClr val="tx1"/>
          </a:solidFill>
          <a:latin typeface="+mn-lt"/>
          <a:ea typeface="+mn-ea"/>
          <a:cs typeface="+mn-cs"/>
        </a:defRPr>
      </a:lvl1pPr>
      <a:lvl2pPr marL="1129993" indent="-376664" algn="l" defTabSz="1506657" rtl="0" eaLnBrk="1" latinLnBrk="1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3954" kern="1200">
          <a:solidFill>
            <a:schemeClr val="tx1"/>
          </a:solidFill>
          <a:latin typeface="+mn-lt"/>
          <a:ea typeface="+mn-ea"/>
          <a:cs typeface="+mn-cs"/>
        </a:defRPr>
      </a:lvl2pPr>
      <a:lvl3pPr marL="1883321" indent="-376664" algn="l" defTabSz="1506657" rtl="0" eaLnBrk="1" latinLnBrk="1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3295" kern="1200">
          <a:solidFill>
            <a:schemeClr val="tx1"/>
          </a:solidFill>
          <a:latin typeface="+mn-lt"/>
          <a:ea typeface="+mn-ea"/>
          <a:cs typeface="+mn-cs"/>
        </a:defRPr>
      </a:lvl3pPr>
      <a:lvl4pPr marL="2636650" indent="-376664" algn="l" defTabSz="1506657" rtl="0" eaLnBrk="1" latinLnBrk="1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6" kern="1200">
          <a:solidFill>
            <a:schemeClr val="tx1"/>
          </a:solidFill>
          <a:latin typeface="+mn-lt"/>
          <a:ea typeface="+mn-ea"/>
          <a:cs typeface="+mn-cs"/>
        </a:defRPr>
      </a:lvl4pPr>
      <a:lvl5pPr marL="3389978" indent="-376664" algn="l" defTabSz="1506657" rtl="0" eaLnBrk="1" latinLnBrk="1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6" kern="1200">
          <a:solidFill>
            <a:schemeClr val="tx1"/>
          </a:solidFill>
          <a:latin typeface="+mn-lt"/>
          <a:ea typeface="+mn-ea"/>
          <a:cs typeface="+mn-cs"/>
        </a:defRPr>
      </a:lvl5pPr>
      <a:lvl6pPr marL="4143306" indent="-376664" algn="l" defTabSz="1506657" rtl="0" eaLnBrk="1" latinLnBrk="1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6" kern="1200">
          <a:solidFill>
            <a:schemeClr val="tx1"/>
          </a:solidFill>
          <a:latin typeface="+mn-lt"/>
          <a:ea typeface="+mn-ea"/>
          <a:cs typeface="+mn-cs"/>
        </a:defRPr>
      </a:lvl6pPr>
      <a:lvl7pPr marL="4896635" indent="-376664" algn="l" defTabSz="1506657" rtl="0" eaLnBrk="1" latinLnBrk="1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6" kern="1200">
          <a:solidFill>
            <a:schemeClr val="tx1"/>
          </a:solidFill>
          <a:latin typeface="+mn-lt"/>
          <a:ea typeface="+mn-ea"/>
          <a:cs typeface="+mn-cs"/>
        </a:defRPr>
      </a:lvl7pPr>
      <a:lvl8pPr marL="5649963" indent="-376664" algn="l" defTabSz="1506657" rtl="0" eaLnBrk="1" latinLnBrk="1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6" kern="1200">
          <a:solidFill>
            <a:schemeClr val="tx1"/>
          </a:solidFill>
          <a:latin typeface="+mn-lt"/>
          <a:ea typeface="+mn-ea"/>
          <a:cs typeface="+mn-cs"/>
        </a:defRPr>
      </a:lvl8pPr>
      <a:lvl9pPr marL="6403292" indent="-376664" algn="l" defTabSz="1506657" rtl="0" eaLnBrk="1" latinLnBrk="1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6657" rtl="0" eaLnBrk="1" latinLnBrk="1" hangingPunct="1">
        <a:defRPr sz="2966" kern="1200">
          <a:solidFill>
            <a:schemeClr val="tx1"/>
          </a:solidFill>
          <a:latin typeface="+mn-lt"/>
          <a:ea typeface="+mn-ea"/>
          <a:cs typeface="+mn-cs"/>
        </a:defRPr>
      </a:lvl1pPr>
      <a:lvl2pPr marL="753328" algn="l" defTabSz="1506657" rtl="0" eaLnBrk="1" latinLnBrk="1" hangingPunct="1">
        <a:defRPr sz="2966" kern="1200">
          <a:solidFill>
            <a:schemeClr val="tx1"/>
          </a:solidFill>
          <a:latin typeface="+mn-lt"/>
          <a:ea typeface="+mn-ea"/>
          <a:cs typeface="+mn-cs"/>
        </a:defRPr>
      </a:lvl2pPr>
      <a:lvl3pPr marL="1506657" algn="l" defTabSz="1506657" rtl="0" eaLnBrk="1" latinLnBrk="1" hangingPunct="1">
        <a:defRPr sz="2966" kern="1200">
          <a:solidFill>
            <a:schemeClr val="tx1"/>
          </a:solidFill>
          <a:latin typeface="+mn-lt"/>
          <a:ea typeface="+mn-ea"/>
          <a:cs typeface="+mn-cs"/>
        </a:defRPr>
      </a:lvl3pPr>
      <a:lvl4pPr marL="2259985" algn="l" defTabSz="1506657" rtl="0" eaLnBrk="1" latinLnBrk="1" hangingPunct="1">
        <a:defRPr sz="2966" kern="1200">
          <a:solidFill>
            <a:schemeClr val="tx1"/>
          </a:solidFill>
          <a:latin typeface="+mn-lt"/>
          <a:ea typeface="+mn-ea"/>
          <a:cs typeface="+mn-cs"/>
        </a:defRPr>
      </a:lvl4pPr>
      <a:lvl5pPr marL="3013314" algn="l" defTabSz="1506657" rtl="0" eaLnBrk="1" latinLnBrk="1" hangingPunct="1">
        <a:defRPr sz="2966" kern="1200">
          <a:solidFill>
            <a:schemeClr val="tx1"/>
          </a:solidFill>
          <a:latin typeface="+mn-lt"/>
          <a:ea typeface="+mn-ea"/>
          <a:cs typeface="+mn-cs"/>
        </a:defRPr>
      </a:lvl5pPr>
      <a:lvl6pPr marL="3766642" algn="l" defTabSz="1506657" rtl="0" eaLnBrk="1" latinLnBrk="1" hangingPunct="1">
        <a:defRPr sz="2966" kern="1200">
          <a:solidFill>
            <a:schemeClr val="tx1"/>
          </a:solidFill>
          <a:latin typeface="+mn-lt"/>
          <a:ea typeface="+mn-ea"/>
          <a:cs typeface="+mn-cs"/>
        </a:defRPr>
      </a:lvl6pPr>
      <a:lvl7pPr marL="4519971" algn="l" defTabSz="1506657" rtl="0" eaLnBrk="1" latinLnBrk="1" hangingPunct="1">
        <a:defRPr sz="2966" kern="1200">
          <a:solidFill>
            <a:schemeClr val="tx1"/>
          </a:solidFill>
          <a:latin typeface="+mn-lt"/>
          <a:ea typeface="+mn-ea"/>
          <a:cs typeface="+mn-cs"/>
        </a:defRPr>
      </a:lvl7pPr>
      <a:lvl8pPr marL="5273299" algn="l" defTabSz="1506657" rtl="0" eaLnBrk="1" latinLnBrk="1" hangingPunct="1">
        <a:defRPr sz="2966" kern="1200">
          <a:solidFill>
            <a:schemeClr val="tx1"/>
          </a:solidFill>
          <a:latin typeface="+mn-lt"/>
          <a:ea typeface="+mn-ea"/>
          <a:cs typeface="+mn-cs"/>
        </a:defRPr>
      </a:lvl8pPr>
      <a:lvl9pPr marL="6026628" algn="l" defTabSz="1506657" rtl="0" eaLnBrk="1" latinLnBrk="1" hangingPunct="1">
        <a:defRPr sz="29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5DFA2139-E238-59CB-8CCA-E138167C5092}"/>
              </a:ext>
            </a:extLst>
          </p:cNvPr>
          <p:cNvSpPr/>
          <p:nvPr/>
        </p:nvSpPr>
        <p:spPr>
          <a:xfrm>
            <a:off x="4076835" y="3191776"/>
            <a:ext cx="11934554" cy="5821148"/>
          </a:xfrm>
          <a:prstGeom prst="ellipse">
            <a:avLst/>
          </a:prstGeom>
          <a:noFill/>
          <a:ln>
            <a:gradFill>
              <a:gsLst>
                <a:gs pos="0">
                  <a:srgbClr val="E0752F">
                    <a:alpha val="71000"/>
                    <a:lumMod val="99000"/>
                    <a:lumOff val="1000"/>
                  </a:srgbClr>
                </a:gs>
                <a:gs pos="10998">
                  <a:srgbClr val="0A0401">
                    <a:lumMod val="12000"/>
                    <a:lumOff val="88000"/>
                  </a:srgbClr>
                </a:gs>
                <a:gs pos="14000">
                  <a:srgbClr val="DD732E"/>
                </a:gs>
                <a:gs pos="89000">
                  <a:srgbClr val="8F4B1E">
                    <a:alpha val="0"/>
                  </a:srgbClr>
                </a:gs>
                <a:gs pos="73000">
                  <a:srgbClr val="3D200D">
                    <a:lumMod val="35000"/>
                    <a:lumOff val="65000"/>
                  </a:srgbClr>
                </a:gs>
                <a:gs pos="49000">
                  <a:srgbClr val="DD732E">
                    <a:alpha val="38000"/>
                  </a:srgbClr>
                </a:gs>
                <a:gs pos="100000">
                  <a:srgbClr val="E0752F">
                    <a:alpha val="17000"/>
                  </a:srgbClr>
                </a:gs>
              </a:gsLst>
              <a:lin ang="5400000" scaled="1"/>
            </a:gradFill>
            <a:prstDash val="solid"/>
          </a:ln>
          <a:effectLst>
            <a:glow rad="139700">
              <a:schemeClr val="accent2">
                <a:satMod val="175000"/>
                <a:alpha val="7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840C7-3806-5F61-D6A4-9128AC61E6C6}"/>
              </a:ext>
            </a:extLst>
          </p:cNvPr>
          <p:cNvSpPr txBox="1"/>
          <p:nvPr/>
        </p:nvSpPr>
        <p:spPr>
          <a:xfrm>
            <a:off x="6839630" y="4651514"/>
            <a:ext cx="6789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>
                <a:solidFill>
                  <a:srgbClr val="F37321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미니프로젝트 보고서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0065942-8DE9-F31E-B088-773985EFE7E1}"/>
              </a:ext>
            </a:extLst>
          </p:cNvPr>
          <p:cNvGrpSpPr/>
          <p:nvPr/>
        </p:nvGrpSpPr>
        <p:grpSpPr>
          <a:xfrm>
            <a:off x="6440750" y="5718767"/>
            <a:ext cx="7587180" cy="1864199"/>
            <a:chOff x="6343364" y="4253159"/>
            <a:chExt cx="7587180" cy="1864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FE2E853-B47F-736E-309D-CE3180FA1B0D}"/>
                </a:ext>
              </a:extLst>
            </p:cNvPr>
            <p:cNvSpPr txBox="1"/>
            <p:nvPr/>
          </p:nvSpPr>
          <p:spPr>
            <a:xfrm>
              <a:off x="6343364" y="4409278"/>
              <a:ext cx="75871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>
                  <a:latin typeface="한화 L" panose="02020503020101020101" pitchFamily="18" charset="-127"/>
                  <a:ea typeface="한화 L" panose="02020503020101020101" pitchFamily="18" charset="-127"/>
                </a:rPr>
                <a:t>한화비전 </a:t>
              </a:r>
              <a:r>
                <a:rPr lang="en-US" altLang="ko-KR" sz="4000">
                  <a:latin typeface="한화 L" panose="02020503020101020101" pitchFamily="18" charset="-127"/>
                  <a:ea typeface="한화 L" panose="02020503020101020101" pitchFamily="18" charset="-127"/>
                </a:rPr>
                <a:t>VEDA 1</a:t>
              </a:r>
              <a:r>
                <a:rPr lang="ko-KR" altLang="en-US" sz="4000">
                  <a:latin typeface="한화 L" panose="02020503020101020101" pitchFamily="18" charset="-127"/>
                  <a:ea typeface="한화 L" panose="02020503020101020101" pitchFamily="18" charset="-127"/>
                </a:rPr>
                <a:t>기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3CB5DC-903E-FD61-0065-9A7F39B86A26}"/>
                </a:ext>
              </a:extLst>
            </p:cNvPr>
            <p:cNvSpPr txBox="1"/>
            <p:nvPr/>
          </p:nvSpPr>
          <p:spPr>
            <a:xfrm>
              <a:off x="7018959" y="5009362"/>
              <a:ext cx="611043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>
                  <a:solidFill>
                    <a:srgbClr val="F37321"/>
                  </a:solidFill>
                  <a:latin typeface="한화 L" panose="02020503020101020101" pitchFamily="18" charset="-127"/>
                  <a:ea typeface="한화 L" panose="02020503020101020101" pitchFamily="18" charset="-127"/>
                </a:rPr>
                <a:t> A</a:t>
              </a:r>
              <a:r>
                <a:rPr lang="ko-KR" altLang="en-US" sz="3600" b="1">
                  <a:solidFill>
                    <a:srgbClr val="F37321"/>
                  </a:solidFill>
                  <a:latin typeface="한화 L" panose="02020503020101020101" pitchFamily="18" charset="-127"/>
                  <a:ea typeface="한화 L" panose="02020503020101020101" pitchFamily="18" charset="-127"/>
                </a:rPr>
                <a:t>반 </a:t>
              </a:r>
              <a:r>
                <a:rPr lang="ko-KR" altLang="en-US" sz="6600">
                  <a:solidFill>
                    <a:srgbClr val="000000"/>
                  </a:solidFill>
                  <a:latin typeface="한화 L" panose="02020503020101020101" pitchFamily="18" charset="-127"/>
                  <a:ea typeface="한화 L" panose="02020503020101020101" pitchFamily="18" charset="-127"/>
                </a:rPr>
                <a:t>김시현</a:t>
              </a:r>
              <a:r>
                <a:rPr lang="en-US" altLang="ko-KR" sz="6600">
                  <a:solidFill>
                    <a:srgbClr val="000000"/>
                  </a:solidFill>
                  <a:latin typeface="한화 L" panose="02020503020101020101" pitchFamily="18" charset="-127"/>
                  <a:ea typeface="한화 L" panose="02020503020101020101" pitchFamily="18" charset="-127"/>
                </a:rPr>
                <a:t>B</a:t>
              </a:r>
              <a:endParaRPr lang="ko-KR" altLang="en-US" sz="36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A99BDAA-9CB3-0DA2-55C7-B4B47ECB9F30}"/>
                </a:ext>
              </a:extLst>
            </p:cNvPr>
            <p:cNvCxnSpPr>
              <a:cxnSpLocks/>
            </p:cNvCxnSpPr>
            <p:nvPr/>
          </p:nvCxnSpPr>
          <p:spPr>
            <a:xfrm>
              <a:off x="6905541" y="4253159"/>
              <a:ext cx="6469515" cy="10244"/>
            </a:xfrm>
            <a:prstGeom prst="line">
              <a:avLst/>
            </a:prstGeom>
            <a:ln w="31750">
              <a:gradFill>
                <a:gsLst>
                  <a:gs pos="78000">
                    <a:srgbClr val="713B18"/>
                  </a:gs>
                  <a:gs pos="0">
                    <a:srgbClr val="E0752F"/>
                  </a:gs>
                  <a:gs pos="66945">
                    <a:srgbClr val="020000"/>
                  </a:gs>
                  <a:gs pos="44000">
                    <a:srgbClr val="DD732E"/>
                  </a:gs>
                  <a:gs pos="21000">
                    <a:srgbClr val="020000"/>
                  </a:gs>
                </a:gsLst>
                <a:lin ang="1800000" scaled="0"/>
              </a:gra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152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183FC1A-18DC-30CD-FF0E-C43FE6E365D6}"/>
              </a:ext>
            </a:extLst>
          </p:cNvPr>
          <p:cNvSpPr/>
          <p:nvPr/>
        </p:nvSpPr>
        <p:spPr>
          <a:xfrm>
            <a:off x="856903" y="1739166"/>
            <a:ext cx="18663344" cy="9871190"/>
          </a:xfrm>
          <a:prstGeom prst="rect">
            <a:avLst/>
          </a:prstGeom>
          <a:solidFill>
            <a:srgbClr val="4B4B4B">
              <a:alpha val="11000"/>
            </a:srgbClr>
          </a:solidFill>
          <a:ln w="38100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9A6F25-EE39-9028-10C4-1BE317AF5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54" y="-7254558"/>
            <a:ext cx="5624043" cy="37036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9715ED-0C20-C383-0FC4-0120E38A8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470" y="-6500019"/>
            <a:ext cx="6442839" cy="45513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B495F26-D00E-625B-D05A-3A2E2E777F8C}"/>
              </a:ext>
            </a:extLst>
          </p:cNvPr>
          <p:cNvSpPr/>
          <p:nvPr/>
        </p:nvSpPr>
        <p:spPr>
          <a:xfrm>
            <a:off x="584453" y="-1343296"/>
            <a:ext cx="5624043" cy="290651"/>
          </a:xfrm>
          <a:prstGeom prst="rect">
            <a:avLst/>
          </a:prstGeom>
          <a:solidFill>
            <a:srgbClr val="DD732E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F548C1-085B-B7FE-EC49-57CF1A67450F}"/>
              </a:ext>
            </a:extLst>
          </p:cNvPr>
          <p:cNvSpPr txBox="1"/>
          <p:nvPr/>
        </p:nvSpPr>
        <p:spPr>
          <a:xfrm>
            <a:off x="4820446" y="525699"/>
            <a:ext cx="3388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000000"/>
                </a:solidFill>
                <a:latin typeface="한화 B" panose="02020503020101020101" pitchFamily="18" charset="-127"/>
                <a:ea typeface="한화 B" panose="02020503020101020101" pitchFamily="18" charset="-127"/>
              </a:rPr>
              <a:t>시스템구조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77E467-B50A-2413-4B76-0B1FD5123185}"/>
              </a:ext>
            </a:extLst>
          </p:cNvPr>
          <p:cNvCxnSpPr>
            <a:cxnSpLocks/>
          </p:cNvCxnSpPr>
          <p:nvPr/>
        </p:nvCxnSpPr>
        <p:spPr>
          <a:xfrm>
            <a:off x="4871575" y="1286902"/>
            <a:ext cx="3061819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9F285CB-EAA1-A79D-932B-05616179AB54}"/>
              </a:ext>
            </a:extLst>
          </p:cNvPr>
          <p:cNvSpPr txBox="1"/>
          <p:nvPr/>
        </p:nvSpPr>
        <p:spPr>
          <a:xfrm>
            <a:off x="487064" y="723504"/>
            <a:ext cx="2034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과제개요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E03B353-59C5-6B10-874E-1A942B7B391D}"/>
              </a:ext>
            </a:extLst>
          </p:cNvPr>
          <p:cNvCxnSpPr>
            <a:cxnSpLocks/>
          </p:cNvCxnSpPr>
          <p:nvPr/>
        </p:nvCxnSpPr>
        <p:spPr>
          <a:xfrm>
            <a:off x="616130" y="1284528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8A486C9-AC42-F8C2-92D4-75649542EB16}"/>
              </a:ext>
            </a:extLst>
          </p:cNvPr>
          <p:cNvSpPr txBox="1"/>
          <p:nvPr/>
        </p:nvSpPr>
        <p:spPr>
          <a:xfrm>
            <a:off x="2549403" y="721573"/>
            <a:ext cx="2214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개발목표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8236A60-740B-1450-F02E-C312267ED416}"/>
              </a:ext>
            </a:extLst>
          </p:cNvPr>
          <p:cNvCxnSpPr>
            <a:cxnSpLocks/>
          </p:cNvCxnSpPr>
          <p:nvPr/>
        </p:nvCxnSpPr>
        <p:spPr>
          <a:xfrm>
            <a:off x="2769989" y="1272787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5BF0BE6-95FC-084A-BE8C-34C71FCD06E7}"/>
              </a:ext>
            </a:extLst>
          </p:cNvPr>
          <p:cNvSpPr txBox="1"/>
          <p:nvPr/>
        </p:nvSpPr>
        <p:spPr>
          <a:xfrm>
            <a:off x="8007535" y="723504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주요기능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C771EBC-59D7-D244-BC68-5C2FA89E5955}"/>
              </a:ext>
            </a:extLst>
          </p:cNvPr>
          <p:cNvCxnSpPr>
            <a:cxnSpLocks/>
          </p:cNvCxnSpPr>
          <p:nvPr/>
        </p:nvCxnSpPr>
        <p:spPr>
          <a:xfrm>
            <a:off x="8261753" y="1265657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386D10E-0731-8B1D-5E94-5CE2AB5306C6}"/>
              </a:ext>
            </a:extLst>
          </p:cNvPr>
          <p:cNvSpPr txBox="1"/>
          <p:nvPr/>
        </p:nvSpPr>
        <p:spPr>
          <a:xfrm>
            <a:off x="975127" y="1995939"/>
            <a:ext cx="42917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latin typeface="한화 L" panose="02020503020101020101" pitchFamily="18" charset="-127"/>
                <a:ea typeface="한화 L" panose="02020503020101020101" pitchFamily="18" charset="-127"/>
              </a:rPr>
              <a:t>Client.c</a:t>
            </a:r>
            <a:endParaRPr lang="ko-KR" altLang="en-US" sz="4400"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F7E57F-E50E-5DDC-74DC-15570AFBC503}"/>
              </a:ext>
            </a:extLst>
          </p:cNvPr>
          <p:cNvSpPr txBox="1"/>
          <p:nvPr/>
        </p:nvSpPr>
        <p:spPr>
          <a:xfrm>
            <a:off x="9428864" y="2429557"/>
            <a:ext cx="9343680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>
                <a:latin typeface="한화 L" panose="02020503020101020101" pitchFamily="18" charset="-127"/>
                <a:ea typeface="한화 L" panose="02020503020101020101" pitchFamily="18" charset="-127"/>
              </a:rPr>
              <a:t>로그인 메세지 입력 → 서버로 전송</a:t>
            </a:r>
            <a:endParaRPr lang="en-US" altLang="ko-KR" sz="4400">
              <a:latin typeface="한화 L" panose="02020503020101020101" pitchFamily="18" charset="-127"/>
              <a:ea typeface="한화 L" panose="02020503020101020101" pitchFamily="18" charset="-127"/>
            </a:endParaRPr>
          </a:p>
          <a:p>
            <a:pPr algn="ctr"/>
            <a:r>
              <a:rPr lang="en-US" altLang="ko-KR" sz="3600">
                <a:solidFill>
                  <a:srgbClr val="009EDE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send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( ssock ,&amp;msg)</a:t>
            </a:r>
            <a:endParaRPr lang="ko-KR" altLang="en-US" sz="3600">
              <a:solidFill>
                <a:schemeClr val="tx1">
                  <a:lumMod val="50000"/>
                  <a:lumOff val="50000"/>
                </a:schemeClr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571C74-E7FB-2AA9-5F4C-060A4B63B94A}"/>
              </a:ext>
            </a:extLst>
          </p:cNvPr>
          <p:cNvSpPr txBox="1"/>
          <p:nvPr/>
        </p:nvSpPr>
        <p:spPr>
          <a:xfrm>
            <a:off x="1315681" y="5409654"/>
            <a:ext cx="5525621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Clinet </a:t>
            </a:r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소켓 생성</a:t>
            </a:r>
            <a:endParaRPr lang="en-US" altLang="ko-KR" sz="4000">
              <a:latin typeface="한화 L" panose="02020503020101020101" pitchFamily="18" charset="-127"/>
              <a:ea typeface="한화 L" panose="02020503020101020101" pitchFamily="18" charset="-127"/>
            </a:endParaRPr>
          </a:p>
          <a:p>
            <a:pPr algn="ctr"/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socket()</a:t>
            </a:r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3B0F6F-E2F0-8B4D-6425-94A38946B5BF}"/>
              </a:ext>
            </a:extLst>
          </p:cNvPr>
          <p:cNvSpPr txBox="1"/>
          <p:nvPr/>
        </p:nvSpPr>
        <p:spPr>
          <a:xfrm>
            <a:off x="1315681" y="7410039"/>
            <a:ext cx="5525621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서버에 연결 </a:t>
            </a:r>
            <a:endParaRPr lang="en-US" altLang="ko-KR" sz="4000">
              <a:latin typeface="한화 L" panose="02020503020101020101" pitchFamily="18" charset="-127"/>
              <a:ea typeface="한화 L" panose="02020503020101020101" pitchFamily="18" charset="-127"/>
            </a:endParaRPr>
          </a:p>
          <a:p>
            <a:pPr algn="ctr"/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connect()</a:t>
            </a:r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974139-73B6-9829-F73E-47E7D60CB385}"/>
              </a:ext>
            </a:extLst>
          </p:cNvPr>
          <p:cNvSpPr txBox="1"/>
          <p:nvPr/>
        </p:nvSpPr>
        <p:spPr>
          <a:xfrm>
            <a:off x="9428864" y="4686807"/>
            <a:ext cx="9343680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>
                <a:latin typeface="한화 L" panose="02020503020101020101" pitchFamily="18" charset="-127"/>
                <a:ea typeface="한화 L" panose="02020503020101020101" pitchFamily="18" charset="-127"/>
              </a:rPr>
              <a:t>비동기 </a:t>
            </a:r>
            <a:r>
              <a:rPr lang="en-US" altLang="ko-KR" sz="4400">
                <a:latin typeface="한화 L" panose="02020503020101020101" pitchFamily="18" charset="-127"/>
                <a:ea typeface="한화 L" panose="02020503020101020101" pitchFamily="18" charset="-127"/>
              </a:rPr>
              <a:t>I/O </a:t>
            </a:r>
            <a:r>
              <a:rPr lang="ko-KR" altLang="en-US" sz="4400">
                <a:latin typeface="한화 L" panose="02020503020101020101" pitchFamily="18" charset="-127"/>
                <a:ea typeface="한화 L" panose="02020503020101020101" pitchFamily="18" charset="-127"/>
              </a:rPr>
              <a:t>설정</a:t>
            </a:r>
            <a:endParaRPr lang="en-US" altLang="ko-KR" sz="4400">
              <a:latin typeface="한화 L" panose="02020503020101020101" pitchFamily="18" charset="-127"/>
              <a:ea typeface="한화 L" panose="02020503020101020101" pitchFamily="18" charset="-127"/>
            </a:endParaRPr>
          </a:p>
          <a:p>
            <a:pPr algn="ctr"/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fcntl( ssock , flags  | O_NONBLOCK)</a:t>
            </a:r>
            <a:endParaRPr lang="ko-KR" altLang="en-US" sz="3600">
              <a:solidFill>
                <a:schemeClr val="tx1">
                  <a:lumMod val="50000"/>
                  <a:lumOff val="50000"/>
                </a:schemeClr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5B69CC-CB73-06B0-2E01-11BC23531372}"/>
              </a:ext>
            </a:extLst>
          </p:cNvPr>
          <p:cNvSpPr txBox="1"/>
          <p:nvPr/>
        </p:nvSpPr>
        <p:spPr>
          <a:xfrm>
            <a:off x="9428864" y="6948375"/>
            <a:ext cx="9343680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>
                <a:latin typeface="한화 L" panose="02020503020101020101" pitchFamily="18" charset="-127"/>
                <a:ea typeface="한화 L" panose="02020503020101020101" pitchFamily="18" charset="-127"/>
              </a:rPr>
              <a:t>채팅 메세지 입력 → 서버로 전송</a:t>
            </a:r>
            <a:endParaRPr lang="en-US" altLang="ko-KR" sz="4400">
              <a:latin typeface="한화 L" panose="02020503020101020101" pitchFamily="18" charset="-127"/>
              <a:ea typeface="한화 L" panose="02020503020101020101" pitchFamily="18" charset="-127"/>
            </a:endParaRPr>
          </a:p>
          <a:p>
            <a:pPr algn="ctr"/>
            <a:r>
              <a:rPr lang="en-US" altLang="ko-KR" sz="3600">
                <a:solidFill>
                  <a:srgbClr val="009EDE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send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( ssock ,&amp;msg)</a:t>
            </a:r>
            <a:endParaRPr lang="ko-KR" altLang="en-US" sz="3600">
              <a:solidFill>
                <a:schemeClr val="tx1">
                  <a:lumMod val="50000"/>
                  <a:lumOff val="50000"/>
                </a:schemeClr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5006111-4A51-7CC0-FC50-9D7A799BDA2F}"/>
              </a:ext>
            </a:extLst>
          </p:cNvPr>
          <p:cNvCxnSpPr/>
          <p:nvPr/>
        </p:nvCxnSpPr>
        <p:spPr>
          <a:xfrm>
            <a:off x="7391400" y="6948375"/>
            <a:ext cx="11811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066B406-B041-6901-0EBF-D63A9E565D99}"/>
              </a:ext>
            </a:extLst>
          </p:cNvPr>
          <p:cNvSpPr txBox="1"/>
          <p:nvPr/>
        </p:nvSpPr>
        <p:spPr>
          <a:xfrm>
            <a:off x="9428864" y="9287016"/>
            <a:ext cx="9343680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>
                <a:solidFill>
                  <a:srgbClr val="009EDE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수신</a:t>
            </a:r>
            <a:r>
              <a:rPr lang="ko-KR" altLang="en-US" sz="4400">
                <a:latin typeface="한화 L" panose="02020503020101020101" pitchFamily="18" charset="-127"/>
                <a:ea typeface="한화 L" panose="02020503020101020101" pitchFamily="18" charset="-127"/>
              </a:rPr>
              <a:t> 메시지 처리</a:t>
            </a:r>
            <a:endParaRPr lang="en-US" altLang="ko-KR" sz="4400">
              <a:latin typeface="한화 L" panose="02020503020101020101" pitchFamily="18" charset="-127"/>
              <a:ea typeface="한화 L" panose="02020503020101020101" pitchFamily="18" charset="-127"/>
            </a:endParaRPr>
          </a:p>
          <a:p>
            <a:pPr algn="ctr"/>
            <a:r>
              <a:rPr lang="en-US" altLang="ko-KR" sz="3600">
                <a:solidFill>
                  <a:srgbClr val="009EDE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recv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( ssock ,&amp;msg)</a:t>
            </a:r>
            <a:endParaRPr lang="ko-KR" altLang="en-US" sz="3600">
              <a:solidFill>
                <a:schemeClr val="tx1">
                  <a:lumMod val="50000"/>
                  <a:lumOff val="50000"/>
                </a:schemeClr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06D1CC-3110-8B97-A727-A8B31617CD63}"/>
              </a:ext>
            </a:extLst>
          </p:cNvPr>
          <p:cNvSpPr txBox="1"/>
          <p:nvPr/>
        </p:nvSpPr>
        <p:spPr>
          <a:xfrm>
            <a:off x="12372312" y="713835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이슈해결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BC01374-9A38-8BAC-1204-CF8F05707BA2}"/>
              </a:ext>
            </a:extLst>
          </p:cNvPr>
          <p:cNvCxnSpPr>
            <a:cxnSpLocks/>
          </p:cNvCxnSpPr>
          <p:nvPr/>
        </p:nvCxnSpPr>
        <p:spPr>
          <a:xfrm>
            <a:off x="12626530" y="1255988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14CC76F-E185-6E94-7A37-53060988AD0C}"/>
              </a:ext>
            </a:extLst>
          </p:cNvPr>
          <p:cNvSpPr txBox="1"/>
          <p:nvPr/>
        </p:nvSpPr>
        <p:spPr>
          <a:xfrm>
            <a:off x="10058391" y="723504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채팅 실행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311659E-EE9C-32A4-8360-52CBD49A510E}"/>
              </a:ext>
            </a:extLst>
          </p:cNvPr>
          <p:cNvCxnSpPr>
            <a:cxnSpLocks/>
          </p:cNvCxnSpPr>
          <p:nvPr/>
        </p:nvCxnSpPr>
        <p:spPr>
          <a:xfrm>
            <a:off x="10312609" y="1265657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771882"/>
      </p:ext>
    </p:extLst>
  </p:cSld>
  <p:clrMapOvr>
    <a:masterClrMapping/>
  </p:clrMapOvr>
  <p:transition spd="slow" advClick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788C73C-0FF0-7F26-E48D-79FC85769B0E}"/>
              </a:ext>
            </a:extLst>
          </p:cNvPr>
          <p:cNvSpPr/>
          <p:nvPr/>
        </p:nvSpPr>
        <p:spPr>
          <a:xfrm>
            <a:off x="7933394" y="2831193"/>
            <a:ext cx="11602882" cy="7677461"/>
          </a:xfrm>
          <a:prstGeom prst="roundRect">
            <a:avLst>
              <a:gd name="adj" fmla="val 7877"/>
            </a:avLst>
          </a:prstGeom>
          <a:noFill/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83FC1A-18DC-30CD-FF0E-C43FE6E365D6}"/>
              </a:ext>
            </a:extLst>
          </p:cNvPr>
          <p:cNvSpPr/>
          <p:nvPr/>
        </p:nvSpPr>
        <p:spPr>
          <a:xfrm>
            <a:off x="1115630" y="3891565"/>
            <a:ext cx="4757511" cy="5765691"/>
          </a:xfrm>
          <a:prstGeom prst="rect">
            <a:avLst/>
          </a:prstGeom>
          <a:solidFill>
            <a:srgbClr val="4B4B4B">
              <a:alpha val="11000"/>
            </a:srgbClr>
          </a:solidFill>
          <a:ln w="38100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9A6F25-EE39-9028-10C4-1BE317AF5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54" y="-7254558"/>
            <a:ext cx="5624043" cy="37036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9715ED-0C20-C383-0FC4-0120E38A8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470" y="-6500019"/>
            <a:ext cx="6442839" cy="45513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B495F26-D00E-625B-D05A-3A2E2E777F8C}"/>
              </a:ext>
            </a:extLst>
          </p:cNvPr>
          <p:cNvSpPr/>
          <p:nvPr/>
        </p:nvSpPr>
        <p:spPr>
          <a:xfrm>
            <a:off x="584453" y="-1343296"/>
            <a:ext cx="5624043" cy="290651"/>
          </a:xfrm>
          <a:prstGeom prst="rect">
            <a:avLst/>
          </a:prstGeom>
          <a:solidFill>
            <a:srgbClr val="DD732E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F548C1-085B-B7FE-EC49-57CF1A67450F}"/>
              </a:ext>
            </a:extLst>
          </p:cNvPr>
          <p:cNvSpPr txBox="1"/>
          <p:nvPr/>
        </p:nvSpPr>
        <p:spPr>
          <a:xfrm>
            <a:off x="4820446" y="525699"/>
            <a:ext cx="3388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000000"/>
                </a:solidFill>
                <a:latin typeface="한화 B" panose="02020503020101020101" pitchFamily="18" charset="-127"/>
                <a:ea typeface="한화 B" panose="02020503020101020101" pitchFamily="18" charset="-127"/>
              </a:rPr>
              <a:t>시스템구조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77E467-B50A-2413-4B76-0B1FD5123185}"/>
              </a:ext>
            </a:extLst>
          </p:cNvPr>
          <p:cNvCxnSpPr>
            <a:cxnSpLocks/>
          </p:cNvCxnSpPr>
          <p:nvPr/>
        </p:nvCxnSpPr>
        <p:spPr>
          <a:xfrm>
            <a:off x="4871575" y="1286902"/>
            <a:ext cx="3061819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9F285CB-EAA1-A79D-932B-05616179AB54}"/>
              </a:ext>
            </a:extLst>
          </p:cNvPr>
          <p:cNvSpPr txBox="1"/>
          <p:nvPr/>
        </p:nvSpPr>
        <p:spPr>
          <a:xfrm>
            <a:off x="487064" y="723504"/>
            <a:ext cx="2034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과제개요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E03B353-59C5-6B10-874E-1A942B7B391D}"/>
              </a:ext>
            </a:extLst>
          </p:cNvPr>
          <p:cNvCxnSpPr>
            <a:cxnSpLocks/>
          </p:cNvCxnSpPr>
          <p:nvPr/>
        </p:nvCxnSpPr>
        <p:spPr>
          <a:xfrm>
            <a:off x="616130" y="1284528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8A486C9-AC42-F8C2-92D4-75649542EB16}"/>
              </a:ext>
            </a:extLst>
          </p:cNvPr>
          <p:cNvSpPr txBox="1"/>
          <p:nvPr/>
        </p:nvSpPr>
        <p:spPr>
          <a:xfrm>
            <a:off x="2549403" y="721573"/>
            <a:ext cx="2214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개발목표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8236A60-740B-1450-F02E-C312267ED416}"/>
              </a:ext>
            </a:extLst>
          </p:cNvPr>
          <p:cNvCxnSpPr>
            <a:cxnSpLocks/>
          </p:cNvCxnSpPr>
          <p:nvPr/>
        </p:nvCxnSpPr>
        <p:spPr>
          <a:xfrm>
            <a:off x="2769989" y="1272787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5BF0BE6-95FC-084A-BE8C-34C71FCD06E7}"/>
              </a:ext>
            </a:extLst>
          </p:cNvPr>
          <p:cNvSpPr txBox="1"/>
          <p:nvPr/>
        </p:nvSpPr>
        <p:spPr>
          <a:xfrm>
            <a:off x="8007535" y="723504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주요기능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C771EBC-59D7-D244-BC68-5C2FA89E5955}"/>
              </a:ext>
            </a:extLst>
          </p:cNvPr>
          <p:cNvCxnSpPr>
            <a:cxnSpLocks/>
          </p:cNvCxnSpPr>
          <p:nvPr/>
        </p:nvCxnSpPr>
        <p:spPr>
          <a:xfrm>
            <a:off x="8261753" y="1265657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386D10E-0731-8B1D-5E94-5CE2AB5306C6}"/>
              </a:ext>
            </a:extLst>
          </p:cNvPr>
          <p:cNvSpPr txBox="1"/>
          <p:nvPr/>
        </p:nvSpPr>
        <p:spPr>
          <a:xfrm>
            <a:off x="-634888" y="2000196"/>
            <a:ext cx="4291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>
                <a:latin typeface="한화 L" panose="02020503020101020101" pitchFamily="18" charset="-127"/>
                <a:ea typeface="한화 L" panose="02020503020101020101" pitchFamily="18" charset="-127"/>
              </a:rPr>
              <a:t>종료구조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40C150-89A5-B8CC-B0F0-C4A01CEF9140}"/>
              </a:ext>
            </a:extLst>
          </p:cNvPr>
          <p:cNvSpPr/>
          <p:nvPr/>
        </p:nvSpPr>
        <p:spPr>
          <a:xfrm>
            <a:off x="14395653" y="4012393"/>
            <a:ext cx="4576941" cy="5378846"/>
          </a:xfrm>
          <a:prstGeom prst="rect">
            <a:avLst/>
          </a:prstGeom>
          <a:solidFill>
            <a:srgbClr val="FFBD7B">
              <a:alpha val="23000"/>
            </a:srgbClr>
          </a:solidFill>
          <a:ln>
            <a:solidFill>
              <a:srgbClr val="F58E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5250C7-947D-2A27-F6A3-6BF65878AB56}"/>
              </a:ext>
            </a:extLst>
          </p:cNvPr>
          <p:cNvSpPr/>
          <p:nvPr/>
        </p:nvSpPr>
        <p:spPr>
          <a:xfrm>
            <a:off x="8733915" y="4012393"/>
            <a:ext cx="4436916" cy="5378846"/>
          </a:xfrm>
          <a:prstGeom prst="rect">
            <a:avLst/>
          </a:prstGeom>
          <a:solidFill>
            <a:srgbClr val="009EDE">
              <a:alpha val="14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5AF49E-C32F-B4FA-15EC-2E1999ED1B05}"/>
              </a:ext>
            </a:extLst>
          </p:cNvPr>
          <p:cNvSpPr txBox="1"/>
          <p:nvPr/>
        </p:nvSpPr>
        <p:spPr>
          <a:xfrm>
            <a:off x="14169298" y="4382261"/>
            <a:ext cx="5076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&lt;&lt;</a:t>
            </a:r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부모 프로세스</a:t>
            </a:r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&gt;&gt;</a:t>
            </a:r>
            <a:endParaRPr lang="ko-KR" altLang="en-US" sz="4000"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C81122-A2CB-F7A2-7BEF-7230A36C5B35}"/>
              </a:ext>
            </a:extLst>
          </p:cNvPr>
          <p:cNvSpPr txBox="1"/>
          <p:nvPr/>
        </p:nvSpPr>
        <p:spPr>
          <a:xfrm>
            <a:off x="8403842" y="4382261"/>
            <a:ext cx="5076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&lt;&lt;</a:t>
            </a:r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자식 프로세스</a:t>
            </a:r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&gt;&gt;</a:t>
            </a:r>
            <a:endParaRPr lang="ko-KR" altLang="en-US" sz="4000"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72B6D6-AE80-9588-C65F-CD61498235D4}"/>
              </a:ext>
            </a:extLst>
          </p:cNvPr>
          <p:cNvSpPr txBox="1"/>
          <p:nvPr/>
        </p:nvSpPr>
        <p:spPr>
          <a:xfrm>
            <a:off x="1502620" y="5181312"/>
            <a:ext cx="4060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LOGOUT?</a:t>
            </a:r>
            <a:endParaRPr lang="ko-KR" altLang="en-US" sz="4000"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B2CCD4-F600-6775-FA0A-50B4D5611755}"/>
              </a:ext>
            </a:extLst>
          </p:cNvPr>
          <p:cNvSpPr txBox="1"/>
          <p:nvPr/>
        </p:nvSpPr>
        <p:spPr>
          <a:xfrm>
            <a:off x="1502620" y="7099205"/>
            <a:ext cx="40602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>
                <a:latin typeface="한화 L" panose="02020503020101020101" pitchFamily="18" charset="-127"/>
                <a:ea typeface="한화 L" panose="02020503020101020101" pitchFamily="18" charset="-127"/>
              </a:rPr>
              <a:t>서버로 전송</a:t>
            </a:r>
            <a:endParaRPr lang="en-US" altLang="ko-KR" sz="4200">
              <a:latin typeface="한화 L" panose="02020503020101020101" pitchFamily="18" charset="-127"/>
              <a:ea typeface="한화 L" panose="02020503020101020101" pitchFamily="18" charset="-127"/>
            </a:endParaRPr>
          </a:p>
          <a:p>
            <a:pPr algn="ctr"/>
            <a:r>
              <a:rPr lang="en-US" altLang="ko-KR" sz="4200">
                <a:latin typeface="한화 L" panose="02020503020101020101" pitchFamily="18" charset="-127"/>
                <a:ea typeface="한화 L" panose="02020503020101020101" pitchFamily="18" charset="-127"/>
              </a:rPr>
              <a:t>&amp; </a:t>
            </a:r>
            <a:r>
              <a:rPr lang="ko-KR" altLang="en-US" sz="4200">
                <a:latin typeface="한화 L" panose="02020503020101020101" pitchFamily="18" charset="-127"/>
                <a:ea typeface="한화 L" panose="02020503020101020101" pitchFamily="18" charset="-127"/>
              </a:rPr>
              <a:t>종료</a:t>
            </a:r>
            <a:endParaRPr lang="en-US" altLang="ko-KR" sz="4200"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702751E-1800-9238-A521-58B02D79FA1B}"/>
              </a:ext>
            </a:extLst>
          </p:cNvPr>
          <p:cNvCxnSpPr>
            <a:cxnSpLocks/>
          </p:cNvCxnSpPr>
          <p:nvPr/>
        </p:nvCxnSpPr>
        <p:spPr>
          <a:xfrm>
            <a:off x="3449092" y="5963685"/>
            <a:ext cx="0" cy="871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6DB3E17-D4C1-2D4B-B4C7-2A822D94F93B}"/>
              </a:ext>
            </a:extLst>
          </p:cNvPr>
          <p:cNvCxnSpPr>
            <a:cxnSpLocks/>
          </p:cNvCxnSpPr>
          <p:nvPr/>
        </p:nvCxnSpPr>
        <p:spPr>
          <a:xfrm>
            <a:off x="6402484" y="6834998"/>
            <a:ext cx="94462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9522CE8-CEB4-EDAD-71C4-BED9E9EFF50C}"/>
              </a:ext>
            </a:extLst>
          </p:cNvPr>
          <p:cNvSpPr txBox="1"/>
          <p:nvPr/>
        </p:nvSpPr>
        <p:spPr>
          <a:xfrm>
            <a:off x="9167803" y="5889198"/>
            <a:ext cx="4060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MSG = 'q' ?</a:t>
            </a:r>
            <a:endParaRPr lang="ko-KR" altLang="en-US" sz="4000"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0E029BA-F911-17E6-3614-72B86E95E7D4}"/>
              </a:ext>
            </a:extLst>
          </p:cNvPr>
          <p:cNvCxnSpPr>
            <a:cxnSpLocks/>
          </p:cNvCxnSpPr>
          <p:nvPr/>
        </p:nvCxnSpPr>
        <p:spPr>
          <a:xfrm>
            <a:off x="11140728" y="6774410"/>
            <a:ext cx="0" cy="871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52A6009-3885-DAEF-FA34-0094D81051E6}"/>
              </a:ext>
            </a:extLst>
          </p:cNvPr>
          <p:cNvSpPr txBox="1"/>
          <p:nvPr/>
        </p:nvSpPr>
        <p:spPr>
          <a:xfrm>
            <a:off x="9167803" y="7803185"/>
            <a:ext cx="40602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종료후 </a:t>
            </a:r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SIGCHLD</a:t>
            </a:r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전송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9FCA95-6E45-B010-AAA4-A328E0FE3621}"/>
              </a:ext>
            </a:extLst>
          </p:cNvPr>
          <p:cNvSpPr txBox="1"/>
          <p:nvPr/>
        </p:nvSpPr>
        <p:spPr>
          <a:xfrm>
            <a:off x="1303224" y="4053948"/>
            <a:ext cx="42917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latin typeface="한화 L" panose="02020503020101020101" pitchFamily="18" charset="-127"/>
                <a:ea typeface="한화 L" panose="02020503020101020101" pitchFamily="18" charset="-127"/>
              </a:rPr>
              <a:t>Client.c</a:t>
            </a:r>
            <a:endParaRPr lang="ko-KR" altLang="en-US" sz="4400"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A475C2-134B-BE54-4DC5-8256A113CA1D}"/>
              </a:ext>
            </a:extLst>
          </p:cNvPr>
          <p:cNvSpPr txBox="1"/>
          <p:nvPr/>
        </p:nvSpPr>
        <p:spPr>
          <a:xfrm>
            <a:off x="8148373" y="3000883"/>
            <a:ext cx="42917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latin typeface="한화 L" panose="02020503020101020101" pitchFamily="18" charset="-127"/>
                <a:ea typeface="한화 L" panose="02020503020101020101" pitchFamily="18" charset="-127"/>
              </a:rPr>
              <a:t>server.c</a:t>
            </a:r>
            <a:endParaRPr lang="ko-KR" altLang="en-US" sz="4400"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89B7DEE-137A-B15A-7B10-AECD877451C7}"/>
              </a:ext>
            </a:extLst>
          </p:cNvPr>
          <p:cNvCxnSpPr>
            <a:cxnSpLocks/>
          </p:cNvCxnSpPr>
          <p:nvPr/>
        </p:nvCxnSpPr>
        <p:spPr>
          <a:xfrm>
            <a:off x="13362541" y="6772667"/>
            <a:ext cx="94462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0215D38-D799-9CBA-AFAF-43BF0ECA7FF2}"/>
              </a:ext>
            </a:extLst>
          </p:cNvPr>
          <p:cNvSpPr txBox="1"/>
          <p:nvPr/>
        </p:nvSpPr>
        <p:spPr>
          <a:xfrm>
            <a:off x="14677537" y="5951341"/>
            <a:ext cx="4060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시그널 받음</a:t>
            </a:r>
            <a:endParaRPr lang="en-US" altLang="ko-KR" sz="4000"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2DC2148-0075-201A-AA39-ACC77765083A}"/>
              </a:ext>
            </a:extLst>
          </p:cNvPr>
          <p:cNvCxnSpPr>
            <a:cxnSpLocks/>
          </p:cNvCxnSpPr>
          <p:nvPr/>
        </p:nvCxnSpPr>
        <p:spPr>
          <a:xfrm>
            <a:off x="16707639" y="6774410"/>
            <a:ext cx="0" cy="871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0B6B121-14D8-9A1D-F835-9F9A21DE8A16}"/>
              </a:ext>
            </a:extLst>
          </p:cNvPr>
          <p:cNvSpPr txBox="1"/>
          <p:nvPr/>
        </p:nvSpPr>
        <p:spPr>
          <a:xfrm>
            <a:off x="14677537" y="7808934"/>
            <a:ext cx="40602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자식 프로세스</a:t>
            </a:r>
            <a:endParaRPr lang="en-US" altLang="ko-KR" sz="4000">
              <a:latin typeface="한화 L" panose="02020503020101020101" pitchFamily="18" charset="-127"/>
              <a:ea typeface="한화 L" panose="02020503020101020101" pitchFamily="18" charset="-127"/>
            </a:endParaRPr>
          </a:p>
          <a:p>
            <a:pPr algn="ctr"/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개수 변수 감소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907345-2BD6-B1BC-FC2B-A31070E28A2A}"/>
              </a:ext>
            </a:extLst>
          </p:cNvPr>
          <p:cNvSpPr txBox="1"/>
          <p:nvPr/>
        </p:nvSpPr>
        <p:spPr>
          <a:xfrm>
            <a:off x="12372312" y="713835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이슈해결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01A8152-891B-6D70-518E-987E60F680BD}"/>
              </a:ext>
            </a:extLst>
          </p:cNvPr>
          <p:cNvCxnSpPr>
            <a:cxnSpLocks/>
          </p:cNvCxnSpPr>
          <p:nvPr/>
        </p:nvCxnSpPr>
        <p:spPr>
          <a:xfrm>
            <a:off x="12626530" y="1255988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54B2461-B65D-C5A3-AD63-E6C8F8127EA7}"/>
              </a:ext>
            </a:extLst>
          </p:cNvPr>
          <p:cNvSpPr txBox="1"/>
          <p:nvPr/>
        </p:nvSpPr>
        <p:spPr>
          <a:xfrm>
            <a:off x="10058391" y="723504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채팅 실행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CB5999F-974B-719C-9F1F-ADE33EED90EA}"/>
              </a:ext>
            </a:extLst>
          </p:cNvPr>
          <p:cNvCxnSpPr>
            <a:cxnSpLocks/>
          </p:cNvCxnSpPr>
          <p:nvPr/>
        </p:nvCxnSpPr>
        <p:spPr>
          <a:xfrm>
            <a:off x="10312609" y="1265657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443467"/>
      </p:ext>
    </p:extLst>
  </p:cSld>
  <p:clrMapOvr>
    <a:masterClrMapping/>
  </p:clrMapOvr>
  <p:transition spd="slow" advClick="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9A6F25-EE39-9028-10C4-1BE317AF5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54" y="-7254558"/>
            <a:ext cx="5624043" cy="37036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9715ED-0C20-C383-0FC4-0120E38A8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470" y="-6500019"/>
            <a:ext cx="6442839" cy="45513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B495F26-D00E-625B-D05A-3A2E2E777F8C}"/>
              </a:ext>
            </a:extLst>
          </p:cNvPr>
          <p:cNvSpPr/>
          <p:nvPr/>
        </p:nvSpPr>
        <p:spPr>
          <a:xfrm>
            <a:off x="584453" y="-1343296"/>
            <a:ext cx="5624043" cy="290651"/>
          </a:xfrm>
          <a:prstGeom prst="rect">
            <a:avLst/>
          </a:prstGeom>
          <a:solidFill>
            <a:srgbClr val="DD732E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79521B-5265-2BA3-E841-566D50201CC8}"/>
              </a:ext>
            </a:extLst>
          </p:cNvPr>
          <p:cNvSpPr txBox="1"/>
          <p:nvPr/>
        </p:nvSpPr>
        <p:spPr>
          <a:xfrm>
            <a:off x="18438685" y="-3966419"/>
            <a:ext cx="3958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Tech Skills</a:t>
            </a:r>
            <a:endParaRPr lang="ko-KR" altLang="en-US" sz="4800">
              <a:solidFill>
                <a:srgbClr val="000000"/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9C7F08-15E9-FFA8-812B-71F7B29E3581}"/>
              </a:ext>
            </a:extLst>
          </p:cNvPr>
          <p:cNvCxnSpPr>
            <a:cxnSpLocks/>
          </p:cNvCxnSpPr>
          <p:nvPr/>
        </p:nvCxnSpPr>
        <p:spPr>
          <a:xfrm>
            <a:off x="18438685" y="-3173912"/>
            <a:ext cx="395805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2F548C1-085B-B7FE-EC49-57CF1A67450F}"/>
              </a:ext>
            </a:extLst>
          </p:cNvPr>
          <p:cNvSpPr txBox="1"/>
          <p:nvPr/>
        </p:nvSpPr>
        <p:spPr>
          <a:xfrm>
            <a:off x="7375139" y="450637"/>
            <a:ext cx="3388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000000"/>
                </a:solidFill>
                <a:latin typeface="한화 B" panose="02020503020101020101" pitchFamily="18" charset="-127"/>
                <a:ea typeface="한화 B" panose="02020503020101020101" pitchFamily="18" charset="-127"/>
              </a:rPr>
              <a:t>주요 기능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77E467-B50A-2413-4B76-0B1FD5123185}"/>
              </a:ext>
            </a:extLst>
          </p:cNvPr>
          <p:cNvCxnSpPr>
            <a:cxnSpLocks/>
          </p:cNvCxnSpPr>
          <p:nvPr/>
        </p:nvCxnSpPr>
        <p:spPr>
          <a:xfrm>
            <a:off x="7190308" y="1281634"/>
            <a:ext cx="3061819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9F285CB-EAA1-A79D-932B-05616179AB54}"/>
              </a:ext>
            </a:extLst>
          </p:cNvPr>
          <p:cNvSpPr txBox="1"/>
          <p:nvPr/>
        </p:nvSpPr>
        <p:spPr>
          <a:xfrm>
            <a:off x="487064" y="723504"/>
            <a:ext cx="2034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과제개요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E03B353-59C5-6B10-874E-1A942B7B391D}"/>
              </a:ext>
            </a:extLst>
          </p:cNvPr>
          <p:cNvCxnSpPr>
            <a:cxnSpLocks/>
          </p:cNvCxnSpPr>
          <p:nvPr/>
        </p:nvCxnSpPr>
        <p:spPr>
          <a:xfrm>
            <a:off x="616130" y="1284528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8A486C9-AC42-F8C2-92D4-75649542EB16}"/>
              </a:ext>
            </a:extLst>
          </p:cNvPr>
          <p:cNvSpPr txBox="1"/>
          <p:nvPr/>
        </p:nvSpPr>
        <p:spPr>
          <a:xfrm>
            <a:off x="2549403" y="721573"/>
            <a:ext cx="2214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개발목표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8236A60-740B-1450-F02E-C312267ED416}"/>
              </a:ext>
            </a:extLst>
          </p:cNvPr>
          <p:cNvCxnSpPr>
            <a:cxnSpLocks/>
          </p:cNvCxnSpPr>
          <p:nvPr/>
        </p:nvCxnSpPr>
        <p:spPr>
          <a:xfrm>
            <a:off x="2769989" y="1272787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5BF0BE6-95FC-084A-BE8C-34C71FCD06E7}"/>
              </a:ext>
            </a:extLst>
          </p:cNvPr>
          <p:cNvSpPr txBox="1"/>
          <p:nvPr/>
        </p:nvSpPr>
        <p:spPr>
          <a:xfrm>
            <a:off x="4807000" y="712023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시스템구조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C771EBC-59D7-D244-BC68-5C2FA89E5955}"/>
              </a:ext>
            </a:extLst>
          </p:cNvPr>
          <p:cNvCxnSpPr>
            <a:cxnSpLocks/>
          </p:cNvCxnSpPr>
          <p:nvPr/>
        </p:nvCxnSpPr>
        <p:spPr>
          <a:xfrm>
            <a:off x="5061218" y="1254176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42E9A06-3C20-45AC-E2F9-30EF39490FCB}"/>
              </a:ext>
            </a:extLst>
          </p:cNvPr>
          <p:cNvSpPr/>
          <p:nvPr/>
        </p:nvSpPr>
        <p:spPr>
          <a:xfrm>
            <a:off x="9281035" y="9616569"/>
            <a:ext cx="8934059" cy="946176"/>
          </a:xfrm>
          <a:prstGeom prst="roundRect">
            <a:avLst>
              <a:gd name="adj" fmla="val 9056"/>
            </a:avLst>
          </a:prstGeom>
          <a:noFill/>
          <a:ln w="28575">
            <a:solidFill>
              <a:srgbClr val="F373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732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251978-D818-E0B3-CA0A-231D5457BBB0}"/>
              </a:ext>
            </a:extLst>
          </p:cNvPr>
          <p:cNvSpPr txBox="1"/>
          <p:nvPr/>
        </p:nvSpPr>
        <p:spPr>
          <a:xfrm>
            <a:off x="9514773" y="9796184"/>
            <a:ext cx="8765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한화 B" panose="02020503020101020101" pitchFamily="18" charset="-127"/>
                <a:ea typeface="한화 B" panose="02020503020101020101" pitchFamily="18" charset="-127"/>
              </a:rPr>
              <a:t>서버 콘솔</a:t>
            </a:r>
            <a:r>
              <a:rPr lang="en-US" altLang="ko-KR" sz="3600">
                <a:latin typeface="한화 B" panose="02020503020101020101" pitchFamily="18" charset="-127"/>
                <a:ea typeface="한화 B" panose="02020503020101020101" pitchFamily="18" charset="-127"/>
              </a:rPr>
              <a:t>(</a:t>
            </a:r>
            <a:r>
              <a:rPr lang="ko-KR" altLang="en-US" sz="3600">
                <a:latin typeface="한화 B" panose="02020503020101020101" pitchFamily="18" charset="-127"/>
                <a:ea typeface="한화 B" panose="02020503020101020101" pitchFamily="18" charset="-127"/>
              </a:rPr>
              <a:t>채팅방</a:t>
            </a:r>
            <a:r>
              <a:rPr lang="en-US" altLang="ko-KR" sz="3600">
                <a:latin typeface="한화 B" panose="02020503020101020101" pitchFamily="18" charset="-127"/>
                <a:ea typeface="한화 B" panose="02020503020101020101" pitchFamily="18" charset="-127"/>
              </a:rPr>
              <a:t>) </a:t>
            </a:r>
            <a:r>
              <a:rPr lang="ko-KR" altLang="en-US" sz="3600">
                <a:latin typeface="한화 B" panose="02020503020101020101" pitchFamily="18" charset="-127"/>
                <a:ea typeface="한화 B" panose="02020503020101020101" pitchFamily="18" charset="-127"/>
              </a:rPr>
              <a:t>으로의 메세지 출력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545C923-0218-7540-0E6D-D07D16426ED5}"/>
              </a:ext>
            </a:extLst>
          </p:cNvPr>
          <p:cNvSpPr/>
          <p:nvPr/>
        </p:nvSpPr>
        <p:spPr>
          <a:xfrm>
            <a:off x="6856770" y="8133560"/>
            <a:ext cx="8934059" cy="946178"/>
          </a:xfrm>
          <a:prstGeom prst="roundRect">
            <a:avLst>
              <a:gd name="adj" fmla="val 9369"/>
            </a:avLst>
          </a:prstGeom>
          <a:noFill/>
          <a:ln w="28575">
            <a:solidFill>
              <a:srgbClr val="F373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2DA58-D56C-4946-BE3F-5A149522BD0C}"/>
              </a:ext>
            </a:extLst>
          </p:cNvPr>
          <p:cNvSpPr txBox="1"/>
          <p:nvPr/>
        </p:nvSpPr>
        <p:spPr>
          <a:xfrm>
            <a:off x="7090509" y="8313174"/>
            <a:ext cx="6657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한화 B" panose="02020503020101020101" pitchFamily="18" charset="-127"/>
                <a:ea typeface="한화 B" panose="02020503020101020101" pitchFamily="18" charset="-127"/>
              </a:rPr>
              <a:t>클라이언트 간의 메세지 전달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A4BA19-9146-CA63-DAEC-CB2C0909321B}"/>
              </a:ext>
            </a:extLst>
          </p:cNvPr>
          <p:cNvSpPr txBox="1"/>
          <p:nvPr/>
        </p:nvSpPr>
        <p:spPr>
          <a:xfrm>
            <a:off x="584453" y="1941795"/>
            <a:ext cx="9667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000000"/>
                </a:solidFill>
                <a:latin typeface="한화 B" panose="02020503020101020101" pitchFamily="18" charset="-127"/>
                <a:ea typeface="한화 B" panose="02020503020101020101" pitchFamily="18" charset="-127"/>
              </a:rPr>
              <a:t>▢ 채팅 프로그램 구현 기능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47C84EF-BF44-B381-3A7C-6A3B16AA7E5F}"/>
              </a:ext>
            </a:extLst>
          </p:cNvPr>
          <p:cNvSpPr/>
          <p:nvPr/>
        </p:nvSpPr>
        <p:spPr>
          <a:xfrm>
            <a:off x="5253250" y="6531296"/>
            <a:ext cx="8934059" cy="946178"/>
          </a:xfrm>
          <a:prstGeom prst="roundRect">
            <a:avLst>
              <a:gd name="adj" fmla="val 9369"/>
            </a:avLst>
          </a:prstGeom>
          <a:noFill/>
          <a:ln w="28575">
            <a:solidFill>
              <a:srgbClr val="F373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D5FC8D-5951-DE73-94F7-A4C5C5CB4098}"/>
              </a:ext>
            </a:extLst>
          </p:cNvPr>
          <p:cNvSpPr txBox="1"/>
          <p:nvPr/>
        </p:nvSpPr>
        <p:spPr>
          <a:xfrm>
            <a:off x="5486989" y="6710910"/>
            <a:ext cx="6657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한화 B" panose="02020503020101020101" pitchFamily="18" charset="-127"/>
                <a:ea typeface="한화 B" panose="02020503020101020101" pitchFamily="18" charset="-127"/>
              </a:rPr>
              <a:t>로그인</a:t>
            </a:r>
            <a:r>
              <a:rPr lang="en-US" altLang="ko-KR" sz="3600">
                <a:latin typeface="한화 B" panose="02020503020101020101" pitchFamily="18" charset="-127"/>
                <a:ea typeface="한화 B" panose="02020503020101020101" pitchFamily="18" charset="-127"/>
              </a:rPr>
              <a:t>/ </a:t>
            </a:r>
            <a:r>
              <a:rPr lang="ko-KR" altLang="en-US" sz="3600">
                <a:latin typeface="한화 B" panose="02020503020101020101" pitchFamily="18" charset="-127"/>
                <a:ea typeface="한화 B" panose="02020503020101020101" pitchFamily="18" charset="-127"/>
              </a:rPr>
              <a:t>로그아웃 기능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B5FA829-AA5D-7EF9-329F-DB964EF98C8C}"/>
              </a:ext>
            </a:extLst>
          </p:cNvPr>
          <p:cNvSpPr/>
          <p:nvPr/>
        </p:nvSpPr>
        <p:spPr>
          <a:xfrm>
            <a:off x="1110053" y="3539305"/>
            <a:ext cx="8934059" cy="946176"/>
          </a:xfrm>
          <a:prstGeom prst="roundRect">
            <a:avLst>
              <a:gd name="adj" fmla="val 9056"/>
            </a:avLst>
          </a:prstGeom>
          <a:noFill/>
          <a:ln w="28575">
            <a:solidFill>
              <a:srgbClr val="F373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732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A4E8CD-5AB3-DB00-BEB2-C07671A3ADB2}"/>
              </a:ext>
            </a:extLst>
          </p:cNvPr>
          <p:cNvSpPr txBox="1"/>
          <p:nvPr/>
        </p:nvSpPr>
        <p:spPr>
          <a:xfrm>
            <a:off x="1343791" y="3718920"/>
            <a:ext cx="8765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한화 B" panose="02020503020101020101" pitchFamily="18" charset="-127"/>
                <a:ea typeface="한화 B" panose="02020503020101020101" pitchFamily="18" charset="-127"/>
              </a:rPr>
              <a:t>데몬을 활용한 서버 실행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CF5B9A5-856F-4105-21EA-177423B62379}"/>
              </a:ext>
            </a:extLst>
          </p:cNvPr>
          <p:cNvSpPr/>
          <p:nvPr/>
        </p:nvSpPr>
        <p:spPr>
          <a:xfrm>
            <a:off x="3277440" y="5053048"/>
            <a:ext cx="8934059" cy="946176"/>
          </a:xfrm>
          <a:prstGeom prst="roundRect">
            <a:avLst>
              <a:gd name="adj" fmla="val 9056"/>
            </a:avLst>
          </a:prstGeom>
          <a:noFill/>
          <a:ln w="28575">
            <a:solidFill>
              <a:srgbClr val="F373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732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BAB6EF-C408-8049-5230-0362D44DB321}"/>
              </a:ext>
            </a:extLst>
          </p:cNvPr>
          <p:cNvSpPr txBox="1"/>
          <p:nvPr/>
        </p:nvSpPr>
        <p:spPr>
          <a:xfrm>
            <a:off x="3511178" y="5232663"/>
            <a:ext cx="8765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latin typeface="한화 B" panose="02020503020101020101" pitchFamily="18" charset="-127"/>
                <a:ea typeface="한화 B" panose="02020503020101020101" pitchFamily="18" charset="-127"/>
              </a:rPr>
              <a:t>make </a:t>
            </a:r>
            <a:r>
              <a:rPr lang="ko-KR" altLang="en-US" sz="3600">
                <a:latin typeface="한화 B" panose="02020503020101020101" pitchFamily="18" charset="-127"/>
                <a:ea typeface="한화 B" panose="02020503020101020101" pitchFamily="18" charset="-127"/>
              </a:rPr>
              <a:t>활용한 편리한 빌드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7FFB04-8E8E-7030-DB41-9044828A0063}"/>
              </a:ext>
            </a:extLst>
          </p:cNvPr>
          <p:cNvSpPr txBox="1"/>
          <p:nvPr/>
        </p:nvSpPr>
        <p:spPr>
          <a:xfrm>
            <a:off x="12372312" y="713835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이슈해결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2D7C911-B25F-1EDC-6A06-D638E8998B62}"/>
              </a:ext>
            </a:extLst>
          </p:cNvPr>
          <p:cNvCxnSpPr>
            <a:cxnSpLocks/>
          </p:cNvCxnSpPr>
          <p:nvPr/>
        </p:nvCxnSpPr>
        <p:spPr>
          <a:xfrm>
            <a:off x="12626530" y="1255988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AEB0A46-6CD3-71CC-42EA-768F9CAADD75}"/>
              </a:ext>
            </a:extLst>
          </p:cNvPr>
          <p:cNvSpPr txBox="1"/>
          <p:nvPr/>
        </p:nvSpPr>
        <p:spPr>
          <a:xfrm>
            <a:off x="10058391" y="723504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채팅 실행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D86388D-7589-636E-0072-76C43CB43A9F}"/>
              </a:ext>
            </a:extLst>
          </p:cNvPr>
          <p:cNvCxnSpPr>
            <a:cxnSpLocks/>
          </p:cNvCxnSpPr>
          <p:nvPr/>
        </p:nvCxnSpPr>
        <p:spPr>
          <a:xfrm>
            <a:off x="10312609" y="1265657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736018"/>
      </p:ext>
    </p:extLst>
  </p:cSld>
  <p:clrMapOvr>
    <a:masterClrMapping/>
  </p:clrMapOvr>
  <p:transition spd="slow" advClick="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9A6F25-EE39-9028-10C4-1BE317AF5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54" y="-7254558"/>
            <a:ext cx="5624043" cy="37036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9715ED-0C20-C383-0FC4-0120E38A8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470" y="-6500019"/>
            <a:ext cx="6442839" cy="45513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B495F26-D00E-625B-D05A-3A2E2E777F8C}"/>
              </a:ext>
            </a:extLst>
          </p:cNvPr>
          <p:cNvSpPr/>
          <p:nvPr/>
        </p:nvSpPr>
        <p:spPr>
          <a:xfrm>
            <a:off x="584453" y="-1343296"/>
            <a:ext cx="5624043" cy="290651"/>
          </a:xfrm>
          <a:prstGeom prst="rect">
            <a:avLst/>
          </a:prstGeom>
          <a:solidFill>
            <a:srgbClr val="DD732E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79521B-5265-2BA3-E841-566D50201CC8}"/>
              </a:ext>
            </a:extLst>
          </p:cNvPr>
          <p:cNvSpPr txBox="1"/>
          <p:nvPr/>
        </p:nvSpPr>
        <p:spPr>
          <a:xfrm>
            <a:off x="18438685" y="-3966419"/>
            <a:ext cx="3958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Tech Skills</a:t>
            </a:r>
            <a:endParaRPr lang="ko-KR" altLang="en-US" sz="4800">
              <a:solidFill>
                <a:srgbClr val="000000"/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9C7F08-15E9-FFA8-812B-71F7B29E3581}"/>
              </a:ext>
            </a:extLst>
          </p:cNvPr>
          <p:cNvCxnSpPr>
            <a:cxnSpLocks/>
          </p:cNvCxnSpPr>
          <p:nvPr/>
        </p:nvCxnSpPr>
        <p:spPr>
          <a:xfrm>
            <a:off x="18438685" y="-3173912"/>
            <a:ext cx="395805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2F548C1-085B-B7FE-EC49-57CF1A67450F}"/>
              </a:ext>
            </a:extLst>
          </p:cNvPr>
          <p:cNvSpPr txBox="1"/>
          <p:nvPr/>
        </p:nvSpPr>
        <p:spPr>
          <a:xfrm>
            <a:off x="7375139" y="450637"/>
            <a:ext cx="3388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000000"/>
                </a:solidFill>
                <a:latin typeface="한화 B" panose="02020503020101020101" pitchFamily="18" charset="-127"/>
                <a:ea typeface="한화 B" panose="02020503020101020101" pitchFamily="18" charset="-127"/>
              </a:rPr>
              <a:t>주요 기능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77E467-B50A-2413-4B76-0B1FD5123185}"/>
              </a:ext>
            </a:extLst>
          </p:cNvPr>
          <p:cNvCxnSpPr>
            <a:cxnSpLocks/>
          </p:cNvCxnSpPr>
          <p:nvPr/>
        </p:nvCxnSpPr>
        <p:spPr>
          <a:xfrm>
            <a:off x="7190308" y="1281634"/>
            <a:ext cx="3061819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9F285CB-EAA1-A79D-932B-05616179AB54}"/>
              </a:ext>
            </a:extLst>
          </p:cNvPr>
          <p:cNvSpPr txBox="1"/>
          <p:nvPr/>
        </p:nvSpPr>
        <p:spPr>
          <a:xfrm>
            <a:off x="487064" y="723504"/>
            <a:ext cx="2034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과제개요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E03B353-59C5-6B10-874E-1A942B7B391D}"/>
              </a:ext>
            </a:extLst>
          </p:cNvPr>
          <p:cNvCxnSpPr>
            <a:cxnSpLocks/>
          </p:cNvCxnSpPr>
          <p:nvPr/>
        </p:nvCxnSpPr>
        <p:spPr>
          <a:xfrm>
            <a:off x="616130" y="1284528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8A486C9-AC42-F8C2-92D4-75649542EB16}"/>
              </a:ext>
            </a:extLst>
          </p:cNvPr>
          <p:cNvSpPr txBox="1"/>
          <p:nvPr/>
        </p:nvSpPr>
        <p:spPr>
          <a:xfrm>
            <a:off x="2549403" y="721573"/>
            <a:ext cx="2214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개발목표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8236A60-740B-1450-F02E-C312267ED416}"/>
              </a:ext>
            </a:extLst>
          </p:cNvPr>
          <p:cNvCxnSpPr>
            <a:cxnSpLocks/>
          </p:cNvCxnSpPr>
          <p:nvPr/>
        </p:nvCxnSpPr>
        <p:spPr>
          <a:xfrm>
            <a:off x="2769989" y="1272787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5BF0BE6-95FC-084A-BE8C-34C71FCD06E7}"/>
              </a:ext>
            </a:extLst>
          </p:cNvPr>
          <p:cNvSpPr txBox="1"/>
          <p:nvPr/>
        </p:nvSpPr>
        <p:spPr>
          <a:xfrm>
            <a:off x="4807000" y="712023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시스템구조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C771EBC-59D7-D244-BC68-5C2FA89E5955}"/>
              </a:ext>
            </a:extLst>
          </p:cNvPr>
          <p:cNvCxnSpPr>
            <a:cxnSpLocks/>
          </p:cNvCxnSpPr>
          <p:nvPr/>
        </p:nvCxnSpPr>
        <p:spPr>
          <a:xfrm>
            <a:off x="5061218" y="1254176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021A92B-36D1-B947-74EE-932A181E465E}"/>
              </a:ext>
            </a:extLst>
          </p:cNvPr>
          <p:cNvSpPr/>
          <p:nvPr/>
        </p:nvSpPr>
        <p:spPr>
          <a:xfrm>
            <a:off x="519097" y="7550225"/>
            <a:ext cx="8934059" cy="3476996"/>
          </a:xfrm>
          <a:prstGeom prst="roundRect">
            <a:avLst>
              <a:gd name="adj" fmla="val 9056"/>
            </a:avLst>
          </a:prstGeom>
          <a:noFill/>
          <a:ln w="28575">
            <a:solidFill>
              <a:srgbClr val="F373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732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3069CC-77BA-9155-96EE-B968CA93DDCF}"/>
              </a:ext>
            </a:extLst>
          </p:cNvPr>
          <p:cNvSpPr txBox="1"/>
          <p:nvPr/>
        </p:nvSpPr>
        <p:spPr>
          <a:xfrm>
            <a:off x="752835" y="7729840"/>
            <a:ext cx="622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한화 B" panose="02020503020101020101" pitchFamily="18" charset="-127"/>
                <a:ea typeface="한화 B" panose="02020503020101020101" pitchFamily="18" charset="-127"/>
              </a:rPr>
              <a:t>파이프 활용한 양방향 통신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ED6CA0-E142-831C-8C7B-8293E904ED0A}"/>
              </a:ext>
            </a:extLst>
          </p:cNvPr>
          <p:cNvSpPr txBox="1"/>
          <p:nvPr/>
        </p:nvSpPr>
        <p:spPr>
          <a:xfrm>
            <a:off x="678065" y="8383660"/>
            <a:ext cx="8544957" cy="262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>
                <a:latin typeface="한화고딕 L" panose="02020503020101020101" pitchFamily="18" charset="-127"/>
                <a:ea typeface="한화고딕 L" panose="02020503020101020101" pitchFamily="18" charset="-127"/>
              </a:rPr>
              <a:t>파이프 </a:t>
            </a:r>
            <a:r>
              <a:rPr lang="en-US" altLang="ko-KR" sz="2800">
                <a:latin typeface="한화고딕 L" panose="02020503020101020101" pitchFamily="18" charset="-127"/>
                <a:ea typeface="한화고딕 L" panose="02020503020101020101" pitchFamily="18" charset="-127"/>
              </a:rPr>
              <a:t>1 : </a:t>
            </a:r>
            <a:r>
              <a:rPr lang="ko-KR" altLang="en-US" sz="2800">
                <a:latin typeface="한화고딕 L" panose="02020503020101020101" pitchFamily="18" charset="-127"/>
                <a:ea typeface="한화고딕 L" panose="02020503020101020101" pitchFamily="18" charset="-127"/>
              </a:rPr>
              <a:t>자식  → 부모 </a:t>
            </a:r>
            <a:endParaRPr lang="en-US" altLang="ko-KR" sz="2800">
              <a:latin typeface="한화고딕 L" panose="02020503020101020101" pitchFamily="18" charset="-127"/>
              <a:ea typeface="한화고딕 L" panose="020205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>
                <a:latin typeface="한화고딕 L" panose="02020503020101020101" pitchFamily="18" charset="-127"/>
                <a:ea typeface="한화고딕 L" panose="02020503020101020101" pitchFamily="18" charset="-127"/>
              </a:rPr>
              <a:t>파이프 </a:t>
            </a:r>
            <a:r>
              <a:rPr lang="en-US" altLang="ko-KR" sz="2800">
                <a:latin typeface="한화고딕 L" panose="02020503020101020101" pitchFamily="18" charset="-127"/>
                <a:ea typeface="한화고딕 L" panose="02020503020101020101" pitchFamily="18" charset="-127"/>
              </a:rPr>
              <a:t>2 : </a:t>
            </a:r>
            <a:r>
              <a:rPr lang="ko-KR" altLang="en-US" sz="2800">
                <a:latin typeface="한화고딕 L" panose="02020503020101020101" pitchFamily="18" charset="-127"/>
                <a:ea typeface="한화고딕 L" panose="02020503020101020101" pitchFamily="18" charset="-127"/>
              </a:rPr>
              <a:t>부모  → 자식</a:t>
            </a:r>
            <a:endParaRPr lang="en-US" altLang="ko-KR" sz="2800">
              <a:latin typeface="한화고딕 L" panose="02020503020101020101" pitchFamily="18" charset="-127"/>
              <a:ea typeface="한화고딕 L" panose="020205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파이프는 단방향 통신만  돼서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부모와 자식간에  서로의 메세지를 주고받기 위해 두개의 파이프를 사용</a:t>
            </a:r>
            <a:endParaRPr lang="en-US" altLang="ko-KR" sz="2800">
              <a:solidFill>
                <a:schemeClr val="tx1">
                  <a:lumMod val="50000"/>
                  <a:lumOff val="50000"/>
                </a:schemeClr>
              </a:solidFill>
              <a:latin typeface="한화고딕 L" panose="02020503020101020101" pitchFamily="18" charset="-127"/>
              <a:ea typeface="한화고딕 L" panose="0202050302010102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87BC649-B980-98B7-8F58-B84EBAAE7C69}"/>
              </a:ext>
            </a:extLst>
          </p:cNvPr>
          <p:cNvSpPr/>
          <p:nvPr/>
        </p:nvSpPr>
        <p:spPr>
          <a:xfrm>
            <a:off x="10542375" y="9971910"/>
            <a:ext cx="8961397" cy="1646878"/>
          </a:xfrm>
          <a:prstGeom prst="roundRect">
            <a:avLst>
              <a:gd name="adj" fmla="val 17098"/>
            </a:avLst>
          </a:prstGeom>
          <a:noFill/>
          <a:ln w="28575">
            <a:solidFill>
              <a:srgbClr val="F373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732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CA884A-C316-D68D-D128-859A09655933}"/>
              </a:ext>
            </a:extLst>
          </p:cNvPr>
          <p:cNvSpPr txBox="1"/>
          <p:nvPr/>
        </p:nvSpPr>
        <p:spPr>
          <a:xfrm>
            <a:off x="10776113" y="10151525"/>
            <a:ext cx="6657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한화 B" panose="02020503020101020101" pitchFamily="18" charset="-127"/>
                <a:ea typeface="한화 B" panose="02020503020101020101" pitchFamily="18" charset="-127"/>
              </a:rPr>
              <a:t>서버와 클라이언트 소켓통신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34D02-31D3-4E86-F2E1-14BC7C278CBA}"/>
              </a:ext>
            </a:extLst>
          </p:cNvPr>
          <p:cNvSpPr txBox="1"/>
          <p:nvPr/>
        </p:nvSpPr>
        <p:spPr>
          <a:xfrm>
            <a:off x="10701344" y="10805345"/>
            <a:ext cx="7360853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>
                <a:latin typeface="한화고딕 L" panose="02020503020101020101" pitchFamily="18" charset="-127"/>
                <a:ea typeface="한화고딕 L" panose="02020503020101020101" pitchFamily="18" charset="-127"/>
              </a:rPr>
              <a:t>소켓  </a:t>
            </a:r>
            <a:r>
              <a:rPr lang="en-US" altLang="ko-KR" sz="2800">
                <a:latin typeface="한화고딕 L" panose="02020503020101020101" pitchFamily="18" charset="-127"/>
                <a:ea typeface="한화고딕 L" panose="02020503020101020101" pitchFamily="18" charset="-127"/>
              </a:rPr>
              <a:t>: </a:t>
            </a:r>
            <a:r>
              <a:rPr lang="ko-KR" altLang="en-US" sz="2800">
                <a:latin typeface="한화고딕 L" panose="02020503020101020101" pitchFamily="18" charset="-127"/>
                <a:ea typeface="한화고딕 L" panose="02020503020101020101" pitchFamily="18" charset="-127"/>
              </a:rPr>
              <a:t>자식프로세스  ↔  클라이언트</a:t>
            </a:r>
            <a:endParaRPr lang="en-US" altLang="ko-KR" sz="2800">
              <a:latin typeface="한화고딕 L" panose="02020503020101020101" pitchFamily="18" charset="-127"/>
              <a:ea typeface="한화고딕 L" panose="0202050302010102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42E9A06-3C20-45AC-E2F9-30EF39490FCB}"/>
              </a:ext>
            </a:extLst>
          </p:cNvPr>
          <p:cNvSpPr/>
          <p:nvPr/>
        </p:nvSpPr>
        <p:spPr>
          <a:xfrm>
            <a:off x="10569713" y="2466511"/>
            <a:ext cx="8934059" cy="3078066"/>
          </a:xfrm>
          <a:prstGeom prst="roundRect">
            <a:avLst>
              <a:gd name="adj" fmla="val 9056"/>
            </a:avLst>
          </a:prstGeom>
          <a:noFill/>
          <a:ln w="28575">
            <a:solidFill>
              <a:srgbClr val="F373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732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251978-D818-E0B3-CA0A-231D5457BBB0}"/>
              </a:ext>
            </a:extLst>
          </p:cNvPr>
          <p:cNvSpPr txBox="1"/>
          <p:nvPr/>
        </p:nvSpPr>
        <p:spPr>
          <a:xfrm>
            <a:off x="10803451" y="2646126"/>
            <a:ext cx="622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latin typeface="한화 B" panose="02020503020101020101" pitchFamily="18" charset="-127"/>
                <a:ea typeface="한화 B" panose="02020503020101020101" pitchFamily="18" charset="-127"/>
              </a:rPr>
              <a:t>SIGNAL</a:t>
            </a:r>
            <a:r>
              <a:rPr lang="ko-KR" altLang="en-US" sz="3600">
                <a:latin typeface="한화 B" panose="02020503020101020101" pitchFamily="18" charset="-127"/>
                <a:ea typeface="한화 B" panose="02020503020101020101" pitchFamily="18" charset="-127"/>
              </a:rPr>
              <a:t> 신호로 메세지 처리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F7D916-0B17-1EC8-1EBC-1CDFAF8AF01D}"/>
              </a:ext>
            </a:extLst>
          </p:cNvPr>
          <p:cNvSpPr txBox="1"/>
          <p:nvPr/>
        </p:nvSpPr>
        <p:spPr>
          <a:xfrm>
            <a:off x="10728682" y="3299946"/>
            <a:ext cx="8681478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>
                <a:latin typeface="한화고딕 L" panose="02020503020101020101" pitchFamily="18" charset="-127"/>
                <a:ea typeface="한화고딕 L" panose="02020503020101020101" pitchFamily="18" charset="-127"/>
              </a:rPr>
              <a:t>파이프 </a:t>
            </a:r>
            <a:r>
              <a:rPr lang="en-US" altLang="ko-KR" sz="2800">
                <a:latin typeface="한화고딕 L" panose="02020503020101020101" pitchFamily="18" charset="-127"/>
                <a:ea typeface="한화고딕 L" panose="02020503020101020101" pitchFamily="18" charset="-127"/>
              </a:rPr>
              <a:t>1 : </a:t>
            </a:r>
            <a:r>
              <a:rPr lang="ko-KR" altLang="en-US" sz="2800">
                <a:latin typeface="한화고딕 L" panose="02020503020101020101" pitchFamily="18" charset="-127"/>
                <a:ea typeface="한화고딕 L" panose="02020503020101020101" pitchFamily="18" charset="-127"/>
              </a:rPr>
              <a:t>자식  → 부모 </a:t>
            </a:r>
            <a:endParaRPr lang="en-US" altLang="ko-KR" sz="2800">
              <a:latin typeface="한화고딕 L" panose="02020503020101020101" pitchFamily="18" charset="-127"/>
              <a:ea typeface="한화고딕 L" panose="020205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>
                <a:latin typeface="한화고딕 L" panose="02020503020101020101" pitchFamily="18" charset="-127"/>
                <a:ea typeface="한화고딕 L" panose="02020503020101020101" pitchFamily="18" charset="-127"/>
              </a:rPr>
              <a:t>파이프 </a:t>
            </a:r>
            <a:r>
              <a:rPr lang="en-US" altLang="ko-KR" sz="2800">
                <a:latin typeface="한화고딕 L" panose="02020503020101020101" pitchFamily="18" charset="-127"/>
                <a:ea typeface="한화고딕 L" panose="02020503020101020101" pitchFamily="18" charset="-127"/>
              </a:rPr>
              <a:t>2 : </a:t>
            </a:r>
            <a:r>
              <a:rPr lang="ko-KR" altLang="en-US" sz="2800">
                <a:latin typeface="한화고딕 L" panose="02020503020101020101" pitchFamily="18" charset="-127"/>
                <a:ea typeface="한화고딕 L" panose="02020503020101020101" pitchFamily="18" charset="-127"/>
              </a:rPr>
              <a:t>부모  → 자식</a:t>
            </a:r>
            <a:endParaRPr lang="en-US" altLang="ko-KR" sz="2800">
              <a:latin typeface="한화고딕 L" panose="02020503020101020101" pitchFamily="18" charset="-127"/>
              <a:ea typeface="한화고딕 L" panose="020205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SIGCHLD (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자식 죽음알림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)  SIGUSR1 (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메시지 알림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)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545C923-0218-7540-0E6D-D07D16426ED5}"/>
              </a:ext>
            </a:extLst>
          </p:cNvPr>
          <p:cNvSpPr/>
          <p:nvPr/>
        </p:nvSpPr>
        <p:spPr>
          <a:xfrm>
            <a:off x="519097" y="3450850"/>
            <a:ext cx="8934059" cy="3476901"/>
          </a:xfrm>
          <a:prstGeom prst="roundRect">
            <a:avLst>
              <a:gd name="adj" fmla="val 9369"/>
            </a:avLst>
          </a:prstGeom>
          <a:noFill/>
          <a:ln w="28575">
            <a:solidFill>
              <a:srgbClr val="F373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732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2DA58-D56C-4946-BE3F-5A149522BD0C}"/>
              </a:ext>
            </a:extLst>
          </p:cNvPr>
          <p:cNvSpPr txBox="1"/>
          <p:nvPr/>
        </p:nvSpPr>
        <p:spPr>
          <a:xfrm>
            <a:off x="752836" y="3630465"/>
            <a:ext cx="6657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한화 B" panose="02020503020101020101" pitchFamily="18" charset="-127"/>
                <a:ea typeface="한화 B" panose="02020503020101020101" pitchFamily="18" charset="-127"/>
              </a:rPr>
              <a:t>구조체 활용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8B8DAF-A7AB-DA09-E910-80C6639309E0}"/>
              </a:ext>
            </a:extLst>
          </p:cNvPr>
          <p:cNvSpPr txBox="1"/>
          <p:nvPr/>
        </p:nvSpPr>
        <p:spPr>
          <a:xfrm>
            <a:off x="678067" y="4284285"/>
            <a:ext cx="7802699" cy="262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>
                <a:latin typeface="한화고딕 L" panose="02020503020101020101" pitchFamily="18" charset="-127"/>
                <a:ea typeface="한화고딕 L" panose="02020503020101020101" pitchFamily="18" charset="-127"/>
              </a:rPr>
              <a:t>Client </a:t>
            </a:r>
            <a:r>
              <a:rPr lang="ko-KR" altLang="en-US" sz="2800">
                <a:latin typeface="한화고딕 L" panose="02020503020101020101" pitchFamily="18" charset="-127"/>
                <a:ea typeface="한화고딕 L" panose="02020503020101020101" pitchFamily="18" charset="-127"/>
              </a:rPr>
              <a:t>정보 구조체 </a:t>
            </a:r>
            <a:endParaRPr lang="en-US" altLang="ko-KR" sz="2800">
              <a:latin typeface="한화고딕 L" panose="02020503020101020101" pitchFamily="18" charset="-127"/>
              <a:ea typeface="한화고딕 L" panose="020205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: Client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의 소켓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,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로그인이름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,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해당 프로세스 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pid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>
                <a:latin typeface="한화고딕 L" panose="02020503020101020101" pitchFamily="18" charset="-127"/>
                <a:ea typeface="한화고딕 L" panose="02020503020101020101" pitchFamily="18" charset="-127"/>
              </a:rPr>
              <a:t>Message </a:t>
            </a:r>
            <a:r>
              <a:rPr lang="ko-KR" altLang="en-US" sz="2800">
                <a:latin typeface="한화고딕 L" panose="02020503020101020101" pitchFamily="18" charset="-127"/>
                <a:ea typeface="한화고딕 L" panose="02020503020101020101" pitchFamily="18" charset="-127"/>
              </a:rPr>
              <a:t>구조체</a:t>
            </a:r>
            <a:endParaRPr lang="en-US" altLang="ko-KR" sz="2800">
              <a:latin typeface="한화고딕 L" panose="02020503020101020101" pitchFamily="18" charset="-127"/>
              <a:ea typeface="한화고딕 L" panose="020205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: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로그인이름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,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메시지내용</a:t>
            </a:r>
            <a:endParaRPr lang="en-US" altLang="ko-KR" sz="2800">
              <a:solidFill>
                <a:schemeClr val="tx1">
                  <a:lumMod val="50000"/>
                  <a:lumOff val="50000"/>
                </a:schemeClr>
              </a:solidFill>
              <a:latin typeface="한화고딕 L" panose="02020503020101020101" pitchFamily="18" charset="-127"/>
              <a:ea typeface="한화고딕 L" panose="02020503020101020101" pitchFamily="18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40276FD-01EC-07E2-8F8B-66D8DD81D864}"/>
              </a:ext>
            </a:extLst>
          </p:cNvPr>
          <p:cNvSpPr/>
          <p:nvPr/>
        </p:nvSpPr>
        <p:spPr>
          <a:xfrm>
            <a:off x="10542375" y="6219210"/>
            <a:ext cx="8934059" cy="3078066"/>
          </a:xfrm>
          <a:prstGeom prst="roundRect">
            <a:avLst>
              <a:gd name="adj" fmla="val 9056"/>
            </a:avLst>
          </a:prstGeom>
          <a:noFill/>
          <a:ln w="28575">
            <a:solidFill>
              <a:srgbClr val="F373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732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7D413E-0E29-EF51-73B1-9DE2BF691ACA}"/>
              </a:ext>
            </a:extLst>
          </p:cNvPr>
          <p:cNvSpPr txBox="1"/>
          <p:nvPr/>
        </p:nvSpPr>
        <p:spPr>
          <a:xfrm>
            <a:off x="10776113" y="6398825"/>
            <a:ext cx="622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한화 B" panose="02020503020101020101" pitchFamily="18" charset="-127"/>
                <a:ea typeface="한화 B" panose="02020503020101020101" pitchFamily="18" charset="-127"/>
              </a:rPr>
              <a:t>파이프의 논블로킹 처리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7AA8A1-02BA-39A3-3D33-74950389A4F3}"/>
              </a:ext>
            </a:extLst>
          </p:cNvPr>
          <p:cNvSpPr txBox="1"/>
          <p:nvPr/>
        </p:nvSpPr>
        <p:spPr>
          <a:xfrm>
            <a:off x="10701344" y="7052645"/>
            <a:ext cx="8681478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>
                <a:latin typeface="한화고딕 L" panose="02020503020101020101" pitchFamily="18" charset="-127"/>
                <a:ea typeface="한화고딕 L" panose="02020503020101020101" pitchFamily="18" charset="-127"/>
              </a:rPr>
              <a:t>파이프 </a:t>
            </a:r>
            <a:r>
              <a:rPr lang="en-US" altLang="ko-KR" sz="2800">
                <a:latin typeface="한화고딕 L" panose="02020503020101020101" pitchFamily="18" charset="-127"/>
                <a:ea typeface="한화고딕 L" panose="02020503020101020101" pitchFamily="18" charset="-127"/>
              </a:rPr>
              <a:t>1 : </a:t>
            </a:r>
            <a:r>
              <a:rPr lang="ko-KR" altLang="en-US" sz="2800">
                <a:latin typeface="한화고딕 L" panose="02020503020101020101" pitchFamily="18" charset="-127"/>
                <a:ea typeface="한화고딕 L" panose="02020503020101020101" pitchFamily="18" charset="-127"/>
              </a:rPr>
              <a:t>자식  → 부모 </a:t>
            </a:r>
            <a:endParaRPr lang="en-US" altLang="ko-KR" sz="2800">
              <a:latin typeface="한화고딕 L" panose="02020503020101020101" pitchFamily="18" charset="-127"/>
              <a:ea typeface="한화고딕 L" panose="020205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>
                <a:latin typeface="한화고딕 L" panose="02020503020101020101" pitchFamily="18" charset="-127"/>
                <a:ea typeface="한화고딕 L" panose="02020503020101020101" pitchFamily="18" charset="-127"/>
              </a:rPr>
              <a:t>파이프 </a:t>
            </a:r>
            <a:r>
              <a:rPr lang="en-US" altLang="ko-KR" sz="2800">
                <a:latin typeface="한화고딕 L" panose="02020503020101020101" pitchFamily="18" charset="-127"/>
                <a:ea typeface="한화고딕 L" panose="02020503020101020101" pitchFamily="18" charset="-127"/>
              </a:rPr>
              <a:t>2 : </a:t>
            </a:r>
            <a:r>
              <a:rPr lang="ko-KR" altLang="en-US" sz="2800">
                <a:latin typeface="한화고딕 L" panose="02020503020101020101" pitchFamily="18" charset="-127"/>
                <a:ea typeface="한화고딕 L" panose="02020503020101020101" pitchFamily="18" charset="-127"/>
              </a:rPr>
              <a:t>부모  → 자식</a:t>
            </a:r>
            <a:endParaRPr lang="en-US" altLang="ko-KR" sz="2800">
              <a:latin typeface="한화고딕 L" panose="02020503020101020101" pitchFamily="18" charset="-127"/>
              <a:ea typeface="한화고딕 L" panose="020205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SIGCHLD (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자식 죽음알림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)  SIGUSR1 (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메시지 알림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EFA462-866F-92C6-7CED-F0BB0C48B45D}"/>
              </a:ext>
            </a:extLst>
          </p:cNvPr>
          <p:cNvSpPr txBox="1"/>
          <p:nvPr/>
        </p:nvSpPr>
        <p:spPr>
          <a:xfrm>
            <a:off x="487064" y="1928822"/>
            <a:ext cx="8353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000000"/>
                </a:solidFill>
                <a:latin typeface="한화 B" panose="02020503020101020101" pitchFamily="18" charset="-127"/>
                <a:ea typeface="한화 B" panose="02020503020101020101" pitchFamily="18" charset="-127"/>
              </a:rPr>
              <a:t>▢ 시스템 구현을 위한 기능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676BF8-7030-22B8-A3EB-7A35C3BDFEA0}"/>
              </a:ext>
            </a:extLst>
          </p:cNvPr>
          <p:cNvSpPr txBox="1"/>
          <p:nvPr/>
        </p:nvSpPr>
        <p:spPr>
          <a:xfrm>
            <a:off x="12372312" y="713835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이슈해결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8B020BC-B5AF-3037-C2EF-BBABF7D6602B}"/>
              </a:ext>
            </a:extLst>
          </p:cNvPr>
          <p:cNvCxnSpPr>
            <a:cxnSpLocks/>
          </p:cNvCxnSpPr>
          <p:nvPr/>
        </p:nvCxnSpPr>
        <p:spPr>
          <a:xfrm>
            <a:off x="12626530" y="1255988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83BF26-B9CF-B20E-F7CB-BB6D150CED7C}"/>
              </a:ext>
            </a:extLst>
          </p:cNvPr>
          <p:cNvSpPr txBox="1"/>
          <p:nvPr/>
        </p:nvSpPr>
        <p:spPr>
          <a:xfrm>
            <a:off x="10058391" y="723504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채팅 실행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42997AE-93CA-0F45-37D5-CDE3F1B71BD4}"/>
              </a:ext>
            </a:extLst>
          </p:cNvPr>
          <p:cNvCxnSpPr>
            <a:cxnSpLocks/>
          </p:cNvCxnSpPr>
          <p:nvPr/>
        </p:nvCxnSpPr>
        <p:spPr>
          <a:xfrm>
            <a:off x="10312609" y="1265657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810558"/>
      </p:ext>
    </p:extLst>
  </p:cSld>
  <p:clrMapOvr>
    <a:masterClrMapping/>
  </p:clrMapOvr>
  <p:transition spd="slow" advClick="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9A6F25-EE39-9028-10C4-1BE317AF5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54" y="-7254558"/>
            <a:ext cx="5624043" cy="37036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9715ED-0C20-C383-0FC4-0120E38A8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470" y="-6500019"/>
            <a:ext cx="6442839" cy="45513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B495F26-D00E-625B-D05A-3A2E2E777F8C}"/>
              </a:ext>
            </a:extLst>
          </p:cNvPr>
          <p:cNvSpPr/>
          <p:nvPr/>
        </p:nvSpPr>
        <p:spPr>
          <a:xfrm>
            <a:off x="584453" y="-1343296"/>
            <a:ext cx="5624043" cy="290651"/>
          </a:xfrm>
          <a:prstGeom prst="rect">
            <a:avLst/>
          </a:prstGeom>
          <a:solidFill>
            <a:srgbClr val="DD732E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79521B-5265-2BA3-E841-566D50201CC8}"/>
              </a:ext>
            </a:extLst>
          </p:cNvPr>
          <p:cNvSpPr txBox="1"/>
          <p:nvPr/>
        </p:nvSpPr>
        <p:spPr>
          <a:xfrm>
            <a:off x="18438685" y="-3966419"/>
            <a:ext cx="3958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Tech Skills</a:t>
            </a:r>
            <a:endParaRPr lang="ko-KR" altLang="en-US" sz="4800">
              <a:solidFill>
                <a:srgbClr val="000000"/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9C7F08-15E9-FFA8-812B-71F7B29E3581}"/>
              </a:ext>
            </a:extLst>
          </p:cNvPr>
          <p:cNvCxnSpPr>
            <a:cxnSpLocks/>
          </p:cNvCxnSpPr>
          <p:nvPr/>
        </p:nvCxnSpPr>
        <p:spPr>
          <a:xfrm>
            <a:off x="18438685" y="-3173912"/>
            <a:ext cx="395805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2F548C1-085B-B7FE-EC49-57CF1A67450F}"/>
              </a:ext>
            </a:extLst>
          </p:cNvPr>
          <p:cNvSpPr txBox="1"/>
          <p:nvPr/>
        </p:nvSpPr>
        <p:spPr>
          <a:xfrm>
            <a:off x="12013115" y="423179"/>
            <a:ext cx="3388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000000"/>
                </a:solidFill>
                <a:latin typeface="한화 B" panose="02020503020101020101" pitchFamily="18" charset="-127"/>
                <a:ea typeface="한화 B" panose="02020503020101020101" pitchFamily="18" charset="-127"/>
              </a:rPr>
              <a:t>이슈 해결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77E467-B50A-2413-4B76-0B1FD5123185}"/>
              </a:ext>
            </a:extLst>
          </p:cNvPr>
          <p:cNvCxnSpPr>
            <a:cxnSpLocks/>
          </p:cNvCxnSpPr>
          <p:nvPr/>
        </p:nvCxnSpPr>
        <p:spPr>
          <a:xfrm>
            <a:off x="12013115" y="1254176"/>
            <a:ext cx="2876988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9F285CB-EAA1-A79D-932B-05616179AB54}"/>
              </a:ext>
            </a:extLst>
          </p:cNvPr>
          <p:cNvSpPr txBox="1"/>
          <p:nvPr/>
        </p:nvSpPr>
        <p:spPr>
          <a:xfrm>
            <a:off x="487064" y="723504"/>
            <a:ext cx="2034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과제개요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E03B353-59C5-6B10-874E-1A942B7B391D}"/>
              </a:ext>
            </a:extLst>
          </p:cNvPr>
          <p:cNvCxnSpPr>
            <a:cxnSpLocks/>
          </p:cNvCxnSpPr>
          <p:nvPr/>
        </p:nvCxnSpPr>
        <p:spPr>
          <a:xfrm>
            <a:off x="616130" y="1284528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8A486C9-AC42-F8C2-92D4-75649542EB16}"/>
              </a:ext>
            </a:extLst>
          </p:cNvPr>
          <p:cNvSpPr txBox="1"/>
          <p:nvPr/>
        </p:nvSpPr>
        <p:spPr>
          <a:xfrm>
            <a:off x="2549403" y="721573"/>
            <a:ext cx="2214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개발목표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8236A60-740B-1450-F02E-C312267ED416}"/>
              </a:ext>
            </a:extLst>
          </p:cNvPr>
          <p:cNvCxnSpPr>
            <a:cxnSpLocks/>
          </p:cNvCxnSpPr>
          <p:nvPr/>
        </p:nvCxnSpPr>
        <p:spPr>
          <a:xfrm>
            <a:off x="2769989" y="1272787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5BF0BE6-95FC-084A-BE8C-34C71FCD06E7}"/>
              </a:ext>
            </a:extLst>
          </p:cNvPr>
          <p:cNvSpPr txBox="1"/>
          <p:nvPr/>
        </p:nvSpPr>
        <p:spPr>
          <a:xfrm>
            <a:off x="4807000" y="712023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시스템구조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C771EBC-59D7-D244-BC68-5C2FA89E5955}"/>
              </a:ext>
            </a:extLst>
          </p:cNvPr>
          <p:cNvCxnSpPr>
            <a:cxnSpLocks/>
          </p:cNvCxnSpPr>
          <p:nvPr/>
        </p:nvCxnSpPr>
        <p:spPr>
          <a:xfrm>
            <a:off x="5061218" y="1254176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86B0DDC-5217-7C08-1939-8DC30C7CE4F0}"/>
              </a:ext>
            </a:extLst>
          </p:cNvPr>
          <p:cNvSpPr txBox="1"/>
          <p:nvPr/>
        </p:nvSpPr>
        <p:spPr>
          <a:xfrm>
            <a:off x="7163629" y="721573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주요 기능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800DC95-7BD4-C4F8-5EC2-B2DC4CB29773}"/>
              </a:ext>
            </a:extLst>
          </p:cNvPr>
          <p:cNvCxnSpPr>
            <a:cxnSpLocks/>
          </p:cNvCxnSpPr>
          <p:nvPr/>
        </p:nvCxnSpPr>
        <p:spPr>
          <a:xfrm>
            <a:off x="7417847" y="1263726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5EB9D37-08D4-555E-A74E-505F063B186F}"/>
              </a:ext>
            </a:extLst>
          </p:cNvPr>
          <p:cNvSpPr txBox="1"/>
          <p:nvPr/>
        </p:nvSpPr>
        <p:spPr>
          <a:xfrm>
            <a:off x="9467617" y="721573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채팅 실행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72AB822-CD07-A21C-5869-67CC628A8BAE}"/>
              </a:ext>
            </a:extLst>
          </p:cNvPr>
          <p:cNvCxnSpPr>
            <a:cxnSpLocks/>
          </p:cNvCxnSpPr>
          <p:nvPr/>
        </p:nvCxnSpPr>
        <p:spPr>
          <a:xfrm>
            <a:off x="9721835" y="1263726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658162"/>
      </p:ext>
    </p:extLst>
  </p:cSld>
  <p:clrMapOvr>
    <a:masterClrMapping/>
  </p:clrMapOvr>
  <p:transition spd="slow" advClick="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9A6F25-EE39-9028-10C4-1BE317AF5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54" y="-7254558"/>
            <a:ext cx="5624043" cy="37036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9715ED-0C20-C383-0FC4-0120E38A8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470" y="-6500019"/>
            <a:ext cx="6442839" cy="45513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B495F26-D00E-625B-D05A-3A2E2E777F8C}"/>
              </a:ext>
            </a:extLst>
          </p:cNvPr>
          <p:cNvSpPr/>
          <p:nvPr/>
        </p:nvSpPr>
        <p:spPr>
          <a:xfrm>
            <a:off x="584453" y="-1343296"/>
            <a:ext cx="5624043" cy="290651"/>
          </a:xfrm>
          <a:prstGeom prst="rect">
            <a:avLst/>
          </a:prstGeom>
          <a:solidFill>
            <a:srgbClr val="DD732E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79521B-5265-2BA3-E841-566D50201CC8}"/>
              </a:ext>
            </a:extLst>
          </p:cNvPr>
          <p:cNvSpPr txBox="1"/>
          <p:nvPr/>
        </p:nvSpPr>
        <p:spPr>
          <a:xfrm>
            <a:off x="18438685" y="-3966419"/>
            <a:ext cx="3958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Tech Skills</a:t>
            </a:r>
            <a:endParaRPr lang="ko-KR" altLang="en-US" sz="4800">
              <a:solidFill>
                <a:srgbClr val="000000"/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9C7F08-15E9-FFA8-812B-71F7B29E3581}"/>
              </a:ext>
            </a:extLst>
          </p:cNvPr>
          <p:cNvCxnSpPr>
            <a:cxnSpLocks/>
          </p:cNvCxnSpPr>
          <p:nvPr/>
        </p:nvCxnSpPr>
        <p:spPr>
          <a:xfrm>
            <a:off x="18438685" y="-3173912"/>
            <a:ext cx="395805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2F548C1-085B-B7FE-EC49-57CF1A67450F}"/>
              </a:ext>
            </a:extLst>
          </p:cNvPr>
          <p:cNvSpPr txBox="1"/>
          <p:nvPr/>
        </p:nvSpPr>
        <p:spPr>
          <a:xfrm>
            <a:off x="12013115" y="423179"/>
            <a:ext cx="3388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000000"/>
                </a:solidFill>
                <a:latin typeface="한화 B" panose="02020503020101020101" pitchFamily="18" charset="-127"/>
                <a:ea typeface="한화 B" panose="02020503020101020101" pitchFamily="18" charset="-127"/>
              </a:rPr>
              <a:t>이슈 해결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77E467-B50A-2413-4B76-0B1FD5123185}"/>
              </a:ext>
            </a:extLst>
          </p:cNvPr>
          <p:cNvCxnSpPr>
            <a:cxnSpLocks/>
          </p:cNvCxnSpPr>
          <p:nvPr/>
        </p:nvCxnSpPr>
        <p:spPr>
          <a:xfrm>
            <a:off x="12013115" y="1254176"/>
            <a:ext cx="2876988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9F285CB-EAA1-A79D-932B-05616179AB54}"/>
              </a:ext>
            </a:extLst>
          </p:cNvPr>
          <p:cNvSpPr txBox="1"/>
          <p:nvPr/>
        </p:nvSpPr>
        <p:spPr>
          <a:xfrm>
            <a:off x="487064" y="723504"/>
            <a:ext cx="2034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과제개요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E03B353-59C5-6B10-874E-1A942B7B391D}"/>
              </a:ext>
            </a:extLst>
          </p:cNvPr>
          <p:cNvCxnSpPr>
            <a:cxnSpLocks/>
          </p:cNvCxnSpPr>
          <p:nvPr/>
        </p:nvCxnSpPr>
        <p:spPr>
          <a:xfrm>
            <a:off x="616130" y="1284528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8A486C9-AC42-F8C2-92D4-75649542EB16}"/>
              </a:ext>
            </a:extLst>
          </p:cNvPr>
          <p:cNvSpPr txBox="1"/>
          <p:nvPr/>
        </p:nvSpPr>
        <p:spPr>
          <a:xfrm>
            <a:off x="2549403" y="721573"/>
            <a:ext cx="2214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개발목표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8236A60-740B-1450-F02E-C312267ED416}"/>
              </a:ext>
            </a:extLst>
          </p:cNvPr>
          <p:cNvCxnSpPr>
            <a:cxnSpLocks/>
          </p:cNvCxnSpPr>
          <p:nvPr/>
        </p:nvCxnSpPr>
        <p:spPr>
          <a:xfrm>
            <a:off x="2769989" y="1272787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5BF0BE6-95FC-084A-BE8C-34C71FCD06E7}"/>
              </a:ext>
            </a:extLst>
          </p:cNvPr>
          <p:cNvSpPr txBox="1"/>
          <p:nvPr/>
        </p:nvSpPr>
        <p:spPr>
          <a:xfrm>
            <a:off x="4807000" y="712023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시스템구조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C771EBC-59D7-D244-BC68-5C2FA89E5955}"/>
              </a:ext>
            </a:extLst>
          </p:cNvPr>
          <p:cNvCxnSpPr>
            <a:cxnSpLocks/>
          </p:cNvCxnSpPr>
          <p:nvPr/>
        </p:nvCxnSpPr>
        <p:spPr>
          <a:xfrm>
            <a:off x="5061218" y="1254176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86B0DDC-5217-7C08-1939-8DC30C7CE4F0}"/>
              </a:ext>
            </a:extLst>
          </p:cNvPr>
          <p:cNvSpPr txBox="1"/>
          <p:nvPr/>
        </p:nvSpPr>
        <p:spPr>
          <a:xfrm>
            <a:off x="7163629" y="721573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주요 기능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800DC95-7BD4-C4F8-5EC2-B2DC4CB29773}"/>
              </a:ext>
            </a:extLst>
          </p:cNvPr>
          <p:cNvCxnSpPr>
            <a:cxnSpLocks/>
          </p:cNvCxnSpPr>
          <p:nvPr/>
        </p:nvCxnSpPr>
        <p:spPr>
          <a:xfrm>
            <a:off x="7417847" y="1263726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5EB9D37-08D4-555E-A74E-505F063B186F}"/>
              </a:ext>
            </a:extLst>
          </p:cNvPr>
          <p:cNvSpPr txBox="1"/>
          <p:nvPr/>
        </p:nvSpPr>
        <p:spPr>
          <a:xfrm>
            <a:off x="9467617" y="721573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채팅 실행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72AB822-CD07-A21C-5869-67CC628A8BAE}"/>
              </a:ext>
            </a:extLst>
          </p:cNvPr>
          <p:cNvCxnSpPr>
            <a:cxnSpLocks/>
          </p:cNvCxnSpPr>
          <p:nvPr/>
        </p:nvCxnSpPr>
        <p:spPr>
          <a:xfrm>
            <a:off x="9721835" y="1263726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15745"/>
      </p:ext>
    </p:extLst>
  </p:cSld>
  <p:clrMapOvr>
    <a:masterClrMapping/>
  </p:clrMapOvr>
  <p:transition spd="slow" advClick="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9A6F25-EE39-9028-10C4-1BE317AF5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54" y="-7254558"/>
            <a:ext cx="5624043" cy="37036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9715ED-0C20-C383-0FC4-0120E38A8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470" y="-6500019"/>
            <a:ext cx="6442839" cy="45513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B495F26-D00E-625B-D05A-3A2E2E777F8C}"/>
              </a:ext>
            </a:extLst>
          </p:cNvPr>
          <p:cNvSpPr/>
          <p:nvPr/>
        </p:nvSpPr>
        <p:spPr>
          <a:xfrm>
            <a:off x="584453" y="-1343296"/>
            <a:ext cx="5624043" cy="290651"/>
          </a:xfrm>
          <a:prstGeom prst="rect">
            <a:avLst/>
          </a:prstGeom>
          <a:solidFill>
            <a:srgbClr val="DD732E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79521B-5265-2BA3-E841-566D50201CC8}"/>
              </a:ext>
            </a:extLst>
          </p:cNvPr>
          <p:cNvSpPr txBox="1"/>
          <p:nvPr/>
        </p:nvSpPr>
        <p:spPr>
          <a:xfrm>
            <a:off x="18438685" y="-3966419"/>
            <a:ext cx="3958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Tech Skills</a:t>
            </a:r>
            <a:endParaRPr lang="ko-KR" altLang="en-US" sz="4800">
              <a:solidFill>
                <a:srgbClr val="000000"/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9C7F08-15E9-FFA8-812B-71F7B29E3581}"/>
              </a:ext>
            </a:extLst>
          </p:cNvPr>
          <p:cNvCxnSpPr>
            <a:cxnSpLocks/>
          </p:cNvCxnSpPr>
          <p:nvPr/>
        </p:nvCxnSpPr>
        <p:spPr>
          <a:xfrm>
            <a:off x="18438685" y="-3173912"/>
            <a:ext cx="395805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2F548C1-085B-B7FE-EC49-57CF1A67450F}"/>
              </a:ext>
            </a:extLst>
          </p:cNvPr>
          <p:cNvSpPr txBox="1"/>
          <p:nvPr/>
        </p:nvSpPr>
        <p:spPr>
          <a:xfrm>
            <a:off x="12013115" y="423179"/>
            <a:ext cx="3388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000000"/>
                </a:solidFill>
                <a:latin typeface="한화 B" panose="02020503020101020101" pitchFamily="18" charset="-127"/>
                <a:ea typeface="한화 B" panose="02020503020101020101" pitchFamily="18" charset="-127"/>
              </a:rPr>
              <a:t>이슈 해결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77E467-B50A-2413-4B76-0B1FD5123185}"/>
              </a:ext>
            </a:extLst>
          </p:cNvPr>
          <p:cNvCxnSpPr>
            <a:cxnSpLocks/>
          </p:cNvCxnSpPr>
          <p:nvPr/>
        </p:nvCxnSpPr>
        <p:spPr>
          <a:xfrm>
            <a:off x="12013115" y="1254176"/>
            <a:ext cx="2876988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9F285CB-EAA1-A79D-932B-05616179AB54}"/>
              </a:ext>
            </a:extLst>
          </p:cNvPr>
          <p:cNvSpPr txBox="1"/>
          <p:nvPr/>
        </p:nvSpPr>
        <p:spPr>
          <a:xfrm>
            <a:off x="487064" y="723504"/>
            <a:ext cx="2034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과제개요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E03B353-59C5-6B10-874E-1A942B7B391D}"/>
              </a:ext>
            </a:extLst>
          </p:cNvPr>
          <p:cNvCxnSpPr>
            <a:cxnSpLocks/>
          </p:cNvCxnSpPr>
          <p:nvPr/>
        </p:nvCxnSpPr>
        <p:spPr>
          <a:xfrm>
            <a:off x="616130" y="1284528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8A486C9-AC42-F8C2-92D4-75649542EB16}"/>
              </a:ext>
            </a:extLst>
          </p:cNvPr>
          <p:cNvSpPr txBox="1"/>
          <p:nvPr/>
        </p:nvSpPr>
        <p:spPr>
          <a:xfrm>
            <a:off x="2549403" y="721573"/>
            <a:ext cx="2214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개발목표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8236A60-740B-1450-F02E-C312267ED416}"/>
              </a:ext>
            </a:extLst>
          </p:cNvPr>
          <p:cNvCxnSpPr>
            <a:cxnSpLocks/>
          </p:cNvCxnSpPr>
          <p:nvPr/>
        </p:nvCxnSpPr>
        <p:spPr>
          <a:xfrm>
            <a:off x="2769989" y="1272787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5BF0BE6-95FC-084A-BE8C-34C71FCD06E7}"/>
              </a:ext>
            </a:extLst>
          </p:cNvPr>
          <p:cNvSpPr txBox="1"/>
          <p:nvPr/>
        </p:nvSpPr>
        <p:spPr>
          <a:xfrm>
            <a:off x="4807000" y="712023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시스템구조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C771EBC-59D7-D244-BC68-5C2FA89E5955}"/>
              </a:ext>
            </a:extLst>
          </p:cNvPr>
          <p:cNvCxnSpPr>
            <a:cxnSpLocks/>
          </p:cNvCxnSpPr>
          <p:nvPr/>
        </p:nvCxnSpPr>
        <p:spPr>
          <a:xfrm>
            <a:off x="5061218" y="1254176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86B0DDC-5217-7C08-1939-8DC30C7CE4F0}"/>
              </a:ext>
            </a:extLst>
          </p:cNvPr>
          <p:cNvSpPr txBox="1"/>
          <p:nvPr/>
        </p:nvSpPr>
        <p:spPr>
          <a:xfrm>
            <a:off x="7163629" y="721573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주요 기능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800DC95-7BD4-C4F8-5EC2-B2DC4CB29773}"/>
              </a:ext>
            </a:extLst>
          </p:cNvPr>
          <p:cNvCxnSpPr>
            <a:cxnSpLocks/>
          </p:cNvCxnSpPr>
          <p:nvPr/>
        </p:nvCxnSpPr>
        <p:spPr>
          <a:xfrm>
            <a:off x="7417847" y="1263726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5EB9D37-08D4-555E-A74E-505F063B186F}"/>
              </a:ext>
            </a:extLst>
          </p:cNvPr>
          <p:cNvSpPr txBox="1"/>
          <p:nvPr/>
        </p:nvSpPr>
        <p:spPr>
          <a:xfrm>
            <a:off x="9467617" y="721573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채팅 실행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72AB822-CD07-A21C-5869-67CC628A8BAE}"/>
              </a:ext>
            </a:extLst>
          </p:cNvPr>
          <p:cNvCxnSpPr>
            <a:cxnSpLocks/>
          </p:cNvCxnSpPr>
          <p:nvPr/>
        </p:nvCxnSpPr>
        <p:spPr>
          <a:xfrm>
            <a:off x="9721835" y="1263726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249221"/>
      </p:ext>
    </p:extLst>
  </p:cSld>
  <p:clrMapOvr>
    <a:masterClrMapping/>
  </p:clrMapOvr>
  <p:transition spd="slow" advClick="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9A6F25-EE39-9028-10C4-1BE317AF5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54" y="-7254558"/>
            <a:ext cx="5624043" cy="37036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9715ED-0C20-C383-0FC4-0120E38A8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470" y="-6500019"/>
            <a:ext cx="6442839" cy="45513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B495F26-D00E-625B-D05A-3A2E2E777F8C}"/>
              </a:ext>
            </a:extLst>
          </p:cNvPr>
          <p:cNvSpPr/>
          <p:nvPr/>
        </p:nvSpPr>
        <p:spPr>
          <a:xfrm>
            <a:off x="584453" y="-1343296"/>
            <a:ext cx="5624043" cy="290651"/>
          </a:xfrm>
          <a:prstGeom prst="rect">
            <a:avLst/>
          </a:prstGeom>
          <a:solidFill>
            <a:srgbClr val="DD732E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790CF1-BC72-03E9-E4FF-5C32C7228CAD}"/>
              </a:ext>
            </a:extLst>
          </p:cNvPr>
          <p:cNvCxnSpPr>
            <a:cxnSpLocks/>
          </p:cNvCxnSpPr>
          <p:nvPr/>
        </p:nvCxnSpPr>
        <p:spPr>
          <a:xfrm>
            <a:off x="1592028" y="-432039"/>
            <a:ext cx="16659864" cy="0"/>
          </a:xfrm>
          <a:prstGeom prst="line">
            <a:avLst/>
          </a:prstGeom>
          <a:ln w="76200">
            <a:gradFill>
              <a:gsLst>
                <a:gs pos="78000">
                  <a:srgbClr val="713B18"/>
                </a:gs>
                <a:gs pos="0">
                  <a:srgbClr val="E0752F"/>
                </a:gs>
                <a:gs pos="66945">
                  <a:srgbClr val="020000"/>
                </a:gs>
                <a:gs pos="44000">
                  <a:srgbClr val="DD732E"/>
                </a:gs>
                <a:gs pos="21000">
                  <a:srgbClr val="020000"/>
                </a:gs>
              </a:gsLst>
              <a:lin ang="1800000" scaled="0"/>
            </a:gra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2E3D6BF-14BF-E3A9-1BF5-9A8C4B442B4C}"/>
              </a:ext>
            </a:extLst>
          </p:cNvPr>
          <p:cNvSpPr txBox="1"/>
          <p:nvPr/>
        </p:nvSpPr>
        <p:spPr>
          <a:xfrm>
            <a:off x="481214" y="409343"/>
            <a:ext cx="2394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>
                <a:solidFill>
                  <a:srgbClr val="000000"/>
                </a:solidFill>
                <a:latin typeface="한화 B" panose="02020503020101020101" pitchFamily="18" charset="-127"/>
                <a:ea typeface="한화 B" panose="02020503020101020101" pitchFamily="18" charset="-127"/>
              </a:rPr>
              <a:t>InDex</a:t>
            </a:r>
            <a:endParaRPr lang="ko-KR" altLang="en-US" sz="5400">
              <a:solidFill>
                <a:srgbClr val="000000"/>
              </a:solidFill>
              <a:latin typeface="한화 B" panose="02020503020101020101" pitchFamily="18" charset="-127"/>
              <a:ea typeface="한화 B" panose="020205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24C7E61-45CF-1D26-A4A8-0347D1369C3D}"/>
              </a:ext>
            </a:extLst>
          </p:cNvPr>
          <p:cNvCxnSpPr>
            <a:cxnSpLocks/>
          </p:cNvCxnSpPr>
          <p:nvPr/>
        </p:nvCxnSpPr>
        <p:spPr>
          <a:xfrm>
            <a:off x="481214" y="1332673"/>
            <a:ext cx="19121236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A91E236-FB08-4AC6-4B57-5B9CFF9E025B}"/>
              </a:ext>
            </a:extLst>
          </p:cNvPr>
          <p:cNvSpPr txBox="1"/>
          <p:nvPr/>
        </p:nvSpPr>
        <p:spPr>
          <a:xfrm>
            <a:off x="8311792" y="5544954"/>
            <a:ext cx="3823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시스템 구조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CC5EE49-76CD-FCDC-9C43-7B3C1051B153}"/>
              </a:ext>
            </a:extLst>
          </p:cNvPr>
          <p:cNvCxnSpPr/>
          <p:nvPr/>
        </p:nvCxnSpPr>
        <p:spPr>
          <a:xfrm>
            <a:off x="8733707" y="6390776"/>
            <a:ext cx="2812021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8CFE008-8325-6A28-B716-A19D31F43F67}"/>
              </a:ext>
            </a:extLst>
          </p:cNvPr>
          <p:cNvSpPr txBox="1"/>
          <p:nvPr/>
        </p:nvSpPr>
        <p:spPr>
          <a:xfrm>
            <a:off x="8177033" y="2686843"/>
            <a:ext cx="3958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과제 개요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50388D4-5DB4-E980-869B-D572C1C08502}"/>
              </a:ext>
            </a:extLst>
          </p:cNvPr>
          <p:cNvCxnSpPr>
            <a:cxnSpLocks/>
          </p:cNvCxnSpPr>
          <p:nvPr/>
        </p:nvCxnSpPr>
        <p:spPr>
          <a:xfrm>
            <a:off x="8248038" y="3517840"/>
            <a:ext cx="3887045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461AEB-7722-6793-22EC-4C6F2E37CC02}"/>
              </a:ext>
            </a:extLst>
          </p:cNvPr>
          <p:cNvSpPr txBox="1"/>
          <p:nvPr/>
        </p:nvSpPr>
        <p:spPr>
          <a:xfrm>
            <a:off x="7744470" y="4115899"/>
            <a:ext cx="4839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개발 목표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DC5F289-0923-3C69-BF04-B1BB45D17AB4}"/>
              </a:ext>
            </a:extLst>
          </p:cNvPr>
          <p:cNvCxnSpPr>
            <a:cxnSpLocks/>
          </p:cNvCxnSpPr>
          <p:nvPr/>
        </p:nvCxnSpPr>
        <p:spPr>
          <a:xfrm>
            <a:off x="8264546" y="4946896"/>
            <a:ext cx="3816041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E404EE-04A9-12C2-5887-9215D9E588F6}"/>
              </a:ext>
            </a:extLst>
          </p:cNvPr>
          <p:cNvSpPr txBox="1"/>
          <p:nvPr/>
        </p:nvSpPr>
        <p:spPr>
          <a:xfrm>
            <a:off x="8177033" y="9832115"/>
            <a:ext cx="3823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이슈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9A76C6E-7606-8798-4606-7A84F8DA1C46}"/>
              </a:ext>
            </a:extLst>
          </p:cNvPr>
          <p:cNvCxnSpPr/>
          <p:nvPr/>
        </p:nvCxnSpPr>
        <p:spPr>
          <a:xfrm>
            <a:off x="8598948" y="10677937"/>
            <a:ext cx="2812021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5F9216E-9BF2-F1F7-F079-A959C2593A6D}"/>
              </a:ext>
            </a:extLst>
          </p:cNvPr>
          <p:cNvSpPr txBox="1"/>
          <p:nvPr/>
        </p:nvSpPr>
        <p:spPr>
          <a:xfrm>
            <a:off x="8065087" y="6974008"/>
            <a:ext cx="3958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주요기능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2281092-F5F8-E1EA-64C5-1293FAC03BB5}"/>
              </a:ext>
            </a:extLst>
          </p:cNvPr>
          <p:cNvCxnSpPr>
            <a:cxnSpLocks/>
          </p:cNvCxnSpPr>
          <p:nvPr/>
        </p:nvCxnSpPr>
        <p:spPr>
          <a:xfrm>
            <a:off x="8136092" y="7805005"/>
            <a:ext cx="3887045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02BE8C-53B1-BCB6-C63C-220CB7D1923A}"/>
              </a:ext>
            </a:extLst>
          </p:cNvPr>
          <p:cNvSpPr txBox="1"/>
          <p:nvPr/>
        </p:nvSpPr>
        <p:spPr>
          <a:xfrm>
            <a:off x="7624236" y="8403062"/>
            <a:ext cx="4839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채팅 실행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85BC2A3-8DA0-A991-4920-E4D461D6F20B}"/>
              </a:ext>
            </a:extLst>
          </p:cNvPr>
          <p:cNvCxnSpPr>
            <a:cxnSpLocks/>
          </p:cNvCxnSpPr>
          <p:nvPr/>
        </p:nvCxnSpPr>
        <p:spPr>
          <a:xfrm>
            <a:off x="8144312" y="9234059"/>
            <a:ext cx="3816041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37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2" grpId="1"/>
      <p:bldP spid="14" grpId="0"/>
      <p:bldP spid="14" grpId="1"/>
      <p:bldP spid="18" grpId="0"/>
      <p:bldP spid="18" grpId="1"/>
      <p:bldP spid="26" grpId="0"/>
      <p:bldP spid="26" grpId="1"/>
      <p:bldP spid="28" grpId="0"/>
      <p:bldP spid="28" grpId="1"/>
      <p:bldP spid="30" grpId="0"/>
      <p:bldP spid="3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9A6F25-EE39-9028-10C4-1BE317AF5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54" y="-7254558"/>
            <a:ext cx="5624043" cy="37036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9715ED-0C20-C383-0FC4-0120E38A8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470" y="-6500019"/>
            <a:ext cx="6442839" cy="45513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B495F26-D00E-625B-D05A-3A2E2E777F8C}"/>
              </a:ext>
            </a:extLst>
          </p:cNvPr>
          <p:cNvSpPr/>
          <p:nvPr/>
        </p:nvSpPr>
        <p:spPr>
          <a:xfrm>
            <a:off x="584453" y="-1343296"/>
            <a:ext cx="5624043" cy="290651"/>
          </a:xfrm>
          <a:prstGeom prst="rect">
            <a:avLst/>
          </a:prstGeom>
          <a:solidFill>
            <a:srgbClr val="DD732E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34BD27-2269-9452-8B53-02D74B88B11F}"/>
              </a:ext>
            </a:extLst>
          </p:cNvPr>
          <p:cNvSpPr txBox="1"/>
          <p:nvPr/>
        </p:nvSpPr>
        <p:spPr>
          <a:xfrm>
            <a:off x="584453" y="514023"/>
            <a:ext cx="2910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000000"/>
                </a:solidFill>
                <a:latin typeface="한화 B" panose="02020503020101020101" pitchFamily="18" charset="-127"/>
                <a:ea typeface="한화 B" panose="02020503020101020101" pitchFamily="18" charset="-127"/>
              </a:rPr>
              <a:t>과제 개요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E91A57D-CB30-15EB-18C5-9F858D19FC30}"/>
              </a:ext>
            </a:extLst>
          </p:cNvPr>
          <p:cNvCxnSpPr>
            <a:cxnSpLocks/>
          </p:cNvCxnSpPr>
          <p:nvPr/>
        </p:nvCxnSpPr>
        <p:spPr>
          <a:xfrm flipV="1">
            <a:off x="584453" y="1284920"/>
            <a:ext cx="2666747" cy="2161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6476B9-83A3-3E2B-6C2C-5E75B6CA99D6}"/>
              </a:ext>
            </a:extLst>
          </p:cNvPr>
          <p:cNvSpPr txBox="1"/>
          <p:nvPr/>
        </p:nvSpPr>
        <p:spPr>
          <a:xfrm>
            <a:off x="3514744" y="723504"/>
            <a:ext cx="2034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개발목표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C3E57E8-2CFE-839E-9B82-5DBBDF30A7CF}"/>
              </a:ext>
            </a:extLst>
          </p:cNvPr>
          <p:cNvCxnSpPr>
            <a:cxnSpLocks/>
          </p:cNvCxnSpPr>
          <p:nvPr/>
        </p:nvCxnSpPr>
        <p:spPr>
          <a:xfrm>
            <a:off x="3643810" y="1284528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79521B-5265-2BA3-E841-566D50201CC8}"/>
              </a:ext>
            </a:extLst>
          </p:cNvPr>
          <p:cNvSpPr txBox="1"/>
          <p:nvPr/>
        </p:nvSpPr>
        <p:spPr>
          <a:xfrm>
            <a:off x="18438685" y="-3966419"/>
            <a:ext cx="3958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Tech Skills</a:t>
            </a:r>
            <a:endParaRPr lang="ko-KR" altLang="en-US" sz="4800">
              <a:solidFill>
                <a:srgbClr val="000000"/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9C7F08-15E9-FFA8-812B-71F7B29E3581}"/>
              </a:ext>
            </a:extLst>
          </p:cNvPr>
          <p:cNvCxnSpPr>
            <a:cxnSpLocks/>
          </p:cNvCxnSpPr>
          <p:nvPr/>
        </p:nvCxnSpPr>
        <p:spPr>
          <a:xfrm>
            <a:off x="18438685" y="-3173912"/>
            <a:ext cx="395805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EEA0AB7-5297-CC32-AAB3-8ABC98FBA1C9}"/>
              </a:ext>
            </a:extLst>
          </p:cNvPr>
          <p:cNvSpPr txBox="1"/>
          <p:nvPr/>
        </p:nvSpPr>
        <p:spPr>
          <a:xfrm>
            <a:off x="5669271" y="723505"/>
            <a:ext cx="2214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시스템구조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CD39FE8-EFDB-1FBF-3571-64EA86DF60B6}"/>
              </a:ext>
            </a:extLst>
          </p:cNvPr>
          <p:cNvCxnSpPr>
            <a:cxnSpLocks/>
          </p:cNvCxnSpPr>
          <p:nvPr/>
        </p:nvCxnSpPr>
        <p:spPr>
          <a:xfrm>
            <a:off x="5889857" y="1274719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F66BF3F-6341-25B0-17CD-92FD177AE91B}"/>
              </a:ext>
            </a:extLst>
          </p:cNvPr>
          <p:cNvSpPr txBox="1"/>
          <p:nvPr/>
        </p:nvSpPr>
        <p:spPr>
          <a:xfrm>
            <a:off x="7785110" y="723504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주요기능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12E1F87-F77C-9851-C264-8EE211BDA78F}"/>
              </a:ext>
            </a:extLst>
          </p:cNvPr>
          <p:cNvCxnSpPr>
            <a:cxnSpLocks/>
          </p:cNvCxnSpPr>
          <p:nvPr/>
        </p:nvCxnSpPr>
        <p:spPr>
          <a:xfrm>
            <a:off x="8039328" y="1265657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B783A42-25E3-99FD-1D90-4C74F4878769}"/>
              </a:ext>
            </a:extLst>
          </p:cNvPr>
          <p:cNvSpPr txBox="1"/>
          <p:nvPr/>
        </p:nvSpPr>
        <p:spPr>
          <a:xfrm>
            <a:off x="536778" y="2789218"/>
            <a:ext cx="16530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>
                <a:solidFill>
                  <a:srgbClr val="000000"/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" </a:t>
            </a:r>
            <a:r>
              <a:rPr lang="en-US" altLang="ko-KR" sz="6000">
                <a:solidFill>
                  <a:srgbClr val="F37321"/>
                </a:solidFill>
                <a:latin typeface="한화 B" panose="02020503020101020101" pitchFamily="18" charset="-127"/>
                <a:ea typeface="한화 B" panose="02020503020101020101" pitchFamily="18" charset="-127"/>
              </a:rPr>
              <a:t>TCP </a:t>
            </a:r>
            <a:r>
              <a:rPr lang="ko-KR" altLang="en-US" sz="5400">
                <a:solidFill>
                  <a:srgbClr val="000000"/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를 활용한 </a:t>
            </a:r>
            <a:r>
              <a:rPr lang="ko-KR" altLang="en-US" sz="6000">
                <a:solidFill>
                  <a:srgbClr val="F37321"/>
                </a:solidFill>
                <a:latin typeface="한화 B" panose="02020503020101020101" pitchFamily="18" charset="-127"/>
                <a:ea typeface="한화 B" panose="02020503020101020101" pitchFamily="18" charset="-127"/>
              </a:rPr>
              <a:t>채팅 프로그램 </a:t>
            </a:r>
            <a:r>
              <a:rPr lang="ko-KR" altLang="en-US" sz="5400">
                <a:solidFill>
                  <a:srgbClr val="000000"/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제작 </a:t>
            </a:r>
            <a:r>
              <a:rPr lang="en-US" altLang="ko-KR" sz="5400">
                <a:solidFill>
                  <a:srgbClr val="000000"/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"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115F98-1D02-CB8A-0804-8D038FFB3E28}"/>
              </a:ext>
            </a:extLst>
          </p:cNvPr>
          <p:cNvSpPr txBox="1"/>
          <p:nvPr/>
        </p:nvSpPr>
        <p:spPr>
          <a:xfrm>
            <a:off x="12372312" y="713835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이슈해결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76E2821-B3C8-E505-FBA0-953314EE55EA}"/>
              </a:ext>
            </a:extLst>
          </p:cNvPr>
          <p:cNvCxnSpPr>
            <a:cxnSpLocks/>
          </p:cNvCxnSpPr>
          <p:nvPr/>
        </p:nvCxnSpPr>
        <p:spPr>
          <a:xfrm>
            <a:off x="12626530" y="1255988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747EAE45-17AD-5A35-0870-2AE43752B6F0}"/>
              </a:ext>
            </a:extLst>
          </p:cNvPr>
          <p:cNvSpPr/>
          <p:nvPr/>
        </p:nvSpPr>
        <p:spPr>
          <a:xfrm>
            <a:off x="9334792" y="4883839"/>
            <a:ext cx="1631092" cy="1408564"/>
          </a:xfrm>
          <a:prstGeom prst="ellipse">
            <a:avLst/>
          </a:prstGeom>
          <a:solidFill>
            <a:srgbClr val="DD732E">
              <a:alpha val="38000"/>
            </a:srgbClr>
          </a:solidFill>
          <a:ln w="57150">
            <a:solidFill>
              <a:srgbClr val="F58E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0ACB423-75F9-3A66-2030-BF93CDA70F39}"/>
              </a:ext>
            </a:extLst>
          </p:cNvPr>
          <p:cNvSpPr/>
          <p:nvPr/>
        </p:nvSpPr>
        <p:spPr>
          <a:xfrm>
            <a:off x="6366942" y="7767374"/>
            <a:ext cx="1305905" cy="1168982"/>
          </a:xfrm>
          <a:prstGeom prst="ellipse">
            <a:avLst/>
          </a:prstGeom>
          <a:solidFill>
            <a:srgbClr val="009EDE">
              <a:alpha val="32000"/>
            </a:srgb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51519C8-0CCC-1070-1262-E9D9078B00B6}"/>
              </a:ext>
            </a:extLst>
          </p:cNvPr>
          <p:cNvSpPr/>
          <p:nvPr/>
        </p:nvSpPr>
        <p:spPr>
          <a:xfrm>
            <a:off x="9622534" y="7792088"/>
            <a:ext cx="1305905" cy="1168982"/>
          </a:xfrm>
          <a:prstGeom prst="ellipse">
            <a:avLst/>
          </a:prstGeom>
          <a:solidFill>
            <a:srgbClr val="009EDE">
              <a:alpha val="32000"/>
            </a:srgb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225108C-234D-8BDF-A353-35AD7E504E4B}"/>
              </a:ext>
            </a:extLst>
          </p:cNvPr>
          <p:cNvSpPr/>
          <p:nvPr/>
        </p:nvSpPr>
        <p:spPr>
          <a:xfrm>
            <a:off x="12536346" y="7735032"/>
            <a:ext cx="1305905" cy="1168982"/>
          </a:xfrm>
          <a:prstGeom prst="ellipse">
            <a:avLst/>
          </a:prstGeom>
          <a:solidFill>
            <a:srgbClr val="009EDE">
              <a:alpha val="32000"/>
            </a:srgb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D7A1901-7A40-9BE9-2403-DB6DB5087490}"/>
              </a:ext>
            </a:extLst>
          </p:cNvPr>
          <p:cNvSpPr/>
          <p:nvPr/>
        </p:nvSpPr>
        <p:spPr>
          <a:xfrm>
            <a:off x="6498895" y="10436519"/>
            <a:ext cx="1041997" cy="1028700"/>
          </a:xfrm>
          <a:prstGeom prst="rect">
            <a:avLst/>
          </a:prstGeom>
          <a:solidFill>
            <a:schemeClr val="bg1">
              <a:lumMod val="50000"/>
              <a:alpha val="56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6AB1ABF-BF3A-C773-F73C-BAE5FF4D07D8}"/>
              </a:ext>
            </a:extLst>
          </p:cNvPr>
          <p:cNvSpPr/>
          <p:nvPr/>
        </p:nvSpPr>
        <p:spPr>
          <a:xfrm>
            <a:off x="9767406" y="10460755"/>
            <a:ext cx="1041997" cy="1028700"/>
          </a:xfrm>
          <a:prstGeom prst="rect">
            <a:avLst/>
          </a:prstGeom>
          <a:solidFill>
            <a:schemeClr val="bg1">
              <a:lumMod val="50000"/>
              <a:alpha val="56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296ED1E-57D3-CCA8-61FB-3719860AD58F}"/>
              </a:ext>
            </a:extLst>
          </p:cNvPr>
          <p:cNvSpPr/>
          <p:nvPr/>
        </p:nvSpPr>
        <p:spPr>
          <a:xfrm>
            <a:off x="12728952" y="10446052"/>
            <a:ext cx="1041997" cy="1028700"/>
          </a:xfrm>
          <a:prstGeom prst="rect">
            <a:avLst/>
          </a:prstGeom>
          <a:solidFill>
            <a:schemeClr val="bg1">
              <a:lumMod val="50000"/>
              <a:alpha val="56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1058C0B-DC53-0E35-87A6-FEDB4903D220}"/>
              </a:ext>
            </a:extLst>
          </p:cNvPr>
          <p:cNvCxnSpPr>
            <a:cxnSpLocks/>
          </p:cNvCxnSpPr>
          <p:nvPr/>
        </p:nvCxnSpPr>
        <p:spPr>
          <a:xfrm flipV="1">
            <a:off x="7540892" y="6292403"/>
            <a:ext cx="1394487" cy="1257163"/>
          </a:xfrm>
          <a:prstGeom prst="straightConnector1">
            <a:avLst/>
          </a:prstGeom>
          <a:ln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8C82F0E-DCE4-14BD-47D5-75F73F11A5BF}"/>
              </a:ext>
            </a:extLst>
          </p:cNvPr>
          <p:cNvCxnSpPr>
            <a:cxnSpLocks/>
          </p:cNvCxnSpPr>
          <p:nvPr/>
        </p:nvCxnSpPr>
        <p:spPr>
          <a:xfrm flipV="1">
            <a:off x="10178212" y="6503287"/>
            <a:ext cx="0" cy="1107314"/>
          </a:xfrm>
          <a:prstGeom prst="straightConnector1">
            <a:avLst/>
          </a:prstGeom>
          <a:ln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5A7F69E-3BEA-8D7C-5011-B7791C88A17C}"/>
              </a:ext>
            </a:extLst>
          </p:cNvPr>
          <p:cNvCxnSpPr>
            <a:cxnSpLocks/>
          </p:cNvCxnSpPr>
          <p:nvPr/>
        </p:nvCxnSpPr>
        <p:spPr>
          <a:xfrm flipH="1" flipV="1">
            <a:off x="11233305" y="6281742"/>
            <a:ext cx="1303041" cy="1267824"/>
          </a:xfrm>
          <a:prstGeom prst="straightConnector1">
            <a:avLst/>
          </a:prstGeom>
          <a:ln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A30AEF7-F57C-9D25-CFEB-4B2F5ED83EEF}"/>
              </a:ext>
            </a:extLst>
          </p:cNvPr>
          <p:cNvCxnSpPr>
            <a:cxnSpLocks/>
          </p:cNvCxnSpPr>
          <p:nvPr/>
        </p:nvCxnSpPr>
        <p:spPr>
          <a:xfrm flipV="1">
            <a:off x="6958702" y="9016929"/>
            <a:ext cx="0" cy="1375348"/>
          </a:xfrm>
          <a:prstGeom prst="straightConnector1">
            <a:avLst/>
          </a:prstGeom>
          <a:ln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22A2387-2EF5-B4AD-69AF-22FE0AD2AFB8}"/>
              </a:ext>
            </a:extLst>
          </p:cNvPr>
          <p:cNvCxnSpPr>
            <a:cxnSpLocks/>
          </p:cNvCxnSpPr>
          <p:nvPr/>
        </p:nvCxnSpPr>
        <p:spPr>
          <a:xfrm flipV="1">
            <a:off x="10293510" y="9006723"/>
            <a:ext cx="0" cy="1375348"/>
          </a:xfrm>
          <a:prstGeom prst="straightConnector1">
            <a:avLst/>
          </a:prstGeom>
          <a:ln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940EAE8-2C39-E9E4-745A-5B790A455128}"/>
              </a:ext>
            </a:extLst>
          </p:cNvPr>
          <p:cNvCxnSpPr>
            <a:cxnSpLocks/>
          </p:cNvCxnSpPr>
          <p:nvPr/>
        </p:nvCxnSpPr>
        <p:spPr>
          <a:xfrm flipV="1">
            <a:off x="13190248" y="8996084"/>
            <a:ext cx="0" cy="1375348"/>
          </a:xfrm>
          <a:prstGeom prst="straightConnector1">
            <a:avLst/>
          </a:prstGeom>
          <a:ln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>
            <a:extLst>
              <a:ext uri="{FF2B5EF4-FFF2-40B4-BE49-F238E27FC236}">
                <a16:creationId xmlns:a16="http://schemas.microsoft.com/office/drawing/2014/main" id="{E96AF364-8527-A070-42A4-828F18D1E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3542" y="2471152"/>
            <a:ext cx="1527815" cy="1527815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0AC66F63-4C7A-1DC4-B5FD-FE4B7C38676A}"/>
              </a:ext>
            </a:extLst>
          </p:cNvPr>
          <p:cNvSpPr txBox="1"/>
          <p:nvPr/>
        </p:nvSpPr>
        <p:spPr>
          <a:xfrm>
            <a:off x="10058391" y="723504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채팅 실행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15B8A67-FE57-CE56-8C7B-172E2391161E}"/>
              </a:ext>
            </a:extLst>
          </p:cNvPr>
          <p:cNvCxnSpPr>
            <a:cxnSpLocks/>
          </p:cNvCxnSpPr>
          <p:nvPr/>
        </p:nvCxnSpPr>
        <p:spPr>
          <a:xfrm>
            <a:off x="10312609" y="1265657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9733"/>
      </p:ext>
    </p:extLst>
  </p:cSld>
  <p:clrMapOvr>
    <a:masterClrMapping/>
  </p:clrMapOvr>
  <p:transition spd="slow" advClick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9A6F25-EE39-9028-10C4-1BE317AF5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54" y="-7254558"/>
            <a:ext cx="5624043" cy="37036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9715ED-0C20-C383-0FC4-0120E38A8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470" y="-6500019"/>
            <a:ext cx="6442839" cy="45513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B495F26-D00E-625B-D05A-3A2E2E777F8C}"/>
              </a:ext>
            </a:extLst>
          </p:cNvPr>
          <p:cNvSpPr/>
          <p:nvPr/>
        </p:nvSpPr>
        <p:spPr>
          <a:xfrm>
            <a:off x="584453" y="-1343296"/>
            <a:ext cx="5624043" cy="290651"/>
          </a:xfrm>
          <a:prstGeom prst="rect">
            <a:avLst/>
          </a:prstGeom>
          <a:solidFill>
            <a:srgbClr val="DD732E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F4B5F4B-DDE9-F668-49F0-0A2A3CC99B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8985" y="-7784430"/>
            <a:ext cx="3410739" cy="3410739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AB4201C-D421-87EA-A7A6-D26A9418445F}"/>
              </a:ext>
            </a:extLst>
          </p:cNvPr>
          <p:cNvSpPr/>
          <p:nvPr/>
        </p:nvSpPr>
        <p:spPr>
          <a:xfrm>
            <a:off x="11432796" y="6697643"/>
            <a:ext cx="7297372" cy="3177621"/>
          </a:xfrm>
          <a:prstGeom prst="roundRect">
            <a:avLst>
              <a:gd name="adj" fmla="val 10879"/>
            </a:avLst>
          </a:prstGeom>
          <a:noFill/>
          <a:ln w="28575">
            <a:solidFill>
              <a:srgbClr val="F373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732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79521B-5265-2BA3-E841-566D50201CC8}"/>
              </a:ext>
            </a:extLst>
          </p:cNvPr>
          <p:cNvSpPr txBox="1"/>
          <p:nvPr/>
        </p:nvSpPr>
        <p:spPr>
          <a:xfrm>
            <a:off x="18438685" y="-3966419"/>
            <a:ext cx="3958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Tech Skills</a:t>
            </a:r>
            <a:endParaRPr lang="ko-KR" altLang="en-US" sz="4800">
              <a:solidFill>
                <a:srgbClr val="000000"/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9C7F08-15E9-FFA8-812B-71F7B29E3581}"/>
              </a:ext>
            </a:extLst>
          </p:cNvPr>
          <p:cNvCxnSpPr>
            <a:cxnSpLocks/>
          </p:cNvCxnSpPr>
          <p:nvPr/>
        </p:nvCxnSpPr>
        <p:spPr>
          <a:xfrm>
            <a:off x="18438685" y="-3173912"/>
            <a:ext cx="395805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AC83914-370C-1953-ED7B-C2040F18E22F}"/>
              </a:ext>
            </a:extLst>
          </p:cNvPr>
          <p:cNvSpPr txBox="1"/>
          <p:nvPr/>
        </p:nvSpPr>
        <p:spPr>
          <a:xfrm>
            <a:off x="11666533" y="6877259"/>
            <a:ext cx="504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한화 B" panose="02020503020101020101" pitchFamily="18" charset="-127"/>
                <a:ea typeface="한화 B" panose="02020503020101020101" pitchFamily="18" charset="-127"/>
              </a:rPr>
              <a:t>제약 사항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BEB7F2-A2A5-A6CD-6597-5F0DC15342F1}"/>
              </a:ext>
            </a:extLst>
          </p:cNvPr>
          <p:cNvSpPr txBox="1"/>
          <p:nvPr/>
        </p:nvSpPr>
        <p:spPr>
          <a:xfrm>
            <a:off x="11612085" y="7531079"/>
            <a:ext cx="6301160" cy="245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select() / epoll () 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사용 불가</a:t>
            </a:r>
            <a:endParaRPr lang="en-US" altLang="ko-KR" sz="2800">
              <a:solidFill>
                <a:schemeClr val="bg1">
                  <a:lumMod val="50000"/>
                </a:schemeClr>
              </a:solidFill>
              <a:latin typeface="한화고딕 L" panose="02020503020101020101" pitchFamily="18" charset="-127"/>
              <a:ea typeface="한화고딕 L" panose="020205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메시지 큐 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/ 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공유메모리 사용 불가</a:t>
            </a:r>
            <a:endParaRPr lang="en-US" altLang="ko-KR" sz="2800">
              <a:solidFill>
                <a:schemeClr val="bg1">
                  <a:lumMod val="50000"/>
                </a:schemeClr>
              </a:solidFill>
              <a:latin typeface="한화고딕 L" panose="02020503020101020101" pitchFamily="18" charset="-127"/>
              <a:ea typeface="한화고딕 L" panose="020205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멀티쓰레드 사용 불가</a:t>
            </a:r>
            <a:endParaRPr lang="en-US" altLang="ko-KR" sz="2800">
              <a:solidFill>
                <a:schemeClr val="bg1">
                  <a:lumMod val="50000"/>
                </a:schemeClr>
              </a:solidFill>
              <a:latin typeface="한화고딕 L" panose="02020503020101020101" pitchFamily="18" charset="-127"/>
              <a:ea typeface="한화고딕 L" panose="020205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>
              <a:solidFill>
                <a:schemeClr val="bg1">
                  <a:lumMod val="50000"/>
                </a:schemeClr>
              </a:solidFill>
              <a:latin typeface="한화고딕 L" panose="02020503020101020101" pitchFamily="18" charset="-127"/>
              <a:ea typeface="한화고딕 L" panose="020205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F548C1-085B-B7FE-EC49-57CF1A67450F}"/>
              </a:ext>
            </a:extLst>
          </p:cNvPr>
          <p:cNvSpPr txBox="1"/>
          <p:nvPr/>
        </p:nvSpPr>
        <p:spPr>
          <a:xfrm>
            <a:off x="2762529" y="495620"/>
            <a:ext cx="2910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000000"/>
                </a:solidFill>
                <a:latin typeface="한화 B" panose="02020503020101020101" pitchFamily="18" charset="-127"/>
                <a:ea typeface="한화 B" panose="02020503020101020101" pitchFamily="18" charset="-127"/>
              </a:rPr>
              <a:t>개발 목표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77E467-B50A-2413-4B76-0B1FD5123185}"/>
              </a:ext>
            </a:extLst>
          </p:cNvPr>
          <p:cNvCxnSpPr>
            <a:cxnSpLocks/>
          </p:cNvCxnSpPr>
          <p:nvPr/>
        </p:nvCxnSpPr>
        <p:spPr>
          <a:xfrm flipV="1">
            <a:off x="2762529" y="1266517"/>
            <a:ext cx="2666747" cy="2161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9F285CB-EAA1-A79D-932B-05616179AB54}"/>
              </a:ext>
            </a:extLst>
          </p:cNvPr>
          <p:cNvSpPr txBox="1"/>
          <p:nvPr/>
        </p:nvSpPr>
        <p:spPr>
          <a:xfrm>
            <a:off x="487064" y="723504"/>
            <a:ext cx="2034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과제개요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E03B353-59C5-6B10-874E-1A942B7B391D}"/>
              </a:ext>
            </a:extLst>
          </p:cNvPr>
          <p:cNvCxnSpPr>
            <a:cxnSpLocks/>
          </p:cNvCxnSpPr>
          <p:nvPr/>
        </p:nvCxnSpPr>
        <p:spPr>
          <a:xfrm>
            <a:off x="616130" y="1284528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8A486C9-AC42-F8C2-92D4-75649542EB16}"/>
              </a:ext>
            </a:extLst>
          </p:cNvPr>
          <p:cNvSpPr txBox="1"/>
          <p:nvPr/>
        </p:nvSpPr>
        <p:spPr>
          <a:xfrm>
            <a:off x="5669271" y="723505"/>
            <a:ext cx="2214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시스템구조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8236A60-740B-1450-F02E-C312267ED416}"/>
              </a:ext>
            </a:extLst>
          </p:cNvPr>
          <p:cNvCxnSpPr>
            <a:cxnSpLocks/>
          </p:cNvCxnSpPr>
          <p:nvPr/>
        </p:nvCxnSpPr>
        <p:spPr>
          <a:xfrm>
            <a:off x="5889857" y="1274719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5BF0BE6-95FC-084A-BE8C-34C71FCD06E7}"/>
              </a:ext>
            </a:extLst>
          </p:cNvPr>
          <p:cNvSpPr txBox="1"/>
          <p:nvPr/>
        </p:nvSpPr>
        <p:spPr>
          <a:xfrm>
            <a:off x="7785110" y="723504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주요기능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C771EBC-59D7-D244-BC68-5C2FA89E5955}"/>
              </a:ext>
            </a:extLst>
          </p:cNvPr>
          <p:cNvCxnSpPr>
            <a:cxnSpLocks/>
          </p:cNvCxnSpPr>
          <p:nvPr/>
        </p:nvCxnSpPr>
        <p:spPr>
          <a:xfrm>
            <a:off x="8039328" y="1265657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0F84A8F-3874-9E25-17F7-88C49011A2F9}"/>
              </a:ext>
            </a:extLst>
          </p:cNvPr>
          <p:cNvSpPr/>
          <p:nvPr/>
        </p:nvSpPr>
        <p:spPr>
          <a:xfrm>
            <a:off x="11199059" y="2895704"/>
            <a:ext cx="7297372" cy="2256814"/>
          </a:xfrm>
          <a:prstGeom prst="roundRect">
            <a:avLst>
              <a:gd name="adj" fmla="val 17963"/>
            </a:avLst>
          </a:prstGeom>
          <a:noFill/>
          <a:ln w="28575">
            <a:solidFill>
              <a:srgbClr val="F373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732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519931-D025-7D4C-4457-B3BCFA4A94B2}"/>
              </a:ext>
            </a:extLst>
          </p:cNvPr>
          <p:cNvSpPr txBox="1"/>
          <p:nvPr/>
        </p:nvSpPr>
        <p:spPr>
          <a:xfrm>
            <a:off x="11432796" y="3075319"/>
            <a:ext cx="504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한화 B" panose="02020503020101020101" pitchFamily="18" charset="-127"/>
                <a:ea typeface="한화 B" panose="02020503020101020101" pitchFamily="18" charset="-127"/>
              </a:rPr>
              <a:t>개발환경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4C318A-B7BA-BE06-2AF8-AD467911F01B}"/>
              </a:ext>
            </a:extLst>
          </p:cNvPr>
          <p:cNvSpPr txBox="1"/>
          <p:nvPr/>
        </p:nvSpPr>
        <p:spPr>
          <a:xfrm>
            <a:off x="11358028" y="3729139"/>
            <a:ext cx="6301160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개발언어 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: C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운영체제 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: 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리눅스</a:t>
            </a:r>
            <a:endParaRPr lang="en-US" altLang="ko-KR" sz="2800">
              <a:solidFill>
                <a:schemeClr val="bg1">
                  <a:lumMod val="50000"/>
                </a:schemeClr>
              </a:solidFill>
              <a:latin typeface="한화고딕 L" panose="02020503020101020101" pitchFamily="18" charset="-127"/>
              <a:ea typeface="한화고딕 L" panose="02020503020101020101" pitchFamily="18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635510F7-890F-7E51-D5FD-86DB243C8C6B}"/>
              </a:ext>
            </a:extLst>
          </p:cNvPr>
          <p:cNvSpPr/>
          <p:nvPr/>
        </p:nvSpPr>
        <p:spPr>
          <a:xfrm>
            <a:off x="1358057" y="3802041"/>
            <a:ext cx="7559430" cy="5491082"/>
          </a:xfrm>
          <a:prstGeom prst="roundRect">
            <a:avLst>
              <a:gd name="adj" fmla="val 8962"/>
            </a:avLst>
          </a:prstGeom>
          <a:noFill/>
          <a:ln w="28575">
            <a:solidFill>
              <a:srgbClr val="F373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732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7838B21-CE96-113E-7B5A-A67FDD2703DB}"/>
              </a:ext>
            </a:extLst>
          </p:cNvPr>
          <p:cNvSpPr txBox="1"/>
          <p:nvPr/>
        </p:nvSpPr>
        <p:spPr>
          <a:xfrm>
            <a:off x="1591794" y="3981656"/>
            <a:ext cx="504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한화 B" panose="02020503020101020101" pitchFamily="18" charset="-127"/>
                <a:ea typeface="한화 B" panose="02020503020101020101" pitchFamily="18" charset="-127"/>
              </a:rPr>
              <a:t>목표 구현 기능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3A5A329-2707-58F7-274C-730CA387EC50}"/>
              </a:ext>
            </a:extLst>
          </p:cNvPr>
          <p:cNvSpPr txBox="1"/>
          <p:nvPr/>
        </p:nvSpPr>
        <p:spPr>
          <a:xfrm>
            <a:off x="1759461" y="4903470"/>
            <a:ext cx="6301160" cy="391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서버 ↔ 클라이언트 모두 구현</a:t>
            </a:r>
            <a:endParaRPr lang="en-US" altLang="ko-KR" sz="2800">
              <a:solidFill>
                <a:schemeClr val="bg1">
                  <a:lumMod val="50000"/>
                </a:schemeClr>
              </a:solidFill>
              <a:latin typeface="한화고딕 L" panose="02020503020101020101" pitchFamily="18" charset="-127"/>
              <a:ea typeface="한화고딕 L" panose="020205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멀티 프로세스 사용</a:t>
            </a:r>
            <a:endParaRPr lang="en-US" altLang="ko-KR" sz="2800">
              <a:solidFill>
                <a:schemeClr val="bg1">
                  <a:lumMod val="50000"/>
                </a:schemeClr>
              </a:solidFill>
              <a:latin typeface="한화고딕 L" panose="02020503020101020101" pitchFamily="18" charset="-127"/>
              <a:ea typeface="한화고딕 L" panose="020205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서버 ↔ 클라이언트 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: 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소켓통신</a:t>
            </a:r>
            <a:endParaRPr lang="en-US" altLang="ko-KR" sz="2800">
              <a:solidFill>
                <a:schemeClr val="bg1">
                  <a:lumMod val="50000"/>
                </a:schemeClr>
              </a:solidFill>
              <a:latin typeface="한화고딕 L" panose="02020503020101020101" pitchFamily="18" charset="-127"/>
              <a:ea typeface="한화고딕 L" panose="020205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부모 ↔ 자식 프로세스 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: IPC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채팅방 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: 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로그인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/ 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로그아웃기능</a:t>
            </a:r>
            <a:endParaRPr lang="en-US" altLang="ko-KR" sz="2800">
              <a:solidFill>
                <a:schemeClr val="bg1">
                  <a:lumMod val="50000"/>
                </a:schemeClr>
              </a:solidFill>
              <a:latin typeface="한화고딕 L" panose="02020503020101020101" pitchFamily="18" charset="-127"/>
              <a:ea typeface="한화고딕 L" panose="020205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빌드시스템 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make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구축</a:t>
            </a:r>
            <a:endParaRPr lang="en-US" altLang="ko-KR" sz="2800">
              <a:solidFill>
                <a:schemeClr val="bg1">
                  <a:lumMod val="50000"/>
                </a:schemeClr>
              </a:solidFill>
              <a:latin typeface="한화고딕 L" panose="02020503020101020101" pitchFamily="18" charset="-127"/>
              <a:ea typeface="한화고딕 L" panose="0202050302010102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27F2ABA-8E51-CFBE-F5AE-39101230F7C1}"/>
              </a:ext>
            </a:extLst>
          </p:cNvPr>
          <p:cNvSpPr txBox="1"/>
          <p:nvPr/>
        </p:nvSpPr>
        <p:spPr>
          <a:xfrm>
            <a:off x="12372312" y="713835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이슈해결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42284B5E-16B1-2408-4146-4DEB8B17757E}"/>
              </a:ext>
            </a:extLst>
          </p:cNvPr>
          <p:cNvCxnSpPr>
            <a:cxnSpLocks/>
          </p:cNvCxnSpPr>
          <p:nvPr/>
        </p:nvCxnSpPr>
        <p:spPr>
          <a:xfrm>
            <a:off x="12626530" y="1255988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4A72534-0C10-0708-89BD-D675EAA9B4F4}"/>
              </a:ext>
            </a:extLst>
          </p:cNvPr>
          <p:cNvSpPr txBox="1"/>
          <p:nvPr/>
        </p:nvSpPr>
        <p:spPr>
          <a:xfrm>
            <a:off x="10058391" y="723504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채팅 실행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A9C6284A-0ED7-526D-7576-4218F3BD1A25}"/>
              </a:ext>
            </a:extLst>
          </p:cNvPr>
          <p:cNvCxnSpPr>
            <a:cxnSpLocks/>
          </p:cNvCxnSpPr>
          <p:nvPr/>
        </p:nvCxnSpPr>
        <p:spPr>
          <a:xfrm>
            <a:off x="10312609" y="1265657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501505"/>
      </p:ext>
    </p:extLst>
  </p:cSld>
  <p:clrMapOvr>
    <a:masterClrMapping/>
  </p:clrMapOvr>
  <p:transition spd="slow" advClick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9A6F25-EE39-9028-10C4-1BE317AF5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54" y="-7254558"/>
            <a:ext cx="5624043" cy="37036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9715ED-0C20-C383-0FC4-0120E38A8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470" y="-6500019"/>
            <a:ext cx="6442839" cy="45513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B495F26-D00E-625B-D05A-3A2E2E777F8C}"/>
              </a:ext>
            </a:extLst>
          </p:cNvPr>
          <p:cNvSpPr/>
          <p:nvPr/>
        </p:nvSpPr>
        <p:spPr>
          <a:xfrm>
            <a:off x="584453" y="-1343296"/>
            <a:ext cx="5624043" cy="290651"/>
          </a:xfrm>
          <a:prstGeom prst="rect">
            <a:avLst/>
          </a:prstGeom>
          <a:solidFill>
            <a:srgbClr val="DD732E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F4B5F4B-DDE9-F668-49F0-0A2A3CC99B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3542" y="-3454766"/>
            <a:ext cx="3410739" cy="34107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79521B-5265-2BA3-E841-566D50201CC8}"/>
              </a:ext>
            </a:extLst>
          </p:cNvPr>
          <p:cNvSpPr txBox="1"/>
          <p:nvPr/>
        </p:nvSpPr>
        <p:spPr>
          <a:xfrm>
            <a:off x="18438685" y="-3966419"/>
            <a:ext cx="3958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Tech Skills</a:t>
            </a:r>
            <a:endParaRPr lang="ko-KR" altLang="en-US" sz="4800">
              <a:solidFill>
                <a:srgbClr val="000000"/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9C7F08-15E9-FFA8-812B-71F7B29E3581}"/>
              </a:ext>
            </a:extLst>
          </p:cNvPr>
          <p:cNvCxnSpPr>
            <a:cxnSpLocks/>
          </p:cNvCxnSpPr>
          <p:nvPr/>
        </p:nvCxnSpPr>
        <p:spPr>
          <a:xfrm>
            <a:off x="18438685" y="-3173912"/>
            <a:ext cx="395805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2F548C1-085B-B7FE-EC49-57CF1A67450F}"/>
              </a:ext>
            </a:extLst>
          </p:cNvPr>
          <p:cNvSpPr txBox="1"/>
          <p:nvPr/>
        </p:nvSpPr>
        <p:spPr>
          <a:xfrm>
            <a:off x="4820446" y="525699"/>
            <a:ext cx="3388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000000"/>
                </a:solidFill>
                <a:latin typeface="한화 B" panose="02020503020101020101" pitchFamily="18" charset="-127"/>
                <a:ea typeface="한화 B" panose="02020503020101020101" pitchFamily="18" charset="-127"/>
              </a:rPr>
              <a:t>시스템구조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77E467-B50A-2413-4B76-0B1FD5123185}"/>
              </a:ext>
            </a:extLst>
          </p:cNvPr>
          <p:cNvCxnSpPr>
            <a:cxnSpLocks/>
          </p:cNvCxnSpPr>
          <p:nvPr/>
        </p:nvCxnSpPr>
        <p:spPr>
          <a:xfrm>
            <a:off x="4871575" y="1286902"/>
            <a:ext cx="3061819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9F285CB-EAA1-A79D-932B-05616179AB54}"/>
              </a:ext>
            </a:extLst>
          </p:cNvPr>
          <p:cNvSpPr txBox="1"/>
          <p:nvPr/>
        </p:nvSpPr>
        <p:spPr>
          <a:xfrm>
            <a:off x="487064" y="723504"/>
            <a:ext cx="2034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과제개요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E03B353-59C5-6B10-874E-1A942B7B391D}"/>
              </a:ext>
            </a:extLst>
          </p:cNvPr>
          <p:cNvCxnSpPr>
            <a:cxnSpLocks/>
          </p:cNvCxnSpPr>
          <p:nvPr/>
        </p:nvCxnSpPr>
        <p:spPr>
          <a:xfrm>
            <a:off x="616130" y="1284528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8A486C9-AC42-F8C2-92D4-75649542EB16}"/>
              </a:ext>
            </a:extLst>
          </p:cNvPr>
          <p:cNvSpPr txBox="1"/>
          <p:nvPr/>
        </p:nvSpPr>
        <p:spPr>
          <a:xfrm>
            <a:off x="2549403" y="721573"/>
            <a:ext cx="2214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개발목표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8236A60-740B-1450-F02E-C312267ED416}"/>
              </a:ext>
            </a:extLst>
          </p:cNvPr>
          <p:cNvCxnSpPr>
            <a:cxnSpLocks/>
          </p:cNvCxnSpPr>
          <p:nvPr/>
        </p:nvCxnSpPr>
        <p:spPr>
          <a:xfrm>
            <a:off x="2769989" y="1272787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5BF0BE6-95FC-084A-BE8C-34C71FCD06E7}"/>
              </a:ext>
            </a:extLst>
          </p:cNvPr>
          <p:cNvSpPr txBox="1"/>
          <p:nvPr/>
        </p:nvSpPr>
        <p:spPr>
          <a:xfrm>
            <a:off x="8007535" y="723504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주요기능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C771EBC-59D7-D244-BC68-5C2FA89E5955}"/>
              </a:ext>
            </a:extLst>
          </p:cNvPr>
          <p:cNvCxnSpPr>
            <a:cxnSpLocks/>
          </p:cNvCxnSpPr>
          <p:nvPr/>
        </p:nvCxnSpPr>
        <p:spPr>
          <a:xfrm>
            <a:off x="8261753" y="1265657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6FE4433-11BB-70A3-B92A-09FA1666ACDC}"/>
              </a:ext>
            </a:extLst>
          </p:cNvPr>
          <p:cNvSpPr txBox="1"/>
          <p:nvPr/>
        </p:nvSpPr>
        <p:spPr>
          <a:xfrm>
            <a:off x="12372312" y="713835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이슈해결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315D60-9C6E-6698-582A-1428AA75F02B}"/>
              </a:ext>
            </a:extLst>
          </p:cNvPr>
          <p:cNvCxnSpPr>
            <a:cxnSpLocks/>
          </p:cNvCxnSpPr>
          <p:nvPr/>
        </p:nvCxnSpPr>
        <p:spPr>
          <a:xfrm>
            <a:off x="12626530" y="1255988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89AEDE9-369B-043F-C010-36E902DF7F5F}"/>
              </a:ext>
            </a:extLst>
          </p:cNvPr>
          <p:cNvSpPr txBox="1"/>
          <p:nvPr/>
        </p:nvSpPr>
        <p:spPr>
          <a:xfrm>
            <a:off x="10058391" y="723504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채팅 실행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F79CCBA-42DB-413C-388D-E84720EA1F4B}"/>
              </a:ext>
            </a:extLst>
          </p:cNvPr>
          <p:cNvCxnSpPr>
            <a:cxnSpLocks/>
          </p:cNvCxnSpPr>
          <p:nvPr/>
        </p:nvCxnSpPr>
        <p:spPr>
          <a:xfrm>
            <a:off x="10312609" y="1265657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46602"/>
      </p:ext>
    </p:extLst>
  </p:cSld>
  <p:clrMapOvr>
    <a:masterClrMapping/>
  </p:clrMapOvr>
  <p:transition spd="slow" advClick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20EB38AB-6273-2CFA-50D3-41E71213D1E3}"/>
              </a:ext>
            </a:extLst>
          </p:cNvPr>
          <p:cNvSpPr/>
          <p:nvPr/>
        </p:nvSpPr>
        <p:spPr>
          <a:xfrm>
            <a:off x="973394" y="8091882"/>
            <a:ext cx="12329650" cy="3284595"/>
          </a:xfrm>
          <a:prstGeom prst="rect">
            <a:avLst/>
          </a:prstGeom>
          <a:solidFill>
            <a:srgbClr val="4B4B4B">
              <a:alpha val="11000"/>
            </a:srgbClr>
          </a:solidFill>
          <a:ln w="38100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F64931A-74CF-EE4C-238D-6CC0CF9DFA5D}"/>
              </a:ext>
            </a:extLst>
          </p:cNvPr>
          <p:cNvSpPr/>
          <p:nvPr/>
        </p:nvSpPr>
        <p:spPr>
          <a:xfrm>
            <a:off x="973395" y="2488413"/>
            <a:ext cx="12329650" cy="5434643"/>
          </a:xfrm>
          <a:prstGeom prst="rect">
            <a:avLst/>
          </a:prstGeom>
          <a:solidFill>
            <a:srgbClr val="FFBD7B">
              <a:alpha val="23000"/>
            </a:srgbClr>
          </a:solidFill>
          <a:ln>
            <a:solidFill>
              <a:srgbClr val="F58E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9A6F25-EE39-9028-10C4-1BE317AF5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54" y="-7254558"/>
            <a:ext cx="5624043" cy="37036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9715ED-0C20-C383-0FC4-0120E38A8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470" y="-6500019"/>
            <a:ext cx="6442839" cy="45513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B495F26-D00E-625B-D05A-3A2E2E777F8C}"/>
              </a:ext>
            </a:extLst>
          </p:cNvPr>
          <p:cNvSpPr/>
          <p:nvPr/>
        </p:nvSpPr>
        <p:spPr>
          <a:xfrm>
            <a:off x="584453" y="-1343296"/>
            <a:ext cx="5624043" cy="290651"/>
          </a:xfrm>
          <a:prstGeom prst="rect">
            <a:avLst/>
          </a:prstGeom>
          <a:solidFill>
            <a:srgbClr val="DD732E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F4B5F4B-DDE9-F668-49F0-0A2A3CC99B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3542" y="-3454766"/>
            <a:ext cx="3410739" cy="34107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79521B-5265-2BA3-E841-566D50201CC8}"/>
              </a:ext>
            </a:extLst>
          </p:cNvPr>
          <p:cNvSpPr txBox="1"/>
          <p:nvPr/>
        </p:nvSpPr>
        <p:spPr>
          <a:xfrm>
            <a:off x="18438685" y="-3966419"/>
            <a:ext cx="3958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Tech Skills</a:t>
            </a:r>
            <a:endParaRPr lang="ko-KR" altLang="en-US" sz="4800">
              <a:solidFill>
                <a:srgbClr val="000000"/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9C7F08-15E9-FFA8-812B-71F7B29E3581}"/>
              </a:ext>
            </a:extLst>
          </p:cNvPr>
          <p:cNvCxnSpPr>
            <a:cxnSpLocks/>
          </p:cNvCxnSpPr>
          <p:nvPr/>
        </p:nvCxnSpPr>
        <p:spPr>
          <a:xfrm>
            <a:off x="18438685" y="-3173912"/>
            <a:ext cx="395805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2F548C1-085B-B7FE-EC49-57CF1A67450F}"/>
              </a:ext>
            </a:extLst>
          </p:cNvPr>
          <p:cNvSpPr txBox="1"/>
          <p:nvPr/>
        </p:nvSpPr>
        <p:spPr>
          <a:xfrm>
            <a:off x="4820446" y="525699"/>
            <a:ext cx="3388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000000"/>
                </a:solidFill>
                <a:latin typeface="한화 B" panose="02020503020101020101" pitchFamily="18" charset="-127"/>
                <a:ea typeface="한화 B" panose="02020503020101020101" pitchFamily="18" charset="-127"/>
              </a:rPr>
              <a:t>시스템구조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77E467-B50A-2413-4B76-0B1FD5123185}"/>
              </a:ext>
            </a:extLst>
          </p:cNvPr>
          <p:cNvCxnSpPr>
            <a:cxnSpLocks/>
          </p:cNvCxnSpPr>
          <p:nvPr/>
        </p:nvCxnSpPr>
        <p:spPr>
          <a:xfrm>
            <a:off x="4871575" y="1286902"/>
            <a:ext cx="3061819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9F285CB-EAA1-A79D-932B-05616179AB54}"/>
              </a:ext>
            </a:extLst>
          </p:cNvPr>
          <p:cNvSpPr txBox="1"/>
          <p:nvPr/>
        </p:nvSpPr>
        <p:spPr>
          <a:xfrm>
            <a:off x="487064" y="723504"/>
            <a:ext cx="2034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과제개요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E03B353-59C5-6B10-874E-1A942B7B391D}"/>
              </a:ext>
            </a:extLst>
          </p:cNvPr>
          <p:cNvCxnSpPr>
            <a:cxnSpLocks/>
          </p:cNvCxnSpPr>
          <p:nvPr/>
        </p:nvCxnSpPr>
        <p:spPr>
          <a:xfrm>
            <a:off x="616130" y="1284528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8A486C9-AC42-F8C2-92D4-75649542EB16}"/>
              </a:ext>
            </a:extLst>
          </p:cNvPr>
          <p:cNvSpPr txBox="1"/>
          <p:nvPr/>
        </p:nvSpPr>
        <p:spPr>
          <a:xfrm>
            <a:off x="2549403" y="721573"/>
            <a:ext cx="2214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개발목표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8236A60-740B-1450-F02E-C312267ED416}"/>
              </a:ext>
            </a:extLst>
          </p:cNvPr>
          <p:cNvCxnSpPr>
            <a:cxnSpLocks/>
          </p:cNvCxnSpPr>
          <p:nvPr/>
        </p:nvCxnSpPr>
        <p:spPr>
          <a:xfrm>
            <a:off x="2769989" y="1272787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5BF0BE6-95FC-084A-BE8C-34C71FCD06E7}"/>
              </a:ext>
            </a:extLst>
          </p:cNvPr>
          <p:cNvSpPr txBox="1"/>
          <p:nvPr/>
        </p:nvSpPr>
        <p:spPr>
          <a:xfrm>
            <a:off x="8007535" y="723504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주요기능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C771EBC-59D7-D244-BC68-5C2FA89E5955}"/>
              </a:ext>
            </a:extLst>
          </p:cNvPr>
          <p:cNvCxnSpPr>
            <a:cxnSpLocks/>
          </p:cNvCxnSpPr>
          <p:nvPr/>
        </p:nvCxnSpPr>
        <p:spPr>
          <a:xfrm>
            <a:off x="8261753" y="1265657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3C0A7BF9-7F50-B1E2-82ED-A74304BF82FC}"/>
              </a:ext>
            </a:extLst>
          </p:cNvPr>
          <p:cNvSpPr/>
          <p:nvPr/>
        </p:nvSpPr>
        <p:spPr>
          <a:xfrm>
            <a:off x="6293177" y="3385751"/>
            <a:ext cx="1631092" cy="1408564"/>
          </a:xfrm>
          <a:prstGeom prst="ellipse">
            <a:avLst/>
          </a:prstGeom>
          <a:solidFill>
            <a:srgbClr val="000000">
              <a:alpha val="48000"/>
            </a:srgbClr>
          </a:solidFill>
          <a:ln w="5715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A2FAF9-48FE-1E3D-DBF0-9740B5F403AA}"/>
              </a:ext>
            </a:extLst>
          </p:cNvPr>
          <p:cNvSpPr/>
          <p:nvPr/>
        </p:nvSpPr>
        <p:spPr>
          <a:xfrm>
            <a:off x="3418814" y="6337114"/>
            <a:ext cx="1305905" cy="1168982"/>
          </a:xfrm>
          <a:prstGeom prst="ellipse">
            <a:avLst/>
          </a:prstGeom>
          <a:solidFill>
            <a:srgbClr val="DD732E">
              <a:alpha val="54000"/>
            </a:srgb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6056086-37B4-D997-83E9-A6D03E97F987}"/>
              </a:ext>
            </a:extLst>
          </p:cNvPr>
          <p:cNvSpPr/>
          <p:nvPr/>
        </p:nvSpPr>
        <p:spPr>
          <a:xfrm>
            <a:off x="6424954" y="6337114"/>
            <a:ext cx="1305905" cy="1168982"/>
          </a:xfrm>
          <a:prstGeom prst="ellipse">
            <a:avLst/>
          </a:prstGeom>
          <a:solidFill>
            <a:srgbClr val="DD732E">
              <a:alpha val="54000"/>
            </a:srgb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4057AD7-08A6-BC07-320A-98DEF14FE9F0}"/>
              </a:ext>
            </a:extLst>
          </p:cNvPr>
          <p:cNvSpPr/>
          <p:nvPr/>
        </p:nvSpPr>
        <p:spPr>
          <a:xfrm>
            <a:off x="9334570" y="6337114"/>
            <a:ext cx="1305905" cy="1168982"/>
          </a:xfrm>
          <a:prstGeom prst="ellipse">
            <a:avLst/>
          </a:prstGeom>
          <a:solidFill>
            <a:srgbClr val="DD732E">
              <a:alpha val="54000"/>
            </a:srgb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AC231F-0F35-3F8B-93E3-2C39A8F97FC0}"/>
              </a:ext>
            </a:extLst>
          </p:cNvPr>
          <p:cNvSpPr/>
          <p:nvPr/>
        </p:nvSpPr>
        <p:spPr>
          <a:xfrm>
            <a:off x="6556907" y="9056524"/>
            <a:ext cx="1041997" cy="959830"/>
          </a:xfrm>
          <a:prstGeom prst="rect">
            <a:avLst/>
          </a:prstGeom>
          <a:solidFill>
            <a:srgbClr val="F9F5F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D3CDBA0-8824-1262-BFCD-909E0CCE97DB}"/>
              </a:ext>
            </a:extLst>
          </p:cNvPr>
          <p:cNvCxnSpPr>
            <a:cxnSpLocks/>
          </p:cNvCxnSpPr>
          <p:nvPr/>
        </p:nvCxnSpPr>
        <p:spPr>
          <a:xfrm flipV="1">
            <a:off x="4468461" y="4769108"/>
            <a:ext cx="1727904" cy="1282370"/>
          </a:xfrm>
          <a:prstGeom prst="straightConnector1">
            <a:avLst/>
          </a:prstGeom>
          <a:ln w="38100">
            <a:solidFill>
              <a:srgbClr val="00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C2042EC-9978-CACC-636F-C28ED58211F4}"/>
              </a:ext>
            </a:extLst>
          </p:cNvPr>
          <p:cNvCxnSpPr>
            <a:cxnSpLocks/>
          </p:cNvCxnSpPr>
          <p:nvPr/>
        </p:nvCxnSpPr>
        <p:spPr>
          <a:xfrm flipV="1">
            <a:off x="7061754" y="5059273"/>
            <a:ext cx="0" cy="1107314"/>
          </a:xfrm>
          <a:prstGeom prst="straightConnector1">
            <a:avLst/>
          </a:prstGeom>
          <a:ln w="38100">
            <a:solidFill>
              <a:srgbClr val="00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18C9D6C-2C23-D0D4-511A-F7B62F076696}"/>
              </a:ext>
            </a:extLst>
          </p:cNvPr>
          <p:cNvCxnSpPr>
            <a:cxnSpLocks/>
          </p:cNvCxnSpPr>
          <p:nvPr/>
        </p:nvCxnSpPr>
        <p:spPr>
          <a:xfrm flipH="1" flipV="1">
            <a:off x="7924269" y="4769108"/>
            <a:ext cx="1539646" cy="1282370"/>
          </a:xfrm>
          <a:prstGeom prst="straightConnector1">
            <a:avLst/>
          </a:prstGeom>
          <a:ln w="38100">
            <a:solidFill>
              <a:srgbClr val="00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C6CAAB3-EE3C-B1A7-8DA0-7EB6C35E4706}"/>
              </a:ext>
            </a:extLst>
          </p:cNvPr>
          <p:cNvCxnSpPr>
            <a:cxnSpLocks/>
          </p:cNvCxnSpPr>
          <p:nvPr/>
        </p:nvCxnSpPr>
        <p:spPr>
          <a:xfrm flipV="1">
            <a:off x="4010574" y="7635725"/>
            <a:ext cx="25761" cy="1326292"/>
          </a:xfrm>
          <a:prstGeom prst="straightConnector1">
            <a:avLst/>
          </a:prstGeom>
          <a:ln w="38100">
            <a:solidFill>
              <a:srgbClr val="DD732E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B0784CA-36BC-7CFC-5E97-D45F766A23B6}"/>
              </a:ext>
            </a:extLst>
          </p:cNvPr>
          <p:cNvCxnSpPr>
            <a:cxnSpLocks/>
          </p:cNvCxnSpPr>
          <p:nvPr/>
        </p:nvCxnSpPr>
        <p:spPr>
          <a:xfrm flipV="1">
            <a:off x="7077906" y="7568064"/>
            <a:ext cx="0" cy="1375348"/>
          </a:xfrm>
          <a:prstGeom prst="straightConnector1">
            <a:avLst/>
          </a:prstGeom>
          <a:ln w="38100">
            <a:solidFill>
              <a:srgbClr val="DD732E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726749-E45A-711E-494E-2252A4C5C319}"/>
              </a:ext>
            </a:extLst>
          </p:cNvPr>
          <p:cNvCxnSpPr>
            <a:cxnSpLocks/>
          </p:cNvCxnSpPr>
          <p:nvPr/>
        </p:nvCxnSpPr>
        <p:spPr>
          <a:xfrm flipV="1">
            <a:off x="10031576" y="7639568"/>
            <a:ext cx="0" cy="1375348"/>
          </a:xfrm>
          <a:prstGeom prst="straightConnector1">
            <a:avLst/>
          </a:prstGeom>
          <a:ln w="38100">
            <a:solidFill>
              <a:srgbClr val="DD732E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BBD2EC9-D6C4-D21D-83A6-054C73577A7C}"/>
              </a:ext>
            </a:extLst>
          </p:cNvPr>
          <p:cNvSpPr/>
          <p:nvPr/>
        </p:nvSpPr>
        <p:spPr>
          <a:xfrm>
            <a:off x="3515337" y="9042590"/>
            <a:ext cx="1041997" cy="959830"/>
          </a:xfrm>
          <a:prstGeom prst="rect">
            <a:avLst/>
          </a:prstGeom>
          <a:solidFill>
            <a:srgbClr val="F9F5F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E6E359-69E2-C976-1DD3-274A4BB787F6}"/>
              </a:ext>
            </a:extLst>
          </p:cNvPr>
          <p:cNvSpPr/>
          <p:nvPr/>
        </p:nvSpPr>
        <p:spPr>
          <a:xfrm>
            <a:off x="9466525" y="9099396"/>
            <a:ext cx="1041997" cy="959830"/>
          </a:xfrm>
          <a:prstGeom prst="rect">
            <a:avLst/>
          </a:prstGeom>
          <a:solidFill>
            <a:srgbClr val="F9F5F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A2E111D-142C-502D-E6DF-FBABEBC76308}"/>
              </a:ext>
            </a:extLst>
          </p:cNvPr>
          <p:cNvCxnSpPr>
            <a:cxnSpLocks/>
          </p:cNvCxnSpPr>
          <p:nvPr/>
        </p:nvCxnSpPr>
        <p:spPr>
          <a:xfrm>
            <a:off x="13303044" y="5205734"/>
            <a:ext cx="1585619" cy="0"/>
          </a:xfrm>
          <a:prstGeom prst="straightConnector1">
            <a:avLst/>
          </a:prstGeom>
          <a:ln w="50800">
            <a:solidFill>
              <a:srgbClr val="00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8640E22-DD24-8E5B-904D-AEA585BFCE5C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13303044" y="9734179"/>
            <a:ext cx="1585619" cy="1"/>
          </a:xfrm>
          <a:prstGeom prst="straightConnector1">
            <a:avLst/>
          </a:prstGeom>
          <a:ln w="50800">
            <a:solidFill>
              <a:srgbClr val="00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250CB10-719D-6998-9DCE-788358322F3E}"/>
              </a:ext>
            </a:extLst>
          </p:cNvPr>
          <p:cNvSpPr txBox="1"/>
          <p:nvPr/>
        </p:nvSpPr>
        <p:spPr>
          <a:xfrm>
            <a:off x="15212740" y="4769108"/>
            <a:ext cx="4291735" cy="707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latin typeface="한화 B" panose="02020503020101020101" pitchFamily="18" charset="-127"/>
                <a:ea typeface="한화 B" panose="02020503020101020101" pitchFamily="18" charset="-127"/>
              </a:rPr>
              <a:t>Pipe </a:t>
            </a:r>
            <a:r>
              <a:rPr lang="ko-KR" altLang="en-US" sz="4000">
                <a:latin typeface="한화 B" panose="02020503020101020101" pitchFamily="18" charset="-127"/>
                <a:ea typeface="한화 B" panose="02020503020101020101" pitchFamily="18" charset="-127"/>
              </a:rPr>
              <a:t>양방향 통신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8192F8-E32C-990C-2820-44DBE9A44136}"/>
              </a:ext>
            </a:extLst>
          </p:cNvPr>
          <p:cNvSpPr txBox="1"/>
          <p:nvPr/>
        </p:nvSpPr>
        <p:spPr>
          <a:xfrm>
            <a:off x="15212740" y="9295673"/>
            <a:ext cx="3640021" cy="720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latin typeface="한화 B" panose="02020503020101020101" pitchFamily="18" charset="-127"/>
                <a:ea typeface="한화 B" panose="02020503020101020101" pitchFamily="18" charset="-127"/>
              </a:rPr>
              <a:t>Socket </a:t>
            </a:r>
            <a:r>
              <a:rPr lang="ko-KR" altLang="en-US" sz="4000">
                <a:latin typeface="한화 B" panose="02020503020101020101" pitchFamily="18" charset="-127"/>
                <a:ea typeface="한화 B" panose="02020503020101020101" pitchFamily="18" charset="-127"/>
              </a:rPr>
              <a:t>통신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84DF94-E433-2F25-AB60-9813D823977F}"/>
              </a:ext>
            </a:extLst>
          </p:cNvPr>
          <p:cNvSpPr txBox="1"/>
          <p:nvPr/>
        </p:nvSpPr>
        <p:spPr>
          <a:xfrm>
            <a:off x="3507380" y="6626424"/>
            <a:ext cx="1697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한화고딕 L" panose="02020503020101020101" pitchFamily="18" charset="-127"/>
                <a:ea typeface="한화고딕 L" panose="02020503020101020101" pitchFamily="18" charset="-127"/>
              </a:rPr>
              <a:t>자식</a:t>
            </a:r>
            <a:r>
              <a:rPr lang="en-US" altLang="ko-KR" sz="3200">
                <a:latin typeface="한화고딕 L" panose="02020503020101020101" pitchFamily="18" charset="-127"/>
                <a:ea typeface="한화고딕 L" panose="02020503020101020101" pitchFamily="18" charset="-127"/>
              </a:rPr>
              <a:t>1</a:t>
            </a:r>
            <a:endParaRPr lang="ko-KR" altLang="en-US" sz="3200">
              <a:latin typeface="한화고딕 L" panose="02020503020101020101" pitchFamily="18" charset="-127"/>
              <a:ea typeface="한화고딕 L" panose="020205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35946B-7408-695A-40A7-AC915F888EEF}"/>
              </a:ext>
            </a:extLst>
          </p:cNvPr>
          <p:cNvSpPr txBox="1"/>
          <p:nvPr/>
        </p:nvSpPr>
        <p:spPr>
          <a:xfrm>
            <a:off x="6514479" y="6626424"/>
            <a:ext cx="1697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한화고딕 L" panose="02020503020101020101" pitchFamily="18" charset="-127"/>
                <a:ea typeface="한화고딕 L" panose="02020503020101020101" pitchFamily="18" charset="-127"/>
              </a:rPr>
              <a:t>자식</a:t>
            </a:r>
            <a:r>
              <a:rPr lang="en-US" altLang="ko-KR" sz="3200">
                <a:latin typeface="한화고딕 L" panose="02020503020101020101" pitchFamily="18" charset="-127"/>
                <a:ea typeface="한화고딕 L" panose="02020503020101020101" pitchFamily="18" charset="-127"/>
              </a:rPr>
              <a:t>2</a:t>
            </a:r>
            <a:endParaRPr lang="ko-KR" altLang="en-US" sz="3200">
              <a:latin typeface="한화고딕 L" panose="02020503020101020101" pitchFamily="18" charset="-127"/>
              <a:ea typeface="한화고딕 L" panose="020205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828206-BEC1-EEBD-A488-1D66C9381EB5}"/>
              </a:ext>
            </a:extLst>
          </p:cNvPr>
          <p:cNvSpPr txBox="1"/>
          <p:nvPr/>
        </p:nvSpPr>
        <p:spPr>
          <a:xfrm>
            <a:off x="9394527" y="6633908"/>
            <a:ext cx="1697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한화고딕 L" panose="02020503020101020101" pitchFamily="18" charset="-127"/>
                <a:ea typeface="한화고딕 L" panose="02020503020101020101" pitchFamily="18" charset="-127"/>
              </a:rPr>
              <a:t>자식</a:t>
            </a:r>
            <a:r>
              <a:rPr lang="en-US" altLang="ko-KR" sz="3200">
                <a:latin typeface="한화고딕 L" panose="02020503020101020101" pitchFamily="18" charset="-127"/>
                <a:ea typeface="한화고딕 L" panose="02020503020101020101" pitchFamily="18" charset="-127"/>
              </a:rPr>
              <a:t>3</a:t>
            </a:r>
            <a:endParaRPr lang="ko-KR" altLang="en-US" sz="3200">
              <a:latin typeface="한화고딕 L" panose="02020503020101020101" pitchFamily="18" charset="-127"/>
              <a:ea typeface="한화고딕 L" panose="020205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342C2B-3C62-658F-70FD-20414C4E4B26}"/>
              </a:ext>
            </a:extLst>
          </p:cNvPr>
          <p:cNvSpPr txBox="1"/>
          <p:nvPr/>
        </p:nvSpPr>
        <p:spPr>
          <a:xfrm>
            <a:off x="3389340" y="10059226"/>
            <a:ext cx="1697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한화고딕 L" panose="02020503020101020101" pitchFamily="18" charset="-127"/>
                <a:ea typeface="한화고딕 L" panose="02020503020101020101" pitchFamily="18" charset="-127"/>
              </a:rPr>
              <a:t>Client1</a:t>
            </a:r>
            <a:endParaRPr lang="ko-KR" altLang="en-US" sz="3200">
              <a:latin typeface="한화고딕 L" panose="02020503020101020101" pitchFamily="18" charset="-127"/>
              <a:ea typeface="한화고딕 L" panose="020205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819E46-BFEA-B065-F755-87F5858EE9F7}"/>
              </a:ext>
            </a:extLst>
          </p:cNvPr>
          <p:cNvSpPr txBox="1"/>
          <p:nvPr/>
        </p:nvSpPr>
        <p:spPr>
          <a:xfrm>
            <a:off x="6397193" y="10059226"/>
            <a:ext cx="1697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한화고딕 L" panose="02020503020101020101" pitchFamily="18" charset="-127"/>
                <a:ea typeface="한화고딕 L" panose="02020503020101020101" pitchFamily="18" charset="-127"/>
              </a:rPr>
              <a:t>Client2</a:t>
            </a:r>
            <a:endParaRPr lang="ko-KR" altLang="en-US" sz="3200">
              <a:latin typeface="한화고딕 L" panose="02020503020101020101" pitchFamily="18" charset="-127"/>
              <a:ea typeface="한화고딕 L" panose="020205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5871FC0-11A0-F9DE-BB2E-28787DD489FF}"/>
              </a:ext>
            </a:extLst>
          </p:cNvPr>
          <p:cNvSpPr txBox="1"/>
          <p:nvPr/>
        </p:nvSpPr>
        <p:spPr>
          <a:xfrm>
            <a:off x="9298328" y="10067311"/>
            <a:ext cx="1697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한화고딕 L" panose="02020503020101020101" pitchFamily="18" charset="-127"/>
                <a:ea typeface="한화고딕 L" panose="02020503020101020101" pitchFamily="18" charset="-127"/>
              </a:rPr>
              <a:t>Client3</a:t>
            </a:r>
            <a:endParaRPr lang="ko-KR" altLang="en-US" sz="3200">
              <a:latin typeface="한화고딕 L" panose="02020503020101020101" pitchFamily="18" charset="-127"/>
              <a:ea typeface="한화고딕 L" panose="0202050302010102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705E0F-1F0D-B5F2-6E79-9D5B5477EEDA}"/>
              </a:ext>
            </a:extLst>
          </p:cNvPr>
          <p:cNvSpPr txBox="1"/>
          <p:nvPr/>
        </p:nvSpPr>
        <p:spPr>
          <a:xfrm>
            <a:off x="6208496" y="3773623"/>
            <a:ext cx="1697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>
                <a:solidFill>
                  <a:schemeClr val="bg1"/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부모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0B3E1E-8698-C48A-7EEA-7B0BC993E964}"/>
              </a:ext>
            </a:extLst>
          </p:cNvPr>
          <p:cNvSpPr txBox="1"/>
          <p:nvPr/>
        </p:nvSpPr>
        <p:spPr>
          <a:xfrm>
            <a:off x="1124613" y="2606035"/>
            <a:ext cx="4291735" cy="707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Server.c</a:t>
            </a:r>
            <a:endParaRPr lang="ko-KR" altLang="en-US" sz="4000"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8D6860-0D57-5D2C-3CAA-00BE872B64DA}"/>
              </a:ext>
            </a:extLst>
          </p:cNvPr>
          <p:cNvSpPr txBox="1"/>
          <p:nvPr/>
        </p:nvSpPr>
        <p:spPr>
          <a:xfrm>
            <a:off x="1073606" y="10583870"/>
            <a:ext cx="4291735" cy="707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Client.c</a:t>
            </a:r>
            <a:endParaRPr lang="ko-KR" altLang="en-US" sz="4000"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72E1F9C-F56D-7DF3-E164-E8C466D10236}"/>
              </a:ext>
            </a:extLst>
          </p:cNvPr>
          <p:cNvSpPr txBox="1"/>
          <p:nvPr/>
        </p:nvSpPr>
        <p:spPr>
          <a:xfrm>
            <a:off x="12372312" y="713835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이슈해결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406E4909-39B0-97D3-78FB-9890F67406D0}"/>
              </a:ext>
            </a:extLst>
          </p:cNvPr>
          <p:cNvCxnSpPr>
            <a:cxnSpLocks/>
          </p:cNvCxnSpPr>
          <p:nvPr/>
        </p:nvCxnSpPr>
        <p:spPr>
          <a:xfrm>
            <a:off x="12626530" y="1255988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1E9E90F-F158-B2D8-91B7-D17EC28D50F4}"/>
              </a:ext>
            </a:extLst>
          </p:cNvPr>
          <p:cNvSpPr txBox="1"/>
          <p:nvPr/>
        </p:nvSpPr>
        <p:spPr>
          <a:xfrm>
            <a:off x="10058391" y="723504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채팅 실행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4A1E34A-E572-F89A-AC04-6305EC511A86}"/>
              </a:ext>
            </a:extLst>
          </p:cNvPr>
          <p:cNvCxnSpPr>
            <a:cxnSpLocks/>
          </p:cNvCxnSpPr>
          <p:nvPr/>
        </p:nvCxnSpPr>
        <p:spPr>
          <a:xfrm>
            <a:off x="10312609" y="1265657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891100"/>
      </p:ext>
    </p:extLst>
  </p:cSld>
  <p:clrMapOvr>
    <a:masterClrMapping/>
  </p:clrMapOvr>
  <p:transition spd="slow" advClick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9A6F25-EE39-9028-10C4-1BE317AF5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54" y="-7254558"/>
            <a:ext cx="5624043" cy="37036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9715ED-0C20-C383-0FC4-0120E38A8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470" y="-6500019"/>
            <a:ext cx="6442839" cy="45513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B495F26-D00E-625B-D05A-3A2E2E777F8C}"/>
              </a:ext>
            </a:extLst>
          </p:cNvPr>
          <p:cNvSpPr/>
          <p:nvPr/>
        </p:nvSpPr>
        <p:spPr>
          <a:xfrm>
            <a:off x="584453" y="-1343296"/>
            <a:ext cx="5624043" cy="290651"/>
          </a:xfrm>
          <a:prstGeom prst="rect">
            <a:avLst/>
          </a:prstGeom>
          <a:solidFill>
            <a:srgbClr val="DD732E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F548C1-085B-B7FE-EC49-57CF1A67450F}"/>
              </a:ext>
            </a:extLst>
          </p:cNvPr>
          <p:cNvSpPr txBox="1"/>
          <p:nvPr/>
        </p:nvSpPr>
        <p:spPr>
          <a:xfrm>
            <a:off x="4820446" y="525699"/>
            <a:ext cx="3388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000000"/>
                </a:solidFill>
                <a:latin typeface="한화 B" panose="02020503020101020101" pitchFamily="18" charset="-127"/>
                <a:ea typeface="한화 B" panose="02020503020101020101" pitchFamily="18" charset="-127"/>
              </a:rPr>
              <a:t>시스템구조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77E467-B50A-2413-4B76-0B1FD5123185}"/>
              </a:ext>
            </a:extLst>
          </p:cNvPr>
          <p:cNvCxnSpPr>
            <a:cxnSpLocks/>
          </p:cNvCxnSpPr>
          <p:nvPr/>
        </p:nvCxnSpPr>
        <p:spPr>
          <a:xfrm>
            <a:off x="4871575" y="1286902"/>
            <a:ext cx="3061819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9F285CB-EAA1-A79D-932B-05616179AB54}"/>
              </a:ext>
            </a:extLst>
          </p:cNvPr>
          <p:cNvSpPr txBox="1"/>
          <p:nvPr/>
        </p:nvSpPr>
        <p:spPr>
          <a:xfrm>
            <a:off x="487064" y="723504"/>
            <a:ext cx="2034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과제개요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E03B353-59C5-6B10-874E-1A942B7B391D}"/>
              </a:ext>
            </a:extLst>
          </p:cNvPr>
          <p:cNvCxnSpPr>
            <a:cxnSpLocks/>
          </p:cNvCxnSpPr>
          <p:nvPr/>
        </p:nvCxnSpPr>
        <p:spPr>
          <a:xfrm>
            <a:off x="616130" y="1284528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8A486C9-AC42-F8C2-92D4-75649542EB16}"/>
              </a:ext>
            </a:extLst>
          </p:cNvPr>
          <p:cNvSpPr txBox="1"/>
          <p:nvPr/>
        </p:nvSpPr>
        <p:spPr>
          <a:xfrm>
            <a:off x="2549403" y="721573"/>
            <a:ext cx="2214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개발목표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8236A60-740B-1450-F02E-C312267ED416}"/>
              </a:ext>
            </a:extLst>
          </p:cNvPr>
          <p:cNvCxnSpPr>
            <a:cxnSpLocks/>
          </p:cNvCxnSpPr>
          <p:nvPr/>
        </p:nvCxnSpPr>
        <p:spPr>
          <a:xfrm>
            <a:off x="2769989" y="1272787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5BF0BE6-95FC-084A-BE8C-34C71FCD06E7}"/>
              </a:ext>
            </a:extLst>
          </p:cNvPr>
          <p:cNvSpPr txBox="1"/>
          <p:nvPr/>
        </p:nvSpPr>
        <p:spPr>
          <a:xfrm>
            <a:off x="8007535" y="723504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주요기능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C771EBC-59D7-D244-BC68-5C2FA89E5955}"/>
              </a:ext>
            </a:extLst>
          </p:cNvPr>
          <p:cNvCxnSpPr>
            <a:cxnSpLocks/>
          </p:cNvCxnSpPr>
          <p:nvPr/>
        </p:nvCxnSpPr>
        <p:spPr>
          <a:xfrm>
            <a:off x="8261753" y="1265657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BE2B67-4EFB-390B-C552-DAF2AFF3B710}"/>
              </a:ext>
            </a:extLst>
          </p:cNvPr>
          <p:cNvSpPr/>
          <p:nvPr/>
        </p:nvSpPr>
        <p:spPr>
          <a:xfrm>
            <a:off x="991310" y="4166812"/>
            <a:ext cx="6343555" cy="5378846"/>
          </a:xfrm>
          <a:prstGeom prst="rect">
            <a:avLst/>
          </a:prstGeom>
          <a:solidFill>
            <a:srgbClr val="FFBD7B">
              <a:alpha val="23000"/>
            </a:srgbClr>
          </a:solidFill>
          <a:ln>
            <a:solidFill>
              <a:srgbClr val="F58E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7731B4-E65F-2B4F-3987-5451C4930E33}"/>
              </a:ext>
            </a:extLst>
          </p:cNvPr>
          <p:cNvSpPr txBox="1"/>
          <p:nvPr/>
        </p:nvSpPr>
        <p:spPr>
          <a:xfrm>
            <a:off x="254683" y="1587633"/>
            <a:ext cx="4291735" cy="707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latin typeface="한화 B" panose="02020503020101020101" pitchFamily="18" charset="-127"/>
                <a:ea typeface="한화 B" panose="02020503020101020101" pitchFamily="18" charset="-127"/>
              </a:rPr>
              <a:t>Server.c</a:t>
            </a:r>
            <a:endParaRPr lang="ko-KR" altLang="en-US" sz="4000">
              <a:latin typeface="한화 B" panose="02020503020101020101" pitchFamily="18" charset="-127"/>
              <a:ea typeface="한화 B" panose="020205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32E6F0-C88B-5DB7-F2A3-BC906B72CFD5}"/>
              </a:ext>
            </a:extLst>
          </p:cNvPr>
          <p:cNvSpPr/>
          <p:nvPr/>
        </p:nvSpPr>
        <p:spPr>
          <a:xfrm>
            <a:off x="12896738" y="4166812"/>
            <a:ext cx="6343555" cy="5378846"/>
          </a:xfrm>
          <a:prstGeom prst="rect">
            <a:avLst/>
          </a:prstGeom>
          <a:solidFill>
            <a:srgbClr val="009EDE">
              <a:alpha val="14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1EB13-68F8-9269-BEB0-81084E5C5B15}"/>
              </a:ext>
            </a:extLst>
          </p:cNvPr>
          <p:cNvSpPr txBox="1"/>
          <p:nvPr/>
        </p:nvSpPr>
        <p:spPr>
          <a:xfrm>
            <a:off x="2132985" y="6440736"/>
            <a:ext cx="4060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>
                <a:latin typeface="한화 L" panose="02020503020101020101" pitchFamily="18" charset="-127"/>
                <a:ea typeface="한화 L" panose="02020503020101020101" pitchFamily="18" charset="-127"/>
              </a:rPr>
              <a:t>부모 프로세스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0590D9-1FB9-2FB5-ADF0-3677FEC78B4A}"/>
              </a:ext>
            </a:extLst>
          </p:cNvPr>
          <p:cNvSpPr txBox="1"/>
          <p:nvPr/>
        </p:nvSpPr>
        <p:spPr>
          <a:xfrm>
            <a:off x="14562604" y="-2764466"/>
            <a:ext cx="5525621" cy="5847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클라이언트와 소켓 통신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790051-3F03-8626-A881-0B8A03FD5297}"/>
              </a:ext>
            </a:extLst>
          </p:cNvPr>
          <p:cNvSpPr txBox="1"/>
          <p:nvPr/>
        </p:nvSpPr>
        <p:spPr>
          <a:xfrm>
            <a:off x="15723282" y="-4044724"/>
            <a:ext cx="4950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클라이언트 메세지 </a:t>
            </a:r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?</a:t>
            </a:r>
            <a:endParaRPr lang="ko-KR" altLang="en-US" sz="4000"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EC8C7EF-1F34-88C6-212F-D5C570FDE131}"/>
              </a:ext>
            </a:extLst>
          </p:cNvPr>
          <p:cNvSpPr/>
          <p:nvPr/>
        </p:nvSpPr>
        <p:spPr>
          <a:xfrm>
            <a:off x="8068935" y="7508488"/>
            <a:ext cx="4130821" cy="1089427"/>
          </a:xfrm>
          <a:prstGeom prst="rect">
            <a:avLst/>
          </a:prstGeom>
          <a:solidFill>
            <a:srgbClr val="DD732E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>
                <a:latin typeface="한화고딕 L" panose="02020503020101020101" pitchFamily="18" charset="-127"/>
                <a:ea typeface="한화고딕 L" panose="02020503020101020101" pitchFamily="18" charset="-127"/>
              </a:rPr>
              <a:t>pipe 2 </a:t>
            </a:r>
            <a:endParaRPr lang="ko-KR" altLang="en-US" sz="6000">
              <a:latin typeface="한화고딕 L" panose="02020503020101020101" pitchFamily="18" charset="-127"/>
              <a:ea typeface="한화고딕 L" panose="020205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920FC7C-D8B7-DB6D-DE2D-41238CA9155C}"/>
              </a:ext>
            </a:extLst>
          </p:cNvPr>
          <p:cNvCxnSpPr>
            <a:cxnSpLocks/>
          </p:cNvCxnSpPr>
          <p:nvPr/>
        </p:nvCxnSpPr>
        <p:spPr>
          <a:xfrm>
            <a:off x="11311533" y="8041754"/>
            <a:ext cx="680841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E63B26A-820C-4D3F-B794-93C0A2EF1E2E}"/>
              </a:ext>
            </a:extLst>
          </p:cNvPr>
          <p:cNvCxnSpPr>
            <a:cxnSpLocks/>
          </p:cNvCxnSpPr>
          <p:nvPr/>
        </p:nvCxnSpPr>
        <p:spPr>
          <a:xfrm flipH="1">
            <a:off x="8183883" y="8093263"/>
            <a:ext cx="680841" cy="0"/>
          </a:xfrm>
          <a:prstGeom prst="straightConnector1">
            <a:avLst/>
          </a:prstGeom>
          <a:ln w="571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2099882-7E8C-211F-4D31-0F09601F89B4}"/>
              </a:ext>
            </a:extLst>
          </p:cNvPr>
          <p:cNvSpPr txBox="1"/>
          <p:nvPr/>
        </p:nvSpPr>
        <p:spPr>
          <a:xfrm>
            <a:off x="14038413" y="6492245"/>
            <a:ext cx="4060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>
                <a:latin typeface="한화 L" panose="02020503020101020101" pitchFamily="18" charset="-127"/>
                <a:ea typeface="한화 L" panose="02020503020101020101" pitchFamily="18" charset="-127"/>
              </a:rPr>
              <a:t>자식 프로세스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A17842-80FF-1568-D7F3-723983BFDC22}"/>
              </a:ext>
            </a:extLst>
          </p:cNvPr>
          <p:cNvSpPr/>
          <p:nvPr/>
        </p:nvSpPr>
        <p:spPr>
          <a:xfrm>
            <a:off x="8068935" y="5486199"/>
            <a:ext cx="4130821" cy="1089427"/>
          </a:xfrm>
          <a:prstGeom prst="rect">
            <a:avLst/>
          </a:prstGeom>
          <a:solidFill>
            <a:srgbClr val="004E9A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>
                <a:latin typeface="한화고딕 L" panose="02020503020101020101" pitchFamily="18" charset="-127"/>
                <a:ea typeface="한화고딕 L" panose="02020503020101020101" pitchFamily="18" charset="-127"/>
              </a:rPr>
              <a:t>pipe 1 </a:t>
            </a:r>
            <a:endParaRPr lang="ko-KR" altLang="en-US" sz="6000">
              <a:latin typeface="한화고딕 L" panose="02020503020101020101" pitchFamily="18" charset="-127"/>
              <a:ea typeface="한화고딕 L" panose="020205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700391-F20F-EECC-A866-AD4941923C74}"/>
              </a:ext>
            </a:extLst>
          </p:cNvPr>
          <p:cNvCxnSpPr>
            <a:cxnSpLocks/>
          </p:cNvCxnSpPr>
          <p:nvPr/>
        </p:nvCxnSpPr>
        <p:spPr>
          <a:xfrm flipH="1">
            <a:off x="8208541" y="6043356"/>
            <a:ext cx="65618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5FD11C9-7816-2ED8-C70D-AB11E5B0B9D3}"/>
              </a:ext>
            </a:extLst>
          </p:cNvPr>
          <p:cNvCxnSpPr>
            <a:cxnSpLocks/>
          </p:cNvCxnSpPr>
          <p:nvPr/>
        </p:nvCxnSpPr>
        <p:spPr>
          <a:xfrm flipH="1">
            <a:off x="11311533" y="6013859"/>
            <a:ext cx="680841" cy="0"/>
          </a:xfrm>
          <a:prstGeom prst="straightConnector1">
            <a:avLst/>
          </a:prstGeom>
          <a:ln w="571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4D3191C-3CFF-EB25-5973-DE5513958C2A}"/>
              </a:ext>
            </a:extLst>
          </p:cNvPr>
          <p:cNvSpPr txBox="1"/>
          <p:nvPr/>
        </p:nvSpPr>
        <p:spPr>
          <a:xfrm>
            <a:off x="12372312" y="713835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이슈해결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B14D3BF-3CC5-AEEC-A9C3-BCA5D67D7874}"/>
              </a:ext>
            </a:extLst>
          </p:cNvPr>
          <p:cNvCxnSpPr>
            <a:cxnSpLocks/>
          </p:cNvCxnSpPr>
          <p:nvPr/>
        </p:nvCxnSpPr>
        <p:spPr>
          <a:xfrm>
            <a:off x="12626530" y="1255988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A5D2598-DB91-9C93-C00A-699E21180F3B}"/>
              </a:ext>
            </a:extLst>
          </p:cNvPr>
          <p:cNvSpPr txBox="1"/>
          <p:nvPr/>
        </p:nvSpPr>
        <p:spPr>
          <a:xfrm>
            <a:off x="10058391" y="723504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채팅 실행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FB9780D-C3A0-8E46-E06D-12F199527779}"/>
              </a:ext>
            </a:extLst>
          </p:cNvPr>
          <p:cNvCxnSpPr>
            <a:cxnSpLocks/>
          </p:cNvCxnSpPr>
          <p:nvPr/>
        </p:nvCxnSpPr>
        <p:spPr>
          <a:xfrm>
            <a:off x="10312609" y="1265657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018639"/>
      </p:ext>
    </p:extLst>
  </p:cSld>
  <p:clrMapOvr>
    <a:masterClrMapping/>
  </p:clrMapOvr>
  <p:transition spd="slow" advClick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9A6F25-EE39-9028-10C4-1BE317AF5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54" y="-7254558"/>
            <a:ext cx="5624043" cy="37036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9715ED-0C20-C383-0FC4-0120E38A8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470" y="-6500019"/>
            <a:ext cx="6442839" cy="45513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B495F26-D00E-625B-D05A-3A2E2E777F8C}"/>
              </a:ext>
            </a:extLst>
          </p:cNvPr>
          <p:cNvSpPr/>
          <p:nvPr/>
        </p:nvSpPr>
        <p:spPr>
          <a:xfrm>
            <a:off x="487064" y="-3290357"/>
            <a:ext cx="5624043" cy="290651"/>
          </a:xfrm>
          <a:prstGeom prst="rect">
            <a:avLst/>
          </a:prstGeom>
          <a:solidFill>
            <a:srgbClr val="DD732E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F548C1-085B-B7FE-EC49-57CF1A67450F}"/>
              </a:ext>
            </a:extLst>
          </p:cNvPr>
          <p:cNvSpPr txBox="1"/>
          <p:nvPr/>
        </p:nvSpPr>
        <p:spPr>
          <a:xfrm>
            <a:off x="4820446" y="525699"/>
            <a:ext cx="3388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000000"/>
                </a:solidFill>
                <a:latin typeface="한화 B" panose="02020503020101020101" pitchFamily="18" charset="-127"/>
                <a:ea typeface="한화 B" panose="02020503020101020101" pitchFamily="18" charset="-127"/>
              </a:rPr>
              <a:t>시스템구조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77E467-B50A-2413-4B76-0B1FD5123185}"/>
              </a:ext>
            </a:extLst>
          </p:cNvPr>
          <p:cNvCxnSpPr>
            <a:cxnSpLocks/>
          </p:cNvCxnSpPr>
          <p:nvPr/>
        </p:nvCxnSpPr>
        <p:spPr>
          <a:xfrm>
            <a:off x="4871575" y="1286902"/>
            <a:ext cx="3061819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9F285CB-EAA1-A79D-932B-05616179AB54}"/>
              </a:ext>
            </a:extLst>
          </p:cNvPr>
          <p:cNvSpPr txBox="1"/>
          <p:nvPr/>
        </p:nvSpPr>
        <p:spPr>
          <a:xfrm>
            <a:off x="487064" y="723504"/>
            <a:ext cx="2034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과제개요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E03B353-59C5-6B10-874E-1A942B7B391D}"/>
              </a:ext>
            </a:extLst>
          </p:cNvPr>
          <p:cNvCxnSpPr>
            <a:cxnSpLocks/>
          </p:cNvCxnSpPr>
          <p:nvPr/>
        </p:nvCxnSpPr>
        <p:spPr>
          <a:xfrm>
            <a:off x="616130" y="1284528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8A486C9-AC42-F8C2-92D4-75649542EB16}"/>
              </a:ext>
            </a:extLst>
          </p:cNvPr>
          <p:cNvSpPr txBox="1"/>
          <p:nvPr/>
        </p:nvSpPr>
        <p:spPr>
          <a:xfrm>
            <a:off x="2549403" y="721573"/>
            <a:ext cx="2214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개발목표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8236A60-740B-1450-F02E-C312267ED416}"/>
              </a:ext>
            </a:extLst>
          </p:cNvPr>
          <p:cNvCxnSpPr>
            <a:cxnSpLocks/>
          </p:cNvCxnSpPr>
          <p:nvPr/>
        </p:nvCxnSpPr>
        <p:spPr>
          <a:xfrm>
            <a:off x="2769989" y="1272787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5BF0BE6-95FC-084A-BE8C-34C71FCD06E7}"/>
              </a:ext>
            </a:extLst>
          </p:cNvPr>
          <p:cNvSpPr txBox="1"/>
          <p:nvPr/>
        </p:nvSpPr>
        <p:spPr>
          <a:xfrm>
            <a:off x="8007535" y="723504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주요기능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C771EBC-59D7-D244-BC68-5C2FA89E5955}"/>
              </a:ext>
            </a:extLst>
          </p:cNvPr>
          <p:cNvCxnSpPr>
            <a:cxnSpLocks/>
          </p:cNvCxnSpPr>
          <p:nvPr/>
        </p:nvCxnSpPr>
        <p:spPr>
          <a:xfrm>
            <a:off x="8261753" y="1265657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FE9923-654E-1CF6-4B8C-BF9047D63AA3}"/>
              </a:ext>
            </a:extLst>
          </p:cNvPr>
          <p:cNvSpPr/>
          <p:nvPr/>
        </p:nvSpPr>
        <p:spPr>
          <a:xfrm>
            <a:off x="689211" y="2456175"/>
            <a:ext cx="7572542" cy="9222825"/>
          </a:xfrm>
          <a:prstGeom prst="rect">
            <a:avLst/>
          </a:prstGeom>
          <a:solidFill>
            <a:srgbClr val="FFBD7B">
              <a:alpha val="23000"/>
            </a:srgbClr>
          </a:solidFill>
          <a:ln>
            <a:solidFill>
              <a:srgbClr val="F58E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86D10E-0731-8B1D-5E94-5CE2AB5306C6}"/>
              </a:ext>
            </a:extLst>
          </p:cNvPr>
          <p:cNvSpPr txBox="1"/>
          <p:nvPr/>
        </p:nvSpPr>
        <p:spPr>
          <a:xfrm>
            <a:off x="246691" y="1552494"/>
            <a:ext cx="4291735" cy="707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latin typeface="한화 B" panose="02020503020101020101" pitchFamily="18" charset="-127"/>
                <a:ea typeface="한화 B" panose="02020503020101020101" pitchFamily="18" charset="-127"/>
              </a:rPr>
              <a:t>Server.c</a:t>
            </a:r>
            <a:endParaRPr lang="ko-KR" altLang="en-US" sz="4000">
              <a:latin typeface="한화 B" panose="02020503020101020101" pitchFamily="18" charset="-127"/>
              <a:ea typeface="한화 B" panose="020205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E24FCD-E6DE-727B-E3D9-9FC194B01A70}"/>
              </a:ext>
            </a:extLst>
          </p:cNvPr>
          <p:cNvSpPr txBox="1"/>
          <p:nvPr/>
        </p:nvSpPr>
        <p:spPr>
          <a:xfrm>
            <a:off x="13879730" y="-1551913"/>
            <a:ext cx="4291735" cy="707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 </a:t>
            </a:r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client </a:t>
            </a:r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로그인</a:t>
            </a:r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?</a:t>
            </a:r>
            <a:endParaRPr lang="ko-KR" altLang="en-US" sz="4000"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09691F-D7CE-6C17-56B5-9A19FE4B6360}"/>
              </a:ext>
            </a:extLst>
          </p:cNvPr>
          <p:cNvSpPr txBox="1"/>
          <p:nvPr/>
        </p:nvSpPr>
        <p:spPr>
          <a:xfrm>
            <a:off x="1585777" y="3901829"/>
            <a:ext cx="5525621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server </a:t>
            </a:r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소켓 생성</a:t>
            </a:r>
            <a:endParaRPr lang="en-US" altLang="ko-KR" sz="4000">
              <a:latin typeface="한화 L" panose="02020503020101020101" pitchFamily="18" charset="-127"/>
              <a:ea typeface="한화 L" panose="02020503020101020101" pitchFamily="18" charset="-127"/>
            </a:endParaRPr>
          </a:p>
          <a:p>
            <a:pPr algn="ctr"/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socket()</a:t>
            </a:r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91C904-B527-3651-70BE-D3022B6E8792}"/>
              </a:ext>
            </a:extLst>
          </p:cNvPr>
          <p:cNvSpPr txBox="1"/>
          <p:nvPr/>
        </p:nvSpPr>
        <p:spPr>
          <a:xfrm>
            <a:off x="6208495" y="-1440035"/>
            <a:ext cx="5525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&lt;&lt; </a:t>
            </a:r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부모 프로세스 </a:t>
            </a:r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&gt;&gt; </a:t>
            </a:r>
            <a:endParaRPr lang="ko-KR" altLang="en-US" sz="4000"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F82A6C-0781-B508-202F-E0B722865420}"/>
              </a:ext>
            </a:extLst>
          </p:cNvPr>
          <p:cNvSpPr txBox="1"/>
          <p:nvPr/>
        </p:nvSpPr>
        <p:spPr>
          <a:xfrm>
            <a:off x="1585776" y="5384761"/>
            <a:ext cx="5525621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Client </a:t>
            </a:r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대기</a:t>
            </a:r>
          </a:p>
          <a:p>
            <a:pPr algn="ctr"/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bind ( ) &amp; listen( )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816A98-1065-B2A0-B336-6C09F2ED796D}"/>
              </a:ext>
            </a:extLst>
          </p:cNvPr>
          <p:cNvSpPr txBox="1"/>
          <p:nvPr/>
        </p:nvSpPr>
        <p:spPr>
          <a:xfrm>
            <a:off x="1585776" y="6881822"/>
            <a:ext cx="5525621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논블로킹 파이프생성</a:t>
            </a:r>
            <a:endParaRPr lang="en-US" altLang="ko-KR" sz="4000">
              <a:latin typeface="한화 L" panose="02020503020101020101" pitchFamily="18" charset="-127"/>
              <a:ea typeface="한화 L" panose="02020503020101020101" pitchFamily="18" charset="-127"/>
            </a:endParaRPr>
          </a:p>
          <a:p>
            <a:pPr algn="ctr"/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pipe( ) : pipe1, pipe2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9CDB63-429D-5659-C4E7-D2B931795363}"/>
              </a:ext>
            </a:extLst>
          </p:cNvPr>
          <p:cNvSpPr/>
          <p:nvPr/>
        </p:nvSpPr>
        <p:spPr>
          <a:xfrm>
            <a:off x="10606578" y="2456175"/>
            <a:ext cx="8926738" cy="9222826"/>
          </a:xfrm>
          <a:prstGeom prst="rect">
            <a:avLst/>
          </a:prstGeom>
          <a:solidFill>
            <a:srgbClr val="009EDE">
              <a:alpha val="14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49CD7D-9E26-C724-A7B4-243FC3BF57C3}"/>
              </a:ext>
            </a:extLst>
          </p:cNvPr>
          <p:cNvSpPr txBox="1"/>
          <p:nvPr/>
        </p:nvSpPr>
        <p:spPr>
          <a:xfrm>
            <a:off x="1770522" y="2700387"/>
            <a:ext cx="4950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&lt;&lt;</a:t>
            </a:r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부모프로세스</a:t>
            </a:r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&gt;&gt;</a:t>
            </a:r>
            <a:endParaRPr lang="ko-KR" altLang="en-US" sz="4000"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4B60B1-9835-02F3-D39C-396082E3A572}"/>
              </a:ext>
            </a:extLst>
          </p:cNvPr>
          <p:cNvSpPr txBox="1"/>
          <p:nvPr/>
        </p:nvSpPr>
        <p:spPr>
          <a:xfrm>
            <a:off x="12602077" y="2631141"/>
            <a:ext cx="4950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&lt;&lt;</a:t>
            </a:r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자식프로세스</a:t>
            </a:r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&gt;&gt;</a:t>
            </a:r>
            <a:endParaRPr lang="ko-KR" altLang="en-US" sz="4000"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DDD50D-BFF0-A162-67D4-4F8EAB9FE4F2}"/>
              </a:ext>
            </a:extLst>
          </p:cNvPr>
          <p:cNvSpPr txBox="1"/>
          <p:nvPr/>
        </p:nvSpPr>
        <p:spPr>
          <a:xfrm>
            <a:off x="1585776" y="9912887"/>
            <a:ext cx="5525621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자식프로세스 생성</a:t>
            </a:r>
            <a:endParaRPr lang="en-US" altLang="ko-KR" sz="4000">
              <a:latin typeface="한화 L" panose="02020503020101020101" pitchFamily="18" charset="-127"/>
              <a:ea typeface="한화 L" panose="02020503020101020101" pitchFamily="18" charset="-127"/>
            </a:endParaRPr>
          </a:p>
          <a:p>
            <a:pPr algn="ctr"/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fork( 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87BA04-5E43-1216-E6A2-1AD45B1B348E}"/>
              </a:ext>
            </a:extLst>
          </p:cNvPr>
          <p:cNvSpPr txBox="1"/>
          <p:nvPr/>
        </p:nvSpPr>
        <p:spPr>
          <a:xfrm>
            <a:off x="1585775" y="8398644"/>
            <a:ext cx="5525621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클라이언트 연결 수락</a:t>
            </a:r>
            <a:endParaRPr lang="en-US" altLang="ko-KR" sz="4000">
              <a:latin typeface="한화 L" panose="02020503020101020101" pitchFamily="18" charset="-127"/>
              <a:ea typeface="한화 L" panose="02020503020101020101" pitchFamily="18" charset="-127"/>
            </a:endParaRPr>
          </a:p>
          <a:p>
            <a:pPr algn="ctr"/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accept( 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668F99-975E-7DF1-1D78-B8CE6507EE18}"/>
              </a:ext>
            </a:extLst>
          </p:cNvPr>
          <p:cNvSpPr txBox="1"/>
          <p:nvPr/>
        </p:nvSpPr>
        <p:spPr>
          <a:xfrm>
            <a:off x="12602077" y="4012393"/>
            <a:ext cx="4950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클라이언트</a:t>
            </a:r>
            <a:r>
              <a:rPr lang="ko-KR" altLang="en-US" sz="4000">
                <a:solidFill>
                  <a:srgbClr val="004E9A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 메세지 </a:t>
            </a:r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?</a:t>
            </a:r>
            <a:endParaRPr lang="ko-KR" altLang="en-US" sz="4000"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002225-C303-8AD9-2D25-5149056704C2}"/>
              </a:ext>
            </a:extLst>
          </p:cNvPr>
          <p:cNvSpPr txBox="1"/>
          <p:nvPr/>
        </p:nvSpPr>
        <p:spPr>
          <a:xfrm>
            <a:off x="11212854" y="5591592"/>
            <a:ext cx="7728920" cy="126188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latin typeface="한화 L" panose="02020503020101020101" pitchFamily="18" charset="-127"/>
                <a:ea typeface="한화 L" panose="02020503020101020101" pitchFamily="18" charset="-127"/>
              </a:rPr>
              <a:t>pipe 1 </a:t>
            </a:r>
            <a:r>
              <a:rPr lang="ko-KR" altLang="en-US" sz="4400">
                <a:latin typeface="한화 L" panose="02020503020101020101" pitchFamily="18" charset="-127"/>
                <a:ea typeface="한화 L" panose="02020503020101020101" pitchFamily="18" charset="-127"/>
              </a:rPr>
              <a:t>로 부모에게 전송</a:t>
            </a:r>
          </a:p>
          <a:p>
            <a:pPr algn="ctr"/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write( 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pipe 1 [ ] [1] , &amp;msg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)</a:t>
            </a:r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82D3147-026B-F379-DB3F-9D073FB6AE1D}"/>
              </a:ext>
            </a:extLst>
          </p:cNvPr>
          <p:cNvCxnSpPr>
            <a:cxnSpLocks/>
            <a:stCxn id="60" idx="2"/>
            <a:endCxn id="62" idx="0"/>
          </p:cNvCxnSpPr>
          <p:nvPr/>
        </p:nvCxnSpPr>
        <p:spPr>
          <a:xfrm>
            <a:off x="15077314" y="4720279"/>
            <a:ext cx="0" cy="871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22714A4-1920-ACD7-9D2A-F6B648D5635A}"/>
              </a:ext>
            </a:extLst>
          </p:cNvPr>
          <p:cNvSpPr txBox="1"/>
          <p:nvPr/>
        </p:nvSpPr>
        <p:spPr>
          <a:xfrm>
            <a:off x="11205487" y="7669310"/>
            <a:ext cx="7728920" cy="126188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SIGNAL to </a:t>
            </a:r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부모프로세스</a:t>
            </a:r>
          </a:p>
          <a:p>
            <a:pPr algn="ctr"/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kill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( 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getppid, SIGUSR1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)</a:t>
            </a:r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21C3303-5007-CC22-80B9-072462A9B04D}"/>
              </a:ext>
            </a:extLst>
          </p:cNvPr>
          <p:cNvCxnSpPr>
            <a:cxnSpLocks/>
            <a:stCxn id="62" idx="2"/>
            <a:endCxn id="70" idx="0"/>
          </p:cNvCxnSpPr>
          <p:nvPr/>
        </p:nvCxnSpPr>
        <p:spPr>
          <a:xfrm flipH="1">
            <a:off x="15069947" y="6853476"/>
            <a:ext cx="7367" cy="8158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C8BD5CB-985E-7896-D8F0-FD00A4BF329B}"/>
              </a:ext>
            </a:extLst>
          </p:cNvPr>
          <p:cNvSpPr/>
          <p:nvPr/>
        </p:nvSpPr>
        <p:spPr>
          <a:xfrm>
            <a:off x="8179719" y="6881822"/>
            <a:ext cx="2553006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latin typeface="한화고딕 L" panose="02020503020101020101" pitchFamily="18" charset="-127"/>
                <a:ea typeface="한화고딕 L" panose="02020503020101020101" pitchFamily="18" charset="-127"/>
              </a:rPr>
              <a:t>pipe1</a:t>
            </a:r>
            <a:endParaRPr lang="ko-KR" altLang="en-US" sz="3600">
              <a:latin typeface="한화고딕 L" panose="02020503020101020101" pitchFamily="18" charset="-127"/>
              <a:ea typeface="한화고딕 L" panose="02020503020101020101" pitchFamily="18" charset="-127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F3CB07F-CB39-8A9A-8064-27EA263C929F}"/>
              </a:ext>
            </a:extLst>
          </p:cNvPr>
          <p:cNvCxnSpPr>
            <a:cxnSpLocks/>
          </p:cNvCxnSpPr>
          <p:nvPr/>
        </p:nvCxnSpPr>
        <p:spPr>
          <a:xfrm flipH="1">
            <a:off x="8299562" y="7192629"/>
            <a:ext cx="486179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FB9118A8-7FCA-FAEF-C6E6-D2A8970A046E}"/>
              </a:ext>
            </a:extLst>
          </p:cNvPr>
          <p:cNvCxnSpPr>
            <a:cxnSpLocks/>
          </p:cNvCxnSpPr>
          <p:nvPr/>
        </p:nvCxnSpPr>
        <p:spPr>
          <a:xfrm flipH="1">
            <a:off x="10085437" y="7192629"/>
            <a:ext cx="486179" cy="0"/>
          </a:xfrm>
          <a:prstGeom prst="straightConnector1">
            <a:avLst/>
          </a:prstGeom>
          <a:ln w="571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39727E0-44AA-34CC-AC65-1051187AFFB7}"/>
              </a:ext>
            </a:extLst>
          </p:cNvPr>
          <p:cNvSpPr txBox="1"/>
          <p:nvPr/>
        </p:nvSpPr>
        <p:spPr>
          <a:xfrm>
            <a:off x="12372312" y="713835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이슈해결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226DDED-E337-532E-A394-4CC199A3C886}"/>
              </a:ext>
            </a:extLst>
          </p:cNvPr>
          <p:cNvCxnSpPr>
            <a:cxnSpLocks/>
          </p:cNvCxnSpPr>
          <p:nvPr/>
        </p:nvCxnSpPr>
        <p:spPr>
          <a:xfrm>
            <a:off x="12626530" y="1255988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6F065D4-C312-E2C5-3584-329E1212C893}"/>
              </a:ext>
            </a:extLst>
          </p:cNvPr>
          <p:cNvSpPr txBox="1"/>
          <p:nvPr/>
        </p:nvSpPr>
        <p:spPr>
          <a:xfrm>
            <a:off x="10058391" y="723504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채팅 실행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8B0164E5-8662-D550-6283-C590D6E31863}"/>
              </a:ext>
            </a:extLst>
          </p:cNvPr>
          <p:cNvCxnSpPr>
            <a:cxnSpLocks/>
          </p:cNvCxnSpPr>
          <p:nvPr/>
        </p:nvCxnSpPr>
        <p:spPr>
          <a:xfrm>
            <a:off x="10312609" y="1265657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273280"/>
      </p:ext>
    </p:extLst>
  </p:cSld>
  <p:clrMapOvr>
    <a:masterClrMapping/>
  </p:clrMapOvr>
  <p:transition spd="slow" advClick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9A6F25-EE39-9028-10C4-1BE317AF5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54" y="-7254558"/>
            <a:ext cx="5624043" cy="37036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9715ED-0C20-C383-0FC4-0120E38A8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470" y="-6500019"/>
            <a:ext cx="6442839" cy="45513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B495F26-D00E-625B-D05A-3A2E2E777F8C}"/>
              </a:ext>
            </a:extLst>
          </p:cNvPr>
          <p:cNvSpPr/>
          <p:nvPr/>
        </p:nvSpPr>
        <p:spPr>
          <a:xfrm>
            <a:off x="584453" y="-1343296"/>
            <a:ext cx="5624043" cy="290651"/>
          </a:xfrm>
          <a:prstGeom prst="rect">
            <a:avLst/>
          </a:prstGeom>
          <a:solidFill>
            <a:srgbClr val="DD732E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F548C1-085B-B7FE-EC49-57CF1A67450F}"/>
              </a:ext>
            </a:extLst>
          </p:cNvPr>
          <p:cNvSpPr txBox="1"/>
          <p:nvPr/>
        </p:nvSpPr>
        <p:spPr>
          <a:xfrm>
            <a:off x="4820446" y="525699"/>
            <a:ext cx="3388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000000"/>
                </a:solidFill>
                <a:latin typeface="한화 B" panose="02020503020101020101" pitchFamily="18" charset="-127"/>
                <a:ea typeface="한화 B" panose="02020503020101020101" pitchFamily="18" charset="-127"/>
              </a:rPr>
              <a:t>시스템구조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77E467-B50A-2413-4B76-0B1FD5123185}"/>
              </a:ext>
            </a:extLst>
          </p:cNvPr>
          <p:cNvCxnSpPr>
            <a:cxnSpLocks/>
          </p:cNvCxnSpPr>
          <p:nvPr/>
        </p:nvCxnSpPr>
        <p:spPr>
          <a:xfrm>
            <a:off x="4871575" y="1286902"/>
            <a:ext cx="3061819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9F285CB-EAA1-A79D-932B-05616179AB54}"/>
              </a:ext>
            </a:extLst>
          </p:cNvPr>
          <p:cNvSpPr txBox="1"/>
          <p:nvPr/>
        </p:nvSpPr>
        <p:spPr>
          <a:xfrm>
            <a:off x="487064" y="723504"/>
            <a:ext cx="2034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과제개요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E03B353-59C5-6B10-874E-1A942B7B391D}"/>
              </a:ext>
            </a:extLst>
          </p:cNvPr>
          <p:cNvCxnSpPr>
            <a:cxnSpLocks/>
          </p:cNvCxnSpPr>
          <p:nvPr/>
        </p:nvCxnSpPr>
        <p:spPr>
          <a:xfrm>
            <a:off x="616130" y="1284528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8A486C9-AC42-F8C2-92D4-75649542EB16}"/>
              </a:ext>
            </a:extLst>
          </p:cNvPr>
          <p:cNvSpPr txBox="1"/>
          <p:nvPr/>
        </p:nvSpPr>
        <p:spPr>
          <a:xfrm>
            <a:off x="2549403" y="721573"/>
            <a:ext cx="2214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개발목표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8236A60-740B-1450-F02E-C312267ED416}"/>
              </a:ext>
            </a:extLst>
          </p:cNvPr>
          <p:cNvCxnSpPr>
            <a:cxnSpLocks/>
          </p:cNvCxnSpPr>
          <p:nvPr/>
        </p:nvCxnSpPr>
        <p:spPr>
          <a:xfrm>
            <a:off x="2769989" y="1272787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5BF0BE6-95FC-084A-BE8C-34C71FCD06E7}"/>
              </a:ext>
            </a:extLst>
          </p:cNvPr>
          <p:cNvSpPr txBox="1"/>
          <p:nvPr/>
        </p:nvSpPr>
        <p:spPr>
          <a:xfrm>
            <a:off x="8007535" y="723504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주요기능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C771EBC-59D7-D244-BC68-5C2FA89E5955}"/>
              </a:ext>
            </a:extLst>
          </p:cNvPr>
          <p:cNvCxnSpPr>
            <a:cxnSpLocks/>
          </p:cNvCxnSpPr>
          <p:nvPr/>
        </p:nvCxnSpPr>
        <p:spPr>
          <a:xfrm>
            <a:off x="8261753" y="1265657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BE2B67-4EFB-390B-C552-DAF2AFF3B710}"/>
              </a:ext>
            </a:extLst>
          </p:cNvPr>
          <p:cNvSpPr/>
          <p:nvPr/>
        </p:nvSpPr>
        <p:spPr>
          <a:xfrm>
            <a:off x="629351" y="2456175"/>
            <a:ext cx="9083784" cy="9222825"/>
          </a:xfrm>
          <a:prstGeom prst="rect">
            <a:avLst/>
          </a:prstGeom>
          <a:solidFill>
            <a:srgbClr val="FFBD7B">
              <a:alpha val="23000"/>
            </a:srgbClr>
          </a:solidFill>
          <a:ln>
            <a:solidFill>
              <a:srgbClr val="F58E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7731B4-E65F-2B4F-3987-5451C4930E33}"/>
              </a:ext>
            </a:extLst>
          </p:cNvPr>
          <p:cNvSpPr txBox="1"/>
          <p:nvPr/>
        </p:nvSpPr>
        <p:spPr>
          <a:xfrm>
            <a:off x="254683" y="1587633"/>
            <a:ext cx="4291735" cy="707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latin typeface="한화 B" panose="02020503020101020101" pitchFamily="18" charset="-127"/>
                <a:ea typeface="한화 B" panose="02020503020101020101" pitchFamily="18" charset="-127"/>
              </a:rPr>
              <a:t>Server.c</a:t>
            </a:r>
            <a:endParaRPr lang="ko-KR" altLang="en-US" sz="4000">
              <a:latin typeface="한화 B" panose="02020503020101020101" pitchFamily="18" charset="-127"/>
              <a:ea typeface="한화 B" panose="020205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32E6F0-C88B-5DB7-F2A3-BC906B72CFD5}"/>
              </a:ext>
            </a:extLst>
          </p:cNvPr>
          <p:cNvSpPr/>
          <p:nvPr/>
        </p:nvSpPr>
        <p:spPr>
          <a:xfrm>
            <a:off x="12266588" y="2456175"/>
            <a:ext cx="7192285" cy="9222826"/>
          </a:xfrm>
          <a:prstGeom prst="rect">
            <a:avLst/>
          </a:prstGeom>
          <a:solidFill>
            <a:srgbClr val="009EDE">
              <a:alpha val="14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1EB13-68F8-9269-BEB0-81084E5C5B15}"/>
              </a:ext>
            </a:extLst>
          </p:cNvPr>
          <p:cNvSpPr txBox="1"/>
          <p:nvPr/>
        </p:nvSpPr>
        <p:spPr>
          <a:xfrm>
            <a:off x="2607296" y="2661120"/>
            <a:ext cx="4950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&lt;&lt;</a:t>
            </a:r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부모프로세스</a:t>
            </a:r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&gt;&gt;</a:t>
            </a:r>
            <a:endParaRPr lang="ko-KR" altLang="en-US" sz="4000"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FF791-82D0-C61B-3BFB-43241F27D17E}"/>
              </a:ext>
            </a:extLst>
          </p:cNvPr>
          <p:cNvSpPr txBox="1"/>
          <p:nvPr/>
        </p:nvSpPr>
        <p:spPr>
          <a:xfrm>
            <a:off x="13248045" y="2629806"/>
            <a:ext cx="4950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&lt;&lt;</a:t>
            </a:r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자식프로세스</a:t>
            </a:r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&gt;&gt;</a:t>
            </a:r>
            <a:endParaRPr lang="ko-KR" altLang="en-US" sz="4000"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0590D9-1FB9-2FB5-ADF0-3677FEC78B4A}"/>
              </a:ext>
            </a:extLst>
          </p:cNvPr>
          <p:cNvSpPr txBox="1"/>
          <p:nvPr/>
        </p:nvSpPr>
        <p:spPr>
          <a:xfrm>
            <a:off x="14562604" y="-2764466"/>
            <a:ext cx="5525621" cy="5847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클라이언트와 소켓 통신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790051-3F03-8626-A881-0B8A03FD5297}"/>
              </a:ext>
            </a:extLst>
          </p:cNvPr>
          <p:cNvSpPr txBox="1"/>
          <p:nvPr/>
        </p:nvSpPr>
        <p:spPr>
          <a:xfrm>
            <a:off x="15723282" y="-4044724"/>
            <a:ext cx="4950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클라이언트 메세지 </a:t>
            </a:r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?</a:t>
            </a:r>
            <a:endParaRPr lang="ko-KR" altLang="en-US" sz="4000"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D6AA2C-C92F-F0B0-4FA3-07AA7AB505AF}"/>
              </a:ext>
            </a:extLst>
          </p:cNvPr>
          <p:cNvSpPr txBox="1"/>
          <p:nvPr/>
        </p:nvSpPr>
        <p:spPr>
          <a:xfrm>
            <a:off x="1642649" y="3885628"/>
            <a:ext cx="6879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solidFill>
                  <a:srgbClr val="00B0F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SIGUSR1</a:t>
            </a:r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 </a:t>
            </a:r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from </a:t>
            </a:r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자식</a:t>
            </a:r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?</a:t>
            </a:r>
            <a:endParaRPr lang="ko-KR" altLang="en-US" sz="4000"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14C04B-4530-CAE8-6858-C19D9F619AA3}"/>
              </a:ext>
            </a:extLst>
          </p:cNvPr>
          <p:cNvSpPr txBox="1"/>
          <p:nvPr/>
        </p:nvSpPr>
        <p:spPr>
          <a:xfrm>
            <a:off x="1823264" y="5719012"/>
            <a:ext cx="6699154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자식 메세지 읽기</a:t>
            </a:r>
            <a:endParaRPr lang="en-US" altLang="ko-KR" sz="4000">
              <a:latin typeface="한화 L" panose="02020503020101020101" pitchFamily="18" charset="-127"/>
              <a:ea typeface="한화 L" panose="02020503020101020101" pitchFamily="18" charset="-127"/>
            </a:endParaRPr>
          </a:p>
          <a:p>
            <a:pPr algn="ctr"/>
            <a:r>
              <a:rPr lang="en-US" altLang="ko-KR" sz="3200">
                <a:solidFill>
                  <a:srgbClr val="009EDE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read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( pipe1 [ ] [0] , &amp;msg )</a:t>
            </a:r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98F557-F149-633A-AEE2-95A2EDFBFB9F}"/>
              </a:ext>
            </a:extLst>
          </p:cNvPr>
          <p:cNvSpPr txBox="1"/>
          <p:nvPr/>
        </p:nvSpPr>
        <p:spPr>
          <a:xfrm>
            <a:off x="1079769" y="8275038"/>
            <a:ext cx="3857096" cy="181588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다른자식들에게 </a:t>
            </a:r>
            <a:r>
              <a:rPr lang="ko-KR" altLang="en-US" sz="4000">
                <a:solidFill>
                  <a:srgbClr val="009EDE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브로드캐스트</a:t>
            </a:r>
            <a:endParaRPr lang="en-US" altLang="ko-KR" sz="4000">
              <a:solidFill>
                <a:srgbClr val="009EDE"/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  <a:p>
            <a:pPr algn="ctr"/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write ( )</a:t>
            </a:r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EC8C7EF-1F34-88C6-212F-D5C570FDE131}"/>
              </a:ext>
            </a:extLst>
          </p:cNvPr>
          <p:cNvSpPr/>
          <p:nvPr/>
        </p:nvSpPr>
        <p:spPr>
          <a:xfrm>
            <a:off x="9645246" y="7184437"/>
            <a:ext cx="2680336" cy="584775"/>
          </a:xfrm>
          <a:prstGeom prst="rect">
            <a:avLst/>
          </a:prstGeom>
          <a:solidFill>
            <a:srgbClr val="DD732E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latin typeface="한화고딕 L" panose="02020503020101020101" pitchFamily="18" charset="-127"/>
                <a:ea typeface="한화고딕 L" panose="02020503020101020101" pitchFamily="18" charset="-127"/>
              </a:rPr>
              <a:t>pipe 2 </a:t>
            </a:r>
            <a:endParaRPr lang="ko-KR" altLang="en-US" sz="3600">
              <a:latin typeface="한화고딕 L" panose="02020503020101020101" pitchFamily="18" charset="-127"/>
              <a:ea typeface="한화고딕 L" panose="020205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920FC7C-D8B7-DB6D-DE2D-41238CA9155C}"/>
              </a:ext>
            </a:extLst>
          </p:cNvPr>
          <p:cNvCxnSpPr>
            <a:cxnSpLocks/>
          </p:cNvCxnSpPr>
          <p:nvPr/>
        </p:nvCxnSpPr>
        <p:spPr>
          <a:xfrm>
            <a:off x="11680810" y="7476824"/>
            <a:ext cx="512311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E63B26A-820C-4D3F-B794-93C0A2EF1E2E}"/>
              </a:ext>
            </a:extLst>
          </p:cNvPr>
          <p:cNvCxnSpPr>
            <a:cxnSpLocks/>
          </p:cNvCxnSpPr>
          <p:nvPr/>
        </p:nvCxnSpPr>
        <p:spPr>
          <a:xfrm flipH="1">
            <a:off x="9750578" y="7476824"/>
            <a:ext cx="486179" cy="0"/>
          </a:xfrm>
          <a:prstGeom prst="straightConnector1">
            <a:avLst/>
          </a:prstGeom>
          <a:ln w="571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245A895-70F6-CA24-E867-0F124549350F}"/>
              </a:ext>
            </a:extLst>
          </p:cNvPr>
          <p:cNvSpPr txBox="1"/>
          <p:nvPr/>
        </p:nvSpPr>
        <p:spPr>
          <a:xfrm>
            <a:off x="5387284" y="8274113"/>
            <a:ext cx="3857096" cy="187743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다른자식들에게</a:t>
            </a:r>
            <a:endParaRPr lang="en-US" altLang="ko-KR" sz="4000">
              <a:latin typeface="한화 L" panose="02020503020101020101" pitchFamily="18" charset="-127"/>
              <a:ea typeface="한화 L" panose="02020503020101020101" pitchFamily="18" charset="-127"/>
            </a:endParaRPr>
          </a:p>
          <a:p>
            <a:pPr algn="ctr"/>
            <a:r>
              <a:rPr lang="ko-KR" altLang="en-US" sz="4000">
                <a:solidFill>
                  <a:srgbClr val="009EDE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시그널</a:t>
            </a:r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 전송</a:t>
            </a:r>
          </a:p>
          <a:p>
            <a:pPr algn="ctr"/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kill( SIGUSR1 )</a:t>
            </a:r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55E8574-6437-16B2-9BCE-0EC5D5DE261D}"/>
              </a:ext>
            </a:extLst>
          </p:cNvPr>
          <p:cNvCxnSpPr>
            <a:cxnSpLocks/>
          </p:cNvCxnSpPr>
          <p:nvPr/>
        </p:nvCxnSpPr>
        <p:spPr>
          <a:xfrm>
            <a:off x="5172841" y="4620491"/>
            <a:ext cx="0" cy="871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C782AD9-B58B-DFF6-40DB-3015984AAA0D}"/>
              </a:ext>
            </a:extLst>
          </p:cNvPr>
          <p:cNvCxnSpPr>
            <a:cxnSpLocks/>
          </p:cNvCxnSpPr>
          <p:nvPr/>
        </p:nvCxnSpPr>
        <p:spPr>
          <a:xfrm>
            <a:off x="5172841" y="7184437"/>
            <a:ext cx="0" cy="871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43708AC-0B9B-2A8C-1FD6-B610D806B6A3}"/>
              </a:ext>
            </a:extLst>
          </p:cNvPr>
          <p:cNvSpPr txBox="1"/>
          <p:nvPr/>
        </p:nvSpPr>
        <p:spPr>
          <a:xfrm>
            <a:off x="12422845" y="3998549"/>
            <a:ext cx="6879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solidFill>
                  <a:srgbClr val="00B0F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SIGUSR1</a:t>
            </a:r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 </a:t>
            </a:r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from </a:t>
            </a:r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부모</a:t>
            </a:r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?</a:t>
            </a:r>
            <a:endParaRPr lang="ko-KR" altLang="en-US" sz="4000"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3758AC1-EE05-43E9-462A-18A1C3FAEEC9}"/>
              </a:ext>
            </a:extLst>
          </p:cNvPr>
          <p:cNvCxnSpPr>
            <a:cxnSpLocks/>
          </p:cNvCxnSpPr>
          <p:nvPr/>
        </p:nvCxnSpPr>
        <p:spPr>
          <a:xfrm>
            <a:off x="15767703" y="4706435"/>
            <a:ext cx="0" cy="871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29C8C87-913B-CF97-0BFB-30EAAAA1A56F}"/>
              </a:ext>
            </a:extLst>
          </p:cNvPr>
          <p:cNvSpPr txBox="1"/>
          <p:nvPr/>
        </p:nvSpPr>
        <p:spPr>
          <a:xfrm>
            <a:off x="12709641" y="5719012"/>
            <a:ext cx="6592972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부모 메세지 읽기</a:t>
            </a:r>
            <a:endParaRPr lang="en-US" altLang="ko-KR" sz="4000">
              <a:latin typeface="한화 L" panose="02020503020101020101" pitchFamily="18" charset="-127"/>
              <a:ea typeface="한화 L" panose="02020503020101020101" pitchFamily="18" charset="-127"/>
            </a:endParaRPr>
          </a:p>
          <a:p>
            <a:pPr algn="ctr"/>
            <a:r>
              <a:rPr lang="en-US" altLang="ko-KR" sz="3200">
                <a:solidFill>
                  <a:srgbClr val="009EDE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read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  (pipe 2 [ ] [0}, &amp;msg )</a:t>
            </a:r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51E1D9-3AB4-E8E9-279F-8316BC3C4889}"/>
              </a:ext>
            </a:extLst>
          </p:cNvPr>
          <p:cNvSpPr txBox="1"/>
          <p:nvPr/>
        </p:nvSpPr>
        <p:spPr>
          <a:xfrm>
            <a:off x="12842466" y="8216379"/>
            <a:ext cx="6071476" cy="181588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메시지를 해당 클라리언트 </a:t>
            </a:r>
            <a:endParaRPr lang="en-US" altLang="ko-KR" sz="4000">
              <a:latin typeface="한화 L" panose="02020503020101020101" pitchFamily="18" charset="-127"/>
              <a:ea typeface="한화 L" panose="02020503020101020101" pitchFamily="18" charset="-127"/>
            </a:endParaRPr>
          </a:p>
          <a:p>
            <a:pPr algn="ctr"/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소켓으로 전송</a:t>
            </a:r>
            <a:endParaRPr lang="en-US" altLang="ko-KR" sz="4000">
              <a:latin typeface="한화 L" panose="02020503020101020101" pitchFamily="18" charset="-127"/>
              <a:ea typeface="한화 L" panose="02020503020101020101" pitchFamily="18" charset="-127"/>
            </a:endParaRPr>
          </a:p>
          <a:p>
            <a:pPr algn="ctr"/>
            <a:r>
              <a:rPr lang="en-US" altLang="ko-KR" sz="3200">
                <a:solidFill>
                  <a:srgbClr val="009EDE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send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( )</a:t>
            </a:r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A61C449-E236-E4EB-C3A0-E1F27B12C842}"/>
              </a:ext>
            </a:extLst>
          </p:cNvPr>
          <p:cNvCxnSpPr>
            <a:cxnSpLocks/>
          </p:cNvCxnSpPr>
          <p:nvPr/>
        </p:nvCxnSpPr>
        <p:spPr>
          <a:xfrm>
            <a:off x="15834734" y="7184437"/>
            <a:ext cx="0" cy="871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5F012BA-B0E6-01E3-EE18-10A5B3F7B04B}"/>
              </a:ext>
            </a:extLst>
          </p:cNvPr>
          <p:cNvSpPr txBox="1"/>
          <p:nvPr/>
        </p:nvSpPr>
        <p:spPr>
          <a:xfrm>
            <a:off x="12372312" y="713835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이슈해결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45F1715-4E77-64AD-980D-260A4261C74F}"/>
              </a:ext>
            </a:extLst>
          </p:cNvPr>
          <p:cNvCxnSpPr>
            <a:cxnSpLocks/>
          </p:cNvCxnSpPr>
          <p:nvPr/>
        </p:nvCxnSpPr>
        <p:spPr>
          <a:xfrm>
            <a:off x="12626530" y="1255988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D2678BF-5BA6-293B-408B-B48D09365FA9}"/>
              </a:ext>
            </a:extLst>
          </p:cNvPr>
          <p:cNvSpPr txBox="1"/>
          <p:nvPr/>
        </p:nvSpPr>
        <p:spPr>
          <a:xfrm>
            <a:off x="10058391" y="723504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채팅 실행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359593E-8DCB-D3AC-5729-85635CB25673}"/>
              </a:ext>
            </a:extLst>
          </p:cNvPr>
          <p:cNvCxnSpPr>
            <a:cxnSpLocks/>
          </p:cNvCxnSpPr>
          <p:nvPr/>
        </p:nvCxnSpPr>
        <p:spPr>
          <a:xfrm>
            <a:off x="10312609" y="1265657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20006"/>
      </p:ext>
    </p:extLst>
  </p:cSld>
  <p:clrMapOvr>
    <a:masterClrMapping/>
  </p:clrMapOvr>
  <p:transition spd="slow" advClick="0">
    <p:wipe/>
  </p:transition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4084</TotalTime>
  <Words>653</Words>
  <Application>Microsoft Office PowerPoint</Application>
  <PresentationFormat>사용자 지정</PresentationFormat>
  <Paragraphs>236</Paragraphs>
  <Slides>16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맑은 고딕</vt:lpstr>
      <vt:lpstr>한화 B</vt:lpstr>
      <vt:lpstr>한화 L</vt:lpstr>
      <vt:lpstr>한화고딕 L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시현 김</dc:creator>
  <cp:lastModifiedBy>시현 김</cp:lastModifiedBy>
  <cp:revision>1301</cp:revision>
  <dcterms:created xsi:type="dcterms:W3CDTF">2024-06-30T04:11:12Z</dcterms:created>
  <dcterms:modified xsi:type="dcterms:W3CDTF">2024-09-13T03:07:25Z</dcterms:modified>
</cp:coreProperties>
</file>