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461" r:id="rId2"/>
    <p:sldId id="457" r:id="rId3"/>
    <p:sldId id="472" r:id="rId4"/>
    <p:sldId id="462" r:id="rId5"/>
    <p:sldId id="473" r:id="rId6"/>
    <p:sldId id="482" r:id="rId7"/>
    <p:sldId id="475" r:id="rId8"/>
    <p:sldId id="479" r:id="rId9"/>
    <p:sldId id="480" r:id="rId10"/>
    <p:sldId id="481" r:id="rId11"/>
    <p:sldId id="485" r:id="rId12"/>
    <p:sldId id="483" r:id="rId13"/>
    <p:sldId id="484" r:id="rId14"/>
    <p:sldId id="487" r:id="rId15"/>
    <p:sldId id="486" r:id="rId16"/>
    <p:sldId id="489" r:id="rId17"/>
    <p:sldId id="488" r:id="rId18"/>
  </p:sldIdLst>
  <p:sldSz cx="20088225" cy="122047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3957" userDrawn="1">
          <p15:clr>
            <a:srgbClr val="A4A3A4"/>
          </p15:clr>
        </p15:guide>
        <p15:guide id="5" pos="6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7EDE6"/>
    <a:srgbClr val="DDDDDD"/>
    <a:srgbClr val="F58E4C"/>
    <a:srgbClr val="DD732E"/>
    <a:srgbClr val="F7F7F7"/>
    <a:srgbClr val="000000"/>
    <a:srgbClr val="F37321"/>
    <a:srgbClr val="009EDE"/>
    <a:srgbClr val="004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9" autoAdjust="0"/>
    <p:restoredTop sz="90271" autoAdjust="0"/>
  </p:normalViewPr>
  <p:slideViewPr>
    <p:cSldViewPr snapToGrid="0">
      <p:cViewPr>
        <p:scale>
          <a:sx n="33" d="100"/>
          <a:sy n="33" d="100"/>
        </p:scale>
        <p:origin x="858" y="1500"/>
      </p:cViewPr>
      <p:guideLst>
        <p:guide orient="horz" pos="3957"/>
        <p:guide pos="63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540E482-345E-09DF-566F-E789EAE8B0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9E7C34-718A-4082-E7C0-F6DCB012B8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E7135-4274-4931-B23D-7BC10390C39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E9E01B-D179-0970-0D9F-5F281A1721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3DE32F-0018-C952-1735-A8D236157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34E9F-B178-4F6C-8CCB-D2D6FB517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18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85392-7EB4-4530-A4D1-7FB9DA9550D9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67000" y="857250"/>
            <a:ext cx="38100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2B212-F702-45DE-8D88-169FEF630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26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549999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1pPr>
    <a:lvl2pPr marL="775000" algn="l" defTabSz="1549999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2pPr>
    <a:lvl3pPr marL="1549999" algn="l" defTabSz="1549999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3pPr>
    <a:lvl4pPr marL="2324999" algn="l" defTabSz="1549999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4pPr>
    <a:lvl5pPr marL="3099999" algn="l" defTabSz="1549999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5pPr>
    <a:lvl6pPr marL="3874999" algn="l" defTabSz="1549999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6pPr>
    <a:lvl7pPr marL="4649998" algn="l" defTabSz="1549999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7pPr>
    <a:lvl8pPr marL="5424998" algn="l" defTabSz="1549999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8pPr>
    <a:lvl9pPr marL="6199998" algn="l" defTabSz="1549999" rtl="0" eaLnBrk="1" latinLnBrk="1" hangingPunct="1">
      <a:defRPr sz="20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B212-F702-45DE-8D88-169FEF6309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8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B212-F702-45DE-8D88-169FEF63095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6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B212-F702-45DE-8D88-169FEF6309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0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B212-F702-45DE-8D88-169FEF63095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6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B212-F702-45DE-8D88-169FEF63095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865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B212-F702-45DE-8D88-169FEF63095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9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B212-F702-45DE-8D88-169FEF6309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0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B212-F702-45DE-8D88-169FEF63095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92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2B212-F702-45DE-8D88-169FEF63095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45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1028" y="1997390"/>
            <a:ext cx="15066169" cy="4249044"/>
          </a:xfrm>
        </p:spPr>
        <p:txBody>
          <a:bodyPr anchor="b"/>
          <a:lstStyle>
            <a:lvl1pPr algn="ctr">
              <a:defRPr sz="988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1028" y="6410294"/>
            <a:ext cx="15066169" cy="2946643"/>
          </a:xfrm>
        </p:spPr>
        <p:txBody>
          <a:bodyPr/>
          <a:lstStyle>
            <a:lvl1pPr marL="0" indent="0" algn="ctr">
              <a:buNone/>
              <a:defRPr sz="3954"/>
            </a:lvl1pPr>
            <a:lvl2pPr marL="753328" indent="0" algn="ctr">
              <a:buNone/>
              <a:defRPr sz="3295"/>
            </a:lvl2pPr>
            <a:lvl3pPr marL="1506657" indent="0" algn="ctr">
              <a:buNone/>
              <a:defRPr sz="2966"/>
            </a:lvl3pPr>
            <a:lvl4pPr marL="2259985" indent="0" algn="ctr">
              <a:buNone/>
              <a:defRPr sz="2636"/>
            </a:lvl4pPr>
            <a:lvl5pPr marL="3013314" indent="0" algn="ctr">
              <a:buNone/>
              <a:defRPr sz="2636"/>
            </a:lvl5pPr>
            <a:lvl6pPr marL="3766642" indent="0" algn="ctr">
              <a:buNone/>
              <a:defRPr sz="2636"/>
            </a:lvl6pPr>
            <a:lvl7pPr marL="4519971" indent="0" algn="ctr">
              <a:buNone/>
              <a:defRPr sz="2636"/>
            </a:lvl7pPr>
            <a:lvl8pPr marL="5273299" indent="0" algn="ctr">
              <a:buNone/>
              <a:defRPr sz="2636"/>
            </a:lvl8pPr>
            <a:lvl9pPr marL="6026628" indent="0" algn="ctr">
              <a:buNone/>
              <a:defRPr sz="26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3B67-CE5B-4D8B-BE25-9395FE737B40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95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AC81-2D08-403E-A3F2-8904F7B7F15E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4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75636" y="649787"/>
            <a:ext cx="4331524" cy="1034291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065" y="649787"/>
            <a:ext cx="12743468" cy="1034291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AEC1-0549-4D04-A91F-FB71B93CF911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7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A99F-79D9-4659-A490-B7123858E8E0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2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03" y="3042701"/>
            <a:ext cx="17326094" cy="5076815"/>
          </a:xfrm>
        </p:spPr>
        <p:txBody>
          <a:bodyPr anchor="b"/>
          <a:lstStyle>
            <a:lvl1pPr>
              <a:defRPr sz="988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03" y="8167545"/>
            <a:ext cx="17326094" cy="2669777"/>
          </a:xfrm>
        </p:spPr>
        <p:txBody>
          <a:bodyPr/>
          <a:lstStyle>
            <a:lvl1pPr marL="0" indent="0">
              <a:buNone/>
              <a:defRPr sz="3954">
                <a:solidFill>
                  <a:schemeClr val="tx1">
                    <a:tint val="75000"/>
                  </a:schemeClr>
                </a:solidFill>
              </a:defRPr>
            </a:lvl1pPr>
            <a:lvl2pPr marL="753328" indent="0">
              <a:buNone/>
              <a:defRPr sz="3295">
                <a:solidFill>
                  <a:schemeClr val="tx1">
                    <a:tint val="75000"/>
                  </a:schemeClr>
                </a:solidFill>
              </a:defRPr>
            </a:lvl2pPr>
            <a:lvl3pPr marL="1506657" indent="0">
              <a:buNone/>
              <a:defRPr sz="2966">
                <a:solidFill>
                  <a:schemeClr val="tx1">
                    <a:tint val="75000"/>
                  </a:schemeClr>
                </a:solidFill>
              </a:defRPr>
            </a:lvl3pPr>
            <a:lvl4pPr marL="2259985" indent="0">
              <a:buNone/>
              <a:defRPr sz="2636">
                <a:solidFill>
                  <a:schemeClr val="tx1">
                    <a:tint val="75000"/>
                  </a:schemeClr>
                </a:solidFill>
              </a:defRPr>
            </a:lvl4pPr>
            <a:lvl5pPr marL="3013314" indent="0">
              <a:buNone/>
              <a:defRPr sz="2636">
                <a:solidFill>
                  <a:schemeClr val="tx1">
                    <a:tint val="75000"/>
                  </a:schemeClr>
                </a:solidFill>
              </a:defRPr>
            </a:lvl5pPr>
            <a:lvl6pPr marL="3766642" indent="0">
              <a:buNone/>
              <a:defRPr sz="2636">
                <a:solidFill>
                  <a:schemeClr val="tx1">
                    <a:tint val="75000"/>
                  </a:schemeClr>
                </a:solidFill>
              </a:defRPr>
            </a:lvl6pPr>
            <a:lvl7pPr marL="4519971" indent="0">
              <a:buNone/>
              <a:defRPr sz="2636">
                <a:solidFill>
                  <a:schemeClr val="tx1">
                    <a:tint val="75000"/>
                  </a:schemeClr>
                </a:solidFill>
              </a:defRPr>
            </a:lvl7pPr>
            <a:lvl8pPr marL="5273299" indent="0">
              <a:buNone/>
              <a:defRPr sz="2636">
                <a:solidFill>
                  <a:schemeClr val="tx1">
                    <a:tint val="75000"/>
                  </a:schemeClr>
                </a:solidFill>
              </a:defRPr>
            </a:lvl8pPr>
            <a:lvl9pPr marL="6026628" indent="0">
              <a:buNone/>
              <a:defRPr sz="26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9AD5-5BAF-4AA9-9777-247D48455A9D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4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065" y="3248936"/>
            <a:ext cx="8537496" cy="774377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9664" y="3248936"/>
            <a:ext cx="8537496" cy="774377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BB34-065B-4AF2-9649-80BB29470511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9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682" y="649788"/>
            <a:ext cx="17326094" cy="235901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683" y="2991848"/>
            <a:ext cx="8498260" cy="1466258"/>
          </a:xfrm>
        </p:spPr>
        <p:txBody>
          <a:bodyPr anchor="b"/>
          <a:lstStyle>
            <a:lvl1pPr marL="0" indent="0">
              <a:buNone/>
              <a:defRPr sz="3954" b="1"/>
            </a:lvl1pPr>
            <a:lvl2pPr marL="753328" indent="0">
              <a:buNone/>
              <a:defRPr sz="3295" b="1"/>
            </a:lvl2pPr>
            <a:lvl3pPr marL="1506657" indent="0">
              <a:buNone/>
              <a:defRPr sz="2966" b="1"/>
            </a:lvl3pPr>
            <a:lvl4pPr marL="2259985" indent="0">
              <a:buNone/>
              <a:defRPr sz="2636" b="1"/>
            </a:lvl4pPr>
            <a:lvl5pPr marL="3013314" indent="0">
              <a:buNone/>
              <a:defRPr sz="2636" b="1"/>
            </a:lvl5pPr>
            <a:lvl6pPr marL="3766642" indent="0">
              <a:buNone/>
              <a:defRPr sz="2636" b="1"/>
            </a:lvl6pPr>
            <a:lvl7pPr marL="4519971" indent="0">
              <a:buNone/>
              <a:defRPr sz="2636" b="1"/>
            </a:lvl7pPr>
            <a:lvl8pPr marL="5273299" indent="0">
              <a:buNone/>
              <a:defRPr sz="2636" b="1"/>
            </a:lvl8pPr>
            <a:lvl9pPr marL="6026628" indent="0">
              <a:buNone/>
              <a:defRPr sz="26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3683" y="4458106"/>
            <a:ext cx="8498260" cy="655720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69664" y="2991848"/>
            <a:ext cx="8540112" cy="1466258"/>
          </a:xfrm>
        </p:spPr>
        <p:txBody>
          <a:bodyPr anchor="b"/>
          <a:lstStyle>
            <a:lvl1pPr marL="0" indent="0">
              <a:buNone/>
              <a:defRPr sz="3954" b="1"/>
            </a:lvl1pPr>
            <a:lvl2pPr marL="753328" indent="0">
              <a:buNone/>
              <a:defRPr sz="3295" b="1"/>
            </a:lvl2pPr>
            <a:lvl3pPr marL="1506657" indent="0">
              <a:buNone/>
              <a:defRPr sz="2966" b="1"/>
            </a:lvl3pPr>
            <a:lvl4pPr marL="2259985" indent="0">
              <a:buNone/>
              <a:defRPr sz="2636" b="1"/>
            </a:lvl4pPr>
            <a:lvl5pPr marL="3013314" indent="0">
              <a:buNone/>
              <a:defRPr sz="2636" b="1"/>
            </a:lvl5pPr>
            <a:lvl6pPr marL="3766642" indent="0">
              <a:buNone/>
              <a:defRPr sz="2636" b="1"/>
            </a:lvl6pPr>
            <a:lvl7pPr marL="4519971" indent="0">
              <a:buNone/>
              <a:defRPr sz="2636" b="1"/>
            </a:lvl7pPr>
            <a:lvl8pPr marL="5273299" indent="0">
              <a:buNone/>
              <a:defRPr sz="2636" b="1"/>
            </a:lvl8pPr>
            <a:lvl9pPr marL="6026628" indent="0">
              <a:buNone/>
              <a:defRPr sz="26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69664" y="4458106"/>
            <a:ext cx="8540112" cy="655720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CBE5-0A81-41FD-9CCD-A3C92ED3A8A6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1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C742-DAEA-47B6-A472-5A98A27FF445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6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B7DC-002F-4ABA-B7A6-FA37B69E7DD7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8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683" y="813647"/>
            <a:ext cx="6478975" cy="2847763"/>
          </a:xfrm>
        </p:spPr>
        <p:txBody>
          <a:bodyPr anchor="b"/>
          <a:lstStyle>
            <a:lvl1pPr>
              <a:defRPr sz="52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0112" y="1757252"/>
            <a:ext cx="10169664" cy="8673247"/>
          </a:xfrm>
        </p:spPr>
        <p:txBody>
          <a:bodyPr/>
          <a:lstStyle>
            <a:lvl1pPr>
              <a:defRPr sz="5273"/>
            </a:lvl1pPr>
            <a:lvl2pPr>
              <a:defRPr sz="4614"/>
            </a:lvl2pPr>
            <a:lvl3pPr>
              <a:defRPr sz="3954"/>
            </a:lvl3pPr>
            <a:lvl4pPr>
              <a:defRPr sz="3295"/>
            </a:lvl4pPr>
            <a:lvl5pPr>
              <a:defRPr sz="3295"/>
            </a:lvl5pPr>
            <a:lvl6pPr>
              <a:defRPr sz="3295"/>
            </a:lvl6pPr>
            <a:lvl7pPr>
              <a:defRPr sz="3295"/>
            </a:lvl7pPr>
            <a:lvl8pPr>
              <a:defRPr sz="3295"/>
            </a:lvl8pPr>
            <a:lvl9pPr>
              <a:defRPr sz="329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3683" y="3661410"/>
            <a:ext cx="6478975" cy="6783215"/>
          </a:xfrm>
        </p:spPr>
        <p:txBody>
          <a:bodyPr/>
          <a:lstStyle>
            <a:lvl1pPr marL="0" indent="0">
              <a:buNone/>
              <a:defRPr sz="2636"/>
            </a:lvl1pPr>
            <a:lvl2pPr marL="753328" indent="0">
              <a:buNone/>
              <a:defRPr sz="2307"/>
            </a:lvl2pPr>
            <a:lvl3pPr marL="1506657" indent="0">
              <a:buNone/>
              <a:defRPr sz="1977"/>
            </a:lvl3pPr>
            <a:lvl4pPr marL="2259985" indent="0">
              <a:buNone/>
              <a:defRPr sz="1648"/>
            </a:lvl4pPr>
            <a:lvl5pPr marL="3013314" indent="0">
              <a:buNone/>
              <a:defRPr sz="1648"/>
            </a:lvl5pPr>
            <a:lvl6pPr marL="3766642" indent="0">
              <a:buNone/>
              <a:defRPr sz="1648"/>
            </a:lvl6pPr>
            <a:lvl7pPr marL="4519971" indent="0">
              <a:buNone/>
              <a:defRPr sz="1648"/>
            </a:lvl7pPr>
            <a:lvl8pPr marL="5273299" indent="0">
              <a:buNone/>
              <a:defRPr sz="1648"/>
            </a:lvl8pPr>
            <a:lvl9pPr marL="6026628" indent="0">
              <a:buNone/>
              <a:defRPr sz="164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ECA-C6AB-41F5-9599-09EBBB761A22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6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683" y="813647"/>
            <a:ext cx="6478975" cy="2847763"/>
          </a:xfrm>
        </p:spPr>
        <p:txBody>
          <a:bodyPr anchor="b"/>
          <a:lstStyle>
            <a:lvl1pPr>
              <a:defRPr sz="52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40112" y="1757252"/>
            <a:ext cx="10169664" cy="8673247"/>
          </a:xfrm>
        </p:spPr>
        <p:txBody>
          <a:bodyPr anchor="t"/>
          <a:lstStyle>
            <a:lvl1pPr marL="0" indent="0">
              <a:buNone/>
              <a:defRPr sz="5273"/>
            </a:lvl1pPr>
            <a:lvl2pPr marL="753328" indent="0">
              <a:buNone/>
              <a:defRPr sz="4614"/>
            </a:lvl2pPr>
            <a:lvl3pPr marL="1506657" indent="0">
              <a:buNone/>
              <a:defRPr sz="3954"/>
            </a:lvl3pPr>
            <a:lvl4pPr marL="2259985" indent="0">
              <a:buNone/>
              <a:defRPr sz="3295"/>
            </a:lvl4pPr>
            <a:lvl5pPr marL="3013314" indent="0">
              <a:buNone/>
              <a:defRPr sz="3295"/>
            </a:lvl5pPr>
            <a:lvl6pPr marL="3766642" indent="0">
              <a:buNone/>
              <a:defRPr sz="3295"/>
            </a:lvl6pPr>
            <a:lvl7pPr marL="4519971" indent="0">
              <a:buNone/>
              <a:defRPr sz="3295"/>
            </a:lvl7pPr>
            <a:lvl8pPr marL="5273299" indent="0">
              <a:buNone/>
              <a:defRPr sz="3295"/>
            </a:lvl8pPr>
            <a:lvl9pPr marL="6026628" indent="0">
              <a:buNone/>
              <a:defRPr sz="329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3683" y="3661410"/>
            <a:ext cx="6478975" cy="6783215"/>
          </a:xfrm>
        </p:spPr>
        <p:txBody>
          <a:bodyPr/>
          <a:lstStyle>
            <a:lvl1pPr marL="0" indent="0">
              <a:buNone/>
              <a:defRPr sz="2636"/>
            </a:lvl1pPr>
            <a:lvl2pPr marL="753328" indent="0">
              <a:buNone/>
              <a:defRPr sz="2307"/>
            </a:lvl2pPr>
            <a:lvl3pPr marL="1506657" indent="0">
              <a:buNone/>
              <a:defRPr sz="1977"/>
            </a:lvl3pPr>
            <a:lvl4pPr marL="2259985" indent="0">
              <a:buNone/>
              <a:defRPr sz="1648"/>
            </a:lvl4pPr>
            <a:lvl5pPr marL="3013314" indent="0">
              <a:buNone/>
              <a:defRPr sz="1648"/>
            </a:lvl5pPr>
            <a:lvl6pPr marL="3766642" indent="0">
              <a:buNone/>
              <a:defRPr sz="1648"/>
            </a:lvl6pPr>
            <a:lvl7pPr marL="4519971" indent="0">
              <a:buNone/>
              <a:defRPr sz="1648"/>
            </a:lvl7pPr>
            <a:lvl8pPr marL="5273299" indent="0">
              <a:buNone/>
              <a:defRPr sz="1648"/>
            </a:lvl8pPr>
            <a:lvl9pPr marL="6026628" indent="0">
              <a:buNone/>
              <a:defRPr sz="164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BF48-7E3B-4C0D-9A56-5138307096C6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김시현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9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732E">
                <a:lumMod val="36000"/>
                <a:lumOff val="64000"/>
                <a:alpha val="43000"/>
              </a:srgbClr>
            </a:gs>
            <a:gs pos="99000">
              <a:srgbClr val="DD732E">
                <a:lumMod val="9000"/>
                <a:lumOff val="91000"/>
              </a:srgbClr>
            </a:gs>
            <a:gs pos="50000">
              <a:schemeClr val="bg1">
                <a:lumMod val="97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1066" y="649788"/>
            <a:ext cx="17326094" cy="2359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066" y="3248936"/>
            <a:ext cx="17326094" cy="774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1065" y="11311950"/>
            <a:ext cx="4519851" cy="64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B1E1-8CAC-4FD6-921D-E2A11A5CFEA9}" type="datetime1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4225" y="11311950"/>
            <a:ext cx="6779776" cy="64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김시현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87309" y="11311950"/>
            <a:ext cx="4519851" cy="649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1C58-9FBF-4A26-8C22-0AE951B7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1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1506657" rtl="0" eaLnBrk="1" latinLnBrk="1" hangingPunct="1">
        <a:lnSpc>
          <a:spcPct val="90000"/>
        </a:lnSpc>
        <a:spcBef>
          <a:spcPct val="0"/>
        </a:spcBef>
        <a:buNone/>
        <a:defRPr sz="7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664" indent="-376664" algn="l" defTabSz="1506657" rtl="0" eaLnBrk="1" latinLnBrk="1" hangingPunct="1">
        <a:lnSpc>
          <a:spcPct val="90000"/>
        </a:lnSpc>
        <a:spcBef>
          <a:spcPts val="1648"/>
        </a:spcBef>
        <a:buFont typeface="Arial" panose="020B0604020202020204" pitchFamily="34" charset="0"/>
        <a:buChar char="•"/>
        <a:defRPr sz="4614" kern="1200">
          <a:solidFill>
            <a:schemeClr val="tx1"/>
          </a:solidFill>
          <a:latin typeface="+mn-lt"/>
          <a:ea typeface="+mn-ea"/>
          <a:cs typeface="+mn-cs"/>
        </a:defRPr>
      </a:lvl1pPr>
      <a:lvl2pPr marL="1129993" indent="-376664" algn="l" defTabSz="1506657" rtl="0" eaLnBrk="1" latinLnBrk="1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4" kern="1200">
          <a:solidFill>
            <a:schemeClr val="tx1"/>
          </a:solidFill>
          <a:latin typeface="+mn-lt"/>
          <a:ea typeface="+mn-ea"/>
          <a:cs typeface="+mn-cs"/>
        </a:defRPr>
      </a:lvl2pPr>
      <a:lvl3pPr marL="1883321" indent="-376664" algn="l" defTabSz="1506657" rtl="0" eaLnBrk="1" latinLnBrk="1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5" kern="1200">
          <a:solidFill>
            <a:schemeClr val="tx1"/>
          </a:solidFill>
          <a:latin typeface="+mn-lt"/>
          <a:ea typeface="+mn-ea"/>
          <a:cs typeface="+mn-cs"/>
        </a:defRPr>
      </a:lvl3pPr>
      <a:lvl4pPr marL="2636650" indent="-376664" algn="l" defTabSz="1506657" rtl="0" eaLnBrk="1" latinLnBrk="1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4pPr>
      <a:lvl5pPr marL="3389978" indent="-376664" algn="l" defTabSz="1506657" rtl="0" eaLnBrk="1" latinLnBrk="1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5pPr>
      <a:lvl6pPr marL="4143306" indent="-376664" algn="l" defTabSz="1506657" rtl="0" eaLnBrk="1" latinLnBrk="1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6pPr>
      <a:lvl7pPr marL="4896635" indent="-376664" algn="l" defTabSz="1506657" rtl="0" eaLnBrk="1" latinLnBrk="1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7pPr>
      <a:lvl8pPr marL="5649963" indent="-376664" algn="l" defTabSz="1506657" rtl="0" eaLnBrk="1" latinLnBrk="1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8pPr>
      <a:lvl9pPr marL="6403292" indent="-376664" algn="l" defTabSz="1506657" rtl="0" eaLnBrk="1" latinLnBrk="1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6657" rtl="0" eaLnBrk="1" latinLnBrk="1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1pPr>
      <a:lvl2pPr marL="753328" algn="l" defTabSz="1506657" rtl="0" eaLnBrk="1" latinLnBrk="1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2pPr>
      <a:lvl3pPr marL="1506657" algn="l" defTabSz="1506657" rtl="0" eaLnBrk="1" latinLnBrk="1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3pPr>
      <a:lvl4pPr marL="2259985" algn="l" defTabSz="1506657" rtl="0" eaLnBrk="1" latinLnBrk="1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4pPr>
      <a:lvl5pPr marL="3013314" algn="l" defTabSz="1506657" rtl="0" eaLnBrk="1" latinLnBrk="1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5pPr>
      <a:lvl6pPr marL="3766642" algn="l" defTabSz="1506657" rtl="0" eaLnBrk="1" latinLnBrk="1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6pPr>
      <a:lvl7pPr marL="4519971" algn="l" defTabSz="1506657" rtl="0" eaLnBrk="1" latinLnBrk="1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7pPr>
      <a:lvl8pPr marL="5273299" algn="l" defTabSz="1506657" rtl="0" eaLnBrk="1" latinLnBrk="1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8pPr>
      <a:lvl9pPr marL="6026628" algn="l" defTabSz="1506657" rtl="0" eaLnBrk="1" latinLnBrk="1" hangingPunct="1">
        <a:defRPr sz="29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5DFA2139-E238-59CB-8CCA-E138167C5092}"/>
              </a:ext>
            </a:extLst>
          </p:cNvPr>
          <p:cNvSpPr/>
          <p:nvPr/>
        </p:nvSpPr>
        <p:spPr>
          <a:xfrm>
            <a:off x="4076835" y="3191776"/>
            <a:ext cx="11934554" cy="5821148"/>
          </a:xfrm>
          <a:prstGeom prst="ellipse">
            <a:avLst/>
          </a:prstGeom>
          <a:noFill/>
          <a:ln>
            <a:gradFill>
              <a:gsLst>
                <a:gs pos="0">
                  <a:srgbClr val="E0752F">
                    <a:alpha val="71000"/>
                    <a:lumMod val="99000"/>
                    <a:lumOff val="1000"/>
                  </a:srgbClr>
                </a:gs>
                <a:gs pos="10998">
                  <a:srgbClr val="0A0401">
                    <a:lumMod val="12000"/>
                    <a:lumOff val="88000"/>
                  </a:srgbClr>
                </a:gs>
                <a:gs pos="14000">
                  <a:srgbClr val="DD732E"/>
                </a:gs>
                <a:gs pos="89000">
                  <a:srgbClr val="8F4B1E">
                    <a:alpha val="0"/>
                  </a:srgbClr>
                </a:gs>
                <a:gs pos="73000">
                  <a:srgbClr val="3D200D">
                    <a:lumMod val="35000"/>
                    <a:lumOff val="65000"/>
                  </a:srgbClr>
                </a:gs>
                <a:gs pos="49000">
                  <a:srgbClr val="DD732E">
                    <a:alpha val="38000"/>
                  </a:srgbClr>
                </a:gs>
                <a:gs pos="100000">
                  <a:srgbClr val="E0752F">
                    <a:alpha val="17000"/>
                  </a:srgbClr>
                </a:gs>
              </a:gsLst>
              <a:lin ang="5400000" scaled="1"/>
            </a:gradFill>
            <a:prstDash val="solid"/>
          </a:ln>
          <a:effectLst>
            <a:glow rad="139700">
              <a:schemeClr val="accent2">
                <a:satMod val="175000"/>
                <a:alpha val="7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840C7-3806-5F61-D6A4-9128AC61E6C6}"/>
              </a:ext>
            </a:extLst>
          </p:cNvPr>
          <p:cNvSpPr txBox="1"/>
          <p:nvPr/>
        </p:nvSpPr>
        <p:spPr>
          <a:xfrm>
            <a:off x="6839630" y="4651514"/>
            <a:ext cx="678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solidFill>
                  <a:srgbClr val="F37321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미니프로젝트 보고서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0065942-8DE9-F31E-B088-773985EFE7E1}"/>
              </a:ext>
            </a:extLst>
          </p:cNvPr>
          <p:cNvGrpSpPr/>
          <p:nvPr/>
        </p:nvGrpSpPr>
        <p:grpSpPr>
          <a:xfrm>
            <a:off x="6440750" y="5718767"/>
            <a:ext cx="7587180" cy="1864199"/>
            <a:chOff x="6343364" y="4253159"/>
            <a:chExt cx="7587180" cy="1864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FE2E853-B47F-736E-309D-CE3180FA1B0D}"/>
                </a:ext>
              </a:extLst>
            </p:cNvPr>
            <p:cNvSpPr txBox="1"/>
            <p:nvPr/>
          </p:nvSpPr>
          <p:spPr>
            <a:xfrm>
              <a:off x="6343364" y="4409278"/>
              <a:ext cx="75871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>
                  <a:latin typeface="한화 L" panose="02020503020101020101" pitchFamily="18" charset="-127"/>
                  <a:ea typeface="한화 L" panose="02020503020101020101" pitchFamily="18" charset="-127"/>
                </a:rPr>
                <a:t>한화비전 </a:t>
              </a:r>
              <a:r>
                <a:rPr lang="en-US" altLang="ko-KR" sz="4000">
                  <a:latin typeface="한화 L" panose="02020503020101020101" pitchFamily="18" charset="-127"/>
                  <a:ea typeface="한화 L" panose="02020503020101020101" pitchFamily="18" charset="-127"/>
                </a:rPr>
                <a:t>VEDA 1</a:t>
              </a:r>
              <a:r>
                <a:rPr lang="ko-KR" altLang="en-US" sz="4000">
                  <a:latin typeface="한화 L" panose="02020503020101020101" pitchFamily="18" charset="-127"/>
                  <a:ea typeface="한화 L" panose="02020503020101020101" pitchFamily="18" charset="-127"/>
                </a:rPr>
                <a:t>기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3CB5DC-903E-FD61-0065-9A7F39B86A26}"/>
                </a:ext>
              </a:extLst>
            </p:cNvPr>
            <p:cNvSpPr txBox="1"/>
            <p:nvPr/>
          </p:nvSpPr>
          <p:spPr>
            <a:xfrm>
              <a:off x="7018959" y="5009362"/>
              <a:ext cx="611043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rgbClr val="F37321"/>
                  </a:solidFill>
                  <a:latin typeface="한화 L" panose="02020503020101020101" pitchFamily="18" charset="-127"/>
                  <a:ea typeface="한화 L" panose="02020503020101020101" pitchFamily="18" charset="-127"/>
                </a:rPr>
                <a:t> A</a:t>
              </a:r>
              <a:r>
                <a:rPr lang="ko-KR" altLang="en-US" sz="3600" b="1">
                  <a:solidFill>
                    <a:srgbClr val="F37321"/>
                  </a:solidFill>
                  <a:latin typeface="한화 L" panose="02020503020101020101" pitchFamily="18" charset="-127"/>
                  <a:ea typeface="한화 L" panose="02020503020101020101" pitchFamily="18" charset="-127"/>
                </a:rPr>
                <a:t>반 </a:t>
              </a:r>
              <a:r>
                <a:rPr lang="ko-KR" altLang="en-US" sz="6600">
                  <a:solidFill>
                    <a:srgbClr val="000000"/>
                  </a:solidFill>
                  <a:latin typeface="한화 L" panose="02020503020101020101" pitchFamily="18" charset="-127"/>
                  <a:ea typeface="한화 L" panose="02020503020101020101" pitchFamily="18" charset="-127"/>
                </a:rPr>
                <a:t>김시현</a:t>
              </a:r>
              <a:r>
                <a:rPr lang="en-US" altLang="ko-KR" sz="6600">
                  <a:solidFill>
                    <a:srgbClr val="000000"/>
                  </a:solidFill>
                  <a:latin typeface="한화 L" panose="02020503020101020101" pitchFamily="18" charset="-127"/>
                  <a:ea typeface="한화 L" panose="02020503020101020101" pitchFamily="18" charset="-127"/>
                </a:rPr>
                <a:t>B</a:t>
              </a:r>
              <a:endParaRPr lang="ko-KR" altLang="en-US" sz="36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A99BDAA-9CB3-0DA2-55C7-B4B47ECB9F30}"/>
                </a:ext>
              </a:extLst>
            </p:cNvPr>
            <p:cNvCxnSpPr>
              <a:cxnSpLocks/>
            </p:cNvCxnSpPr>
            <p:nvPr/>
          </p:nvCxnSpPr>
          <p:spPr>
            <a:xfrm>
              <a:off x="6905541" y="4253159"/>
              <a:ext cx="6469515" cy="10244"/>
            </a:xfrm>
            <a:prstGeom prst="line">
              <a:avLst/>
            </a:prstGeom>
            <a:ln w="31750">
              <a:gradFill>
                <a:gsLst>
                  <a:gs pos="78000">
                    <a:srgbClr val="713B18"/>
                  </a:gs>
                  <a:gs pos="0">
                    <a:srgbClr val="E0752F"/>
                  </a:gs>
                  <a:gs pos="66945">
                    <a:srgbClr val="020000"/>
                  </a:gs>
                  <a:gs pos="44000">
                    <a:srgbClr val="DD732E"/>
                  </a:gs>
                  <a:gs pos="21000">
                    <a:srgbClr val="020000"/>
                  </a:gs>
                </a:gsLst>
                <a:lin ang="1800000" scaled="0"/>
              </a:gra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152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788C73C-0FF0-7F26-E48D-79FC85769B0E}"/>
              </a:ext>
            </a:extLst>
          </p:cNvPr>
          <p:cNvSpPr/>
          <p:nvPr/>
        </p:nvSpPr>
        <p:spPr>
          <a:xfrm>
            <a:off x="7933394" y="2831193"/>
            <a:ext cx="11602882" cy="7677461"/>
          </a:xfrm>
          <a:prstGeom prst="roundRect">
            <a:avLst>
              <a:gd name="adj" fmla="val 7877"/>
            </a:avLst>
          </a:prstGeom>
          <a:noFill/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83FC1A-18DC-30CD-FF0E-C43FE6E365D6}"/>
              </a:ext>
            </a:extLst>
          </p:cNvPr>
          <p:cNvSpPr/>
          <p:nvPr/>
        </p:nvSpPr>
        <p:spPr>
          <a:xfrm>
            <a:off x="1115630" y="3891565"/>
            <a:ext cx="4757511" cy="5765691"/>
          </a:xfrm>
          <a:prstGeom prst="rect">
            <a:avLst/>
          </a:prstGeom>
          <a:solidFill>
            <a:srgbClr val="4B4B4B">
              <a:alpha val="11000"/>
            </a:srgbClr>
          </a:solidFill>
          <a:ln w="381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4820446" y="52569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시스템구조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4871575" y="1286902"/>
            <a:ext cx="306181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8007535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8261753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86D10E-0731-8B1D-5E94-5CE2AB5306C6}"/>
              </a:ext>
            </a:extLst>
          </p:cNvPr>
          <p:cNvSpPr txBox="1"/>
          <p:nvPr/>
        </p:nvSpPr>
        <p:spPr>
          <a:xfrm>
            <a:off x="-634888" y="2000196"/>
            <a:ext cx="4291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latin typeface="한화 L" panose="02020503020101020101" pitchFamily="18" charset="-127"/>
                <a:ea typeface="한화 L" panose="02020503020101020101" pitchFamily="18" charset="-127"/>
              </a:rPr>
              <a:t>종료구조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40C150-89A5-B8CC-B0F0-C4A01CEF9140}"/>
              </a:ext>
            </a:extLst>
          </p:cNvPr>
          <p:cNvSpPr/>
          <p:nvPr/>
        </p:nvSpPr>
        <p:spPr>
          <a:xfrm>
            <a:off x="14395653" y="4012393"/>
            <a:ext cx="4576941" cy="5378846"/>
          </a:xfrm>
          <a:prstGeom prst="rect">
            <a:avLst/>
          </a:prstGeom>
          <a:solidFill>
            <a:srgbClr val="FFBD7B">
              <a:alpha val="23000"/>
            </a:srgbClr>
          </a:solidFill>
          <a:ln>
            <a:solidFill>
              <a:srgbClr val="F58E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5250C7-947D-2A27-F6A3-6BF65878AB56}"/>
              </a:ext>
            </a:extLst>
          </p:cNvPr>
          <p:cNvSpPr/>
          <p:nvPr/>
        </p:nvSpPr>
        <p:spPr>
          <a:xfrm>
            <a:off x="8733915" y="4012393"/>
            <a:ext cx="4436916" cy="5378846"/>
          </a:xfrm>
          <a:prstGeom prst="rect">
            <a:avLst/>
          </a:prstGeom>
          <a:solidFill>
            <a:srgbClr val="009EDE">
              <a:alpha val="1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AF49E-C32F-B4FA-15EC-2E1999ED1B05}"/>
              </a:ext>
            </a:extLst>
          </p:cNvPr>
          <p:cNvSpPr txBox="1"/>
          <p:nvPr/>
        </p:nvSpPr>
        <p:spPr>
          <a:xfrm>
            <a:off x="14169298" y="4382261"/>
            <a:ext cx="5076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&lt;&lt;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부모 프로세스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&gt;&gt;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81122-A2CB-F7A2-7BEF-7230A36C5B35}"/>
              </a:ext>
            </a:extLst>
          </p:cNvPr>
          <p:cNvSpPr txBox="1"/>
          <p:nvPr/>
        </p:nvSpPr>
        <p:spPr>
          <a:xfrm>
            <a:off x="8403842" y="4382261"/>
            <a:ext cx="5076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&lt;&lt;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자식 프로세스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&gt;&gt;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2B6D6-AE80-9588-C65F-CD61498235D4}"/>
              </a:ext>
            </a:extLst>
          </p:cNvPr>
          <p:cNvSpPr txBox="1"/>
          <p:nvPr/>
        </p:nvSpPr>
        <p:spPr>
          <a:xfrm>
            <a:off x="1502620" y="5181312"/>
            <a:ext cx="4060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LOGOUT?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B2CCD4-F600-6775-FA0A-50B4D5611755}"/>
              </a:ext>
            </a:extLst>
          </p:cNvPr>
          <p:cNvSpPr txBox="1"/>
          <p:nvPr/>
        </p:nvSpPr>
        <p:spPr>
          <a:xfrm>
            <a:off x="1502620" y="7099205"/>
            <a:ext cx="4060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>
                <a:latin typeface="한화 L" panose="02020503020101020101" pitchFamily="18" charset="-127"/>
                <a:ea typeface="한화 L" panose="02020503020101020101" pitchFamily="18" charset="-127"/>
              </a:rPr>
              <a:t>서버로 전송</a:t>
            </a:r>
            <a:endParaRPr lang="en-US" altLang="ko-KR" sz="42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4200">
                <a:latin typeface="한화 L" panose="02020503020101020101" pitchFamily="18" charset="-127"/>
                <a:ea typeface="한화 L" panose="02020503020101020101" pitchFamily="18" charset="-127"/>
              </a:rPr>
              <a:t>&amp; </a:t>
            </a:r>
            <a:r>
              <a:rPr lang="ko-KR" altLang="en-US" sz="4200">
                <a:latin typeface="한화 L" panose="02020503020101020101" pitchFamily="18" charset="-127"/>
                <a:ea typeface="한화 L" panose="02020503020101020101" pitchFamily="18" charset="-127"/>
              </a:rPr>
              <a:t>종료</a:t>
            </a:r>
            <a:endParaRPr lang="en-US" altLang="ko-KR" sz="42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02751E-1800-9238-A521-58B02D79FA1B}"/>
              </a:ext>
            </a:extLst>
          </p:cNvPr>
          <p:cNvCxnSpPr>
            <a:cxnSpLocks/>
          </p:cNvCxnSpPr>
          <p:nvPr/>
        </p:nvCxnSpPr>
        <p:spPr>
          <a:xfrm>
            <a:off x="3449092" y="5963685"/>
            <a:ext cx="0" cy="871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DB3E17-D4C1-2D4B-B4C7-2A822D94F93B}"/>
              </a:ext>
            </a:extLst>
          </p:cNvPr>
          <p:cNvCxnSpPr>
            <a:cxnSpLocks/>
          </p:cNvCxnSpPr>
          <p:nvPr/>
        </p:nvCxnSpPr>
        <p:spPr>
          <a:xfrm>
            <a:off x="6402484" y="6834998"/>
            <a:ext cx="9446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522CE8-CEB4-EDAD-71C4-BED9E9EFF50C}"/>
              </a:ext>
            </a:extLst>
          </p:cNvPr>
          <p:cNvSpPr txBox="1"/>
          <p:nvPr/>
        </p:nvSpPr>
        <p:spPr>
          <a:xfrm>
            <a:off x="9167803" y="5889198"/>
            <a:ext cx="4060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MSG = 'q' ?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0E029BA-F911-17E6-3614-72B86E95E7D4}"/>
              </a:ext>
            </a:extLst>
          </p:cNvPr>
          <p:cNvCxnSpPr>
            <a:cxnSpLocks/>
          </p:cNvCxnSpPr>
          <p:nvPr/>
        </p:nvCxnSpPr>
        <p:spPr>
          <a:xfrm>
            <a:off x="11140728" y="6774410"/>
            <a:ext cx="0" cy="871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2A6009-3885-DAEF-FA34-0094D81051E6}"/>
              </a:ext>
            </a:extLst>
          </p:cNvPr>
          <p:cNvSpPr txBox="1"/>
          <p:nvPr/>
        </p:nvSpPr>
        <p:spPr>
          <a:xfrm>
            <a:off x="9167803" y="7803185"/>
            <a:ext cx="4060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종료후 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SIGCHLD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전송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9FCA95-6E45-B010-AAA4-A328E0FE3621}"/>
              </a:ext>
            </a:extLst>
          </p:cNvPr>
          <p:cNvSpPr txBox="1"/>
          <p:nvPr/>
        </p:nvSpPr>
        <p:spPr>
          <a:xfrm>
            <a:off x="1303224" y="4053948"/>
            <a:ext cx="4291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한화 L" panose="02020503020101020101" pitchFamily="18" charset="-127"/>
                <a:ea typeface="한화 L" panose="02020503020101020101" pitchFamily="18" charset="-127"/>
              </a:rPr>
              <a:t>Client.c</a:t>
            </a:r>
            <a:endParaRPr lang="ko-KR" altLang="en-US" sz="44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A475C2-134B-BE54-4DC5-8256A113CA1D}"/>
              </a:ext>
            </a:extLst>
          </p:cNvPr>
          <p:cNvSpPr txBox="1"/>
          <p:nvPr/>
        </p:nvSpPr>
        <p:spPr>
          <a:xfrm>
            <a:off x="8148373" y="3000883"/>
            <a:ext cx="4291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한화 L" panose="02020503020101020101" pitchFamily="18" charset="-127"/>
                <a:ea typeface="한화 L" panose="02020503020101020101" pitchFamily="18" charset="-127"/>
              </a:rPr>
              <a:t>server.c</a:t>
            </a:r>
            <a:endParaRPr lang="ko-KR" altLang="en-US" sz="44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89B7DEE-137A-B15A-7B10-AECD877451C7}"/>
              </a:ext>
            </a:extLst>
          </p:cNvPr>
          <p:cNvCxnSpPr>
            <a:cxnSpLocks/>
          </p:cNvCxnSpPr>
          <p:nvPr/>
        </p:nvCxnSpPr>
        <p:spPr>
          <a:xfrm>
            <a:off x="13362541" y="6772667"/>
            <a:ext cx="9446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215D38-D799-9CBA-AFAF-43BF0ECA7FF2}"/>
              </a:ext>
            </a:extLst>
          </p:cNvPr>
          <p:cNvSpPr txBox="1"/>
          <p:nvPr/>
        </p:nvSpPr>
        <p:spPr>
          <a:xfrm>
            <a:off x="14677537" y="5951341"/>
            <a:ext cx="4060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시그널 받음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2DC2148-0075-201A-AA39-ACC77765083A}"/>
              </a:ext>
            </a:extLst>
          </p:cNvPr>
          <p:cNvCxnSpPr>
            <a:cxnSpLocks/>
          </p:cNvCxnSpPr>
          <p:nvPr/>
        </p:nvCxnSpPr>
        <p:spPr>
          <a:xfrm>
            <a:off x="16707639" y="6774410"/>
            <a:ext cx="0" cy="871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0B6B121-14D8-9A1D-F835-9F9A21DE8A16}"/>
              </a:ext>
            </a:extLst>
          </p:cNvPr>
          <p:cNvSpPr txBox="1"/>
          <p:nvPr/>
        </p:nvSpPr>
        <p:spPr>
          <a:xfrm>
            <a:off x="14677537" y="7808934"/>
            <a:ext cx="4060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자식 프로세스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개수 변수 감소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3884E-CBB0-EDE2-DE1C-2E965A27CC75}"/>
              </a:ext>
            </a:extLst>
          </p:cNvPr>
          <p:cNvSpPr txBox="1"/>
          <p:nvPr/>
        </p:nvSpPr>
        <p:spPr>
          <a:xfrm>
            <a:off x="12362379" y="62885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회고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23BCDC-EB45-41EC-7EA5-C98FD3E84D92}"/>
              </a:ext>
            </a:extLst>
          </p:cNvPr>
          <p:cNvCxnSpPr>
            <a:cxnSpLocks/>
          </p:cNvCxnSpPr>
          <p:nvPr/>
        </p:nvCxnSpPr>
        <p:spPr>
          <a:xfrm>
            <a:off x="12874282" y="1200000"/>
            <a:ext cx="1290117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048DB5-AA79-89B2-5408-DD017D59521C}"/>
              </a:ext>
            </a:extLst>
          </p:cNvPr>
          <p:cNvSpPr txBox="1"/>
          <p:nvPr/>
        </p:nvSpPr>
        <p:spPr>
          <a:xfrm>
            <a:off x="10312609" y="662857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 일정 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9AB77D5-37B1-1C16-72FD-2C91D8A52D5D}"/>
              </a:ext>
            </a:extLst>
          </p:cNvPr>
          <p:cNvCxnSpPr>
            <a:cxnSpLocks/>
          </p:cNvCxnSpPr>
          <p:nvPr/>
        </p:nvCxnSpPr>
        <p:spPr>
          <a:xfrm>
            <a:off x="10566827" y="1205010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443467"/>
      </p:ext>
    </p:extLst>
  </p:cSld>
  <p:clrMapOvr>
    <a:masterClrMapping/>
  </p:clrMapOvr>
  <p:transition spd="slow" advClick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7375139" y="450637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주요 기능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7190308" y="1281634"/>
            <a:ext cx="306181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4807000" y="71202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시스템구조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5061218" y="125417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42E9A06-3C20-45AC-E2F9-30EF39490FCB}"/>
              </a:ext>
            </a:extLst>
          </p:cNvPr>
          <p:cNvSpPr/>
          <p:nvPr/>
        </p:nvSpPr>
        <p:spPr>
          <a:xfrm>
            <a:off x="9281035" y="9616569"/>
            <a:ext cx="8934059" cy="946176"/>
          </a:xfrm>
          <a:prstGeom prst="roundRect">
            <a:avLst>
              <a:gd name="adj" fmla="val 9056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51978-D818-E0B3-CA0A-231D5457BBB0}"/>
              </a:ext>
            </a:extLst>
          </p:cNvPr>
          <p:cNvSpPr txBox="1"/>
          <p:nvPr/>
        </p:nvSpPr>
        <p:spPr>
          <a:xfrm>
            <a:off x="9514773" y="9796184"/>
            <a:ext cx="876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서버 콘솔</a:t>
            </a:r>
            <a:r>
              <a:rPr lang="en-US" altLang="ko-KR" sz="3600">
                <a:latin typeface="한화 B" panose="02020503020101020101" pitchFamily="18" charset="-127"/>
                <a:ea typeface="한화 B" panose="02020503020101020101" pitchFamily="18" charset="-127"/>
              </a:rPr>
              <a:t>(</a:t>
            </a:r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채팅방</a:t>
            </a:r>
            <a:r>
              <a:rPr lang="en-US" altLang="ko-KR" sz="3600">
                <a:latin typeface="한화 B" panose="02020503020101020101" pitchFamily="18" charset="-127"/>
                <a:ea typeface="한화 B" panose="02020503020101020101" pitchFamily="18" charset="-127"/>
              </a:rPr>
              <a:t>) </a:t>
            </a:r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으로의 메세지 출력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545C923-0218-7540-0E6D-D07D16426ED5}"/>
              </a:ext>
            </a:extLst>
          </p:cNvPr>
          <p:cNvSpPr/>
          <p:nvPr/>
        </p:nvSpPr>
        <p:spPr>
          <a:xfrm>
            <a:off x="6856770" y="8133560"/>
            <a:ext cx="8934059" cy="946178"/>
          </a:xfrm>
          <a:prstGeom prst="roundRect">
            <a:avLst>
              <a:gd name="adj" fmla="val 9369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2DA58-D56C-4946-BE3F-5A149522BD0C}"/>
              </a:ext>
            </a:extLst>
          </p:cNvPr>
          <p:cNvSpPr txBox="1"/>
          <p:nvPr/>
        </p:nvSpPr>
        <p:spPr>
          <a:xfrm>
            <a:off x="7090509" y="8313174"/>
            <a:ext cx="665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클라이언트 간의 메세지 전달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A4BA19-9146-CA63-DAEC-CB2C0909321B}"/>
              </a:ext>
            </a:extLst>
          </p:cNvPr>
          <p:cNvSpPr txBox="1"/>
          <p:nvPr/>
        </p:nvSpPr>
        <p:spPr>
          <a:xfrm>
            <a:off x="584453" y="1941795"/>
            <a:ext cx="966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▢ 채팅 프로그램 구현 기능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47C84EF-BF44-B381-3A7C-6A3B16AA7E5F}"/>
              </a:ext>
            </a:extLst>
          </p:cNvPr>
          <p:cNvSpPr/>
          <p:nvPr/>
        </p:nvSpPr>
        <p:spPr>
          <a:xfrm>
            <a:off x="5253250" y="6531296"/>
            <a:ext cx="8934059" cy="946178"/>
          </a:xfrm>
          <a:prstGeom prst="roundRect">
            <a:avLst>
              <a:gd name="adj" fmla="val 9369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D5FC8D-5951-DE73-94F7-A4C5C5CB4098}"/>
              </a:ext>
            </a:extLst>
          </p:cNvPr>
          <p:cNvSpPr txBox="1"/>
          <p:nvPr/>
        </p:nvSpPr>
        <p:spPr>
          <a:xfrm>
            <a:off x="5486989" y="6710910"/>
            <a:ext cx="665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로그인</a:t>
            </a:r>
            <a:r>
              <a:rPr lang="en-US" altLang="ko-KR" sz="3600">
                <a:latin typeface="한화 B" panose="02020503020101020101" pitchFamily="18" charset="-127"/>
                <a:ea typeface="한화 B" panose="02020503020101020101" pitchFamily="18" charset="-127"/>
              </a:rPr>
              <a:t>/ </a:t>
            </a:r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로그아웃 기능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B5FA829-AA5D-7EF9-329F-DB964EF98C8C}"/>
              </a:ext>
            </a:extLst>
          </p:cNvPr>
          <p:cNvSpPr/>
          <p:nvPr/>
        </p:nvSpPr>
        <p:spPr>
          <a:xfrm>
            <a:off x="1110053" y="3539305"/>
            <a:ext cx="8934059" cy="946176"/>
          </a:xfrm>
          <a:prstGeom prst="roundRect">
            <a:avLst>
              <a:gd name="adj" fmla="val 9056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A4E8CD-5AB3-DB00-BEB2-C07671A3ADB2}"/>
              </a:ext>
            </a:extLst>
          </p:cNvPr>
          <p:cNvSpPr txBox="1"/>
          <p:nvPr/>
        </p:nvSpPr>
        <p:spPr>
          <a:xfrm>
            <a:off x="1343791" y="3718920"/>
            <a:ext cx="876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데몬을 활용한 서버 실행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CF5B9A5-856F-4105-21EA-177423B62379}"/>
              </a:ext>
            </a:extLst>
          </p:cNvPr>
          <p:cNvSpPr/>
          <p:nvPr/>
        </p:nvSpPr>
        <p:spPr>
          <a:xfrm>
            <a:off x="3277440" y="5053048"/>
            <a:ext cx="8934059" cy="946176"/>
          </a:xfrm>
          <a:prstGeom prst="roundRect">
            <a:avLst>
              <a:gd name="adj" fmla="val 9056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BAB6EF-C408-8049-5230-0362D44DB321}"/>
              </a:ext>
            </a:extLst>
          </p:cNvPr>
          <p:cNvSpPr txBox="1"/>
          <p:nvPr/>
        </p:nvSpPr>
        <p:spPr>
          <a:xfrm>
            <a:off x="3511178" y="5232663"/>
            <a:ext cx="876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latin typeface="한화 B" panose="02020503020101020101" pitchFamily="18" charset="-127"/>
                <a:ea typeface="한화 B" panose="02020503020101020101" pitchFamily="18" charset="-127"/>
              </a:rPr>
              <a:t>make </a:t>
            </a:r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활용한 편리한 빌드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B4F0B9-8FA4-3577-2347-85DD82C3C36D}"/>
              </a:ext>
            </a:extLst>
          </p:cNvPr>
          <p:cNvSpPr txBox="1"/>
          <p:nvPr/>
        </p:nvSpPr>
        <p:spPr>
          <a:xfrm>
            <a:off x="12362379" y="62885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회고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70BBF6B-1907-516E-966B-5F062B3D4F63}"/>
              </a:ext>
            </a:extLst>
          </p:cNvPr>
          <p:cNvCxnSpPr>
            <a:cxnSpLocks/>
          </p:cNvCxnSpPr>
          <p:nvPr/>
        </p:nvCxnSpPr>
        <p:spPr>
          <a:xfrm>
            <a:off x="12874282" y="1200000"/>
            <a:ext cx="1290117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5C6E6A-F535-7E93-AC93-CB15CB7FFEB4}"/>
              </a:ext>
            </a:extLst>
          </p:cNvPr>
          <p:cNvSpPr txBox="1"/>
          <p:nvPr/>
        </p:nvSpPr>
        <p:spPr>
          <a:xfrm>
            <a:off x="10312609" y="662857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 일정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8B09B82-0047-2F94-0F6C-1786023E0A92}"/>
              </a:ext>
            </a:extLst>
          </p:cNvPr>
          <p:cNvCxnSpPr>
            <a:cxnSpLocks/>
          </p:cNvCxnSpPr>
          <p:nvPr/>
        </p:nvCxnSpPr>
        <p:spPr>
          <a:xfrm>
            <a:off x="10566827" y="1205010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736018"/>
      </p:ext>
    </p:extLst>
  </p:cSld>
  <p:clrMapOvr>
    <a:masterClrMapping/>
  </p:clrMapOvr>
  <p:transition spd="slow" advClick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7375139" y="450637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주요 기능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7190308" y="1281634"/>
            <a:ext cx="306181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4807000" y="71202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시스템구조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5061218" y="125417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021A92B-36D1-B947-74EE-932A181E465E}"/>
              </a:ext>
            </a:extLst>
          </p:cNvPr>
          <p:cNvSpPr/>
          <p:nvPr/>
        </p:nvSpPr>
        <p:spPr>
          <a:xfrm>
            <a:off x="519097" y="7550225"/>
            <a:ext cx="8934059" cy="3476996"/>
          </a:xfrm>
          <a:prstGeom prst="roundRect">
            <a:avLst>
              <a:gd name="adj" fmla="val 9056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069CC-77BA-9155-96EE-B968CA93DDCF}"/>
              </a:ext>
            </a:extLst>
          </p:cNvPr>
          <p:cNvSpPr txBox="1"/>
          <p:nvPr/>
        </p:nvSpPr>
        <p:spPr>
          <a:xfrm>
            <a:off x="752835" y="7729840"/>
            <a:ext cx="622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파이프 활용한 양방향 통신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D6CA0-E142-831C-8C7B-8293E904ED0A}"/>
              </a:ext>
            </a:extLst>
          </p:cNvPr>
          <p:cNvSpPr txBox="1"/>
          <p:nvPr/>
        </p:nvSpPr>
        <p:spPr>
          <a:xfrm>
            <a:off x="678065" y="8383660"/>
            <a:ext cx="8544957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파이프 </a:t>
            </a:r>
            <a:r>
              <a:rPr lang="en-US" altLang="ko-KR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1 : </a:t>
            </a: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자식  → 부모 </a:t>
            </a:r>
            <a:endParaRPr lang="en-US" altLang="ko-KR" sz="28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파이프 </a:t>
            </a:r>
            <a:r>
              <a:rPr lang="en-US" altLang="ko-KR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2 : </a:t>
            </a: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부모  → 자식</a:t>
            </a:r>
            <a:endParaRPr lang="en-US" altLang="ko-KR" sz="28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파이프는 단방향 통신만  돼서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부모와 자식간에  서로의 메세지를 주고받기 위해 두개의 파이프를 사용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87BC649-B980-98B7-8F58-B84EBAAE7C69}"/>
              </a:ext>
            </a:extLst>
          </p:cNvPr>
          <p:cNvSpPr/>
          <p:nvPr/>
        </p:nvSpPr>
        <p:spPr>
          <a:xfrm>
            <a:off x="10542375" y="9971910"/>
            <a:ext cx="8961397" cy="1646878"/>
          </a:xfrm>
          <a:prstGeom prst="roundRect">
            <a:avLst>
              <a:gd name="adj" fmla="val 17098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A884A-C316-D68D-D128-859A09655933}"/>
              </a:ext>
            </a:extLst>
          </p:cNvPr>
          <p:cNvSpPr txBox="1"/>
          <p:nvPr/>
        </p:nvSpPr>
        <p:spPr>
          <a:xfrm>
            <a:off x="10776113" y="10151525"/>
            <a:ext cx="665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서버와 클라이언트 소켓통신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34D02-31D3-4E86-F2E1-14BC7C278CBA}"/>
              </a:ext>
            </a:extLst>
          </p:cNvPr>
          <p:cNvSpPr txBox="1"/>
          <p:nvPr/>
        </p:nvSpPr>
        <p:spPr>
          <a:xfrm>
            <a:off x="10701344" y="10805345"/>
            <a:ext cx="7360853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소켓  </a:t>
            </a:r>
            <a:r>
              <a:rPr lang="en-US" altLang="ko-KR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: </a:t>
            </a: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자식프로세스  ↔  클라이언트</a:t>
            </a:r>
            <a:endParaRPr lang="en-US" altLang="ko-KR" sz="28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42E9A06-3C20-45AC-E2F9-30EF39490FCB}"/>
              </a:ext>
            </a:extLst>
          </p:cNvPr>
          <p:cNvSpPr/>
          <p:nvPr/>
        </p:nvSpPr>
        <p:spPr>
          <a:xfrm>
            <a:off x="10569713" y="2466511"/>
            <a:ext cx="8934059" cy="3078066"/>
          </a:xfrm>
          <a:prstGeom prst="roundRect">
            <a:avLst>
              <a:gd name="adj" fmla="val 9056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51978-D818-E0B3-CA0A-231D5457BBB0}"/>
              </a:ext>
            </a:extLst>
          </p:cNvPr>
          <p:cNvSpPr txBox="1"/>
          <p:nvPr/>
        </p:nvSpPr>
        <p:spPr>
          <a:xfrm>
            <a:off x="10803451" y="2646126"/>
            <a:ext cx="622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latin typeface="한화 B" panose="02020503020101020101" pitchFamily="18" charset="-127"/>
                <a:ea typeface="한화 B" panose="02020503020101020101" pitchFamily="18" charset="-127"/>
              </a:rPr>
              <a:t>SIGNAL</a:t>
            </a:r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 신호로 메세지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F7D916-0B17-1EC8-1EBC-1CDFAF8AF01D}"/>
              </a:ext>
            </a:extLst>
          </p:cNvPr>
          <p:cNvSpPr txBox="1"/>
          <p:nvPr/>
        </p:nvSpPr>
        <p:spPr>
          <a:xfrm>
            <a:off x="10728682" y="3299946"/>
            <a:ext cx="8681478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파이프 </a:t>
            </a:r>
            <a:r>
              <a:rPr lang="en-US" altLang="ko-KR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1 : </a:t>
            </a: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자식  → 부모 </a:t>
            </a:r>
            <a:endParaRPr lang="en-US" altLang="ko-KR" sz="28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파이프 </a:t>
            </a:r>
            <a:r>
              <a:rPr lang="en-US" altLang="ko-KR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2 : </a:t>
            </a: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부모  → 자식</a:t>
            </a:r>
            <a:endParaRPr lang="en-US" altLang="ko-KR" sz="28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SIGCHLD (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자식 죽음알림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)  SIGUSR1 (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메시지 알림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545C923-0218-7540-0E6D-D07D16426ED5}"/>
              </a:ext>
            </a:extLst>
          </p:cNvPr>
          <p:cNvSpPr/>
          <p:nvPr/>
        </p:nvSpPr>
        <p:spPr>
          <a:xfrm>
            <a:off x="519097" y="3450850"/>
            <a:ext cx="8934059" cy="3476901"/>
          </a:xfrm>
          <a:prstGeom prst="roundRect">
            <a:avLst>
              <a:gd name="adj" fmla="val 9369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2DA58-D56C-4946-BE3F-5A149522BD0C}"/>
              </a:ext>
            </a:extLst>
          </p:cNvPr>
          <p:cNvSpPr txBox="1"/>
          <p:nvPr/>
        </p:nvSpPr>
        <p:spPr>
          <a:xfrm>
            <a:off x="752836" y="3630465"/>
            <a:ext cx="665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구조체 활용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8B8DAF-A7AB-DA09-E910-80C6639309E0}"/>
              </a:ext>
            </a:extLst>
          </p:cNvPr>
          <p:cNvSpPr txBox="1"/>
          <p:nvPr/>
        </p:nvSpPr>
        <p:spPr>
          <a:xfrm>
            <a:off x="678067" y="4284285"/>
            <a:ext cx="7802699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Client </a:t>
            </a: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정보 구조체 </a:t>
            </a:r>
            <a:endParaRPr lang="en-US" altLang="ko-KR" sz="28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: Client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의 소켓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,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로그인이름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,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해당 프로세스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pid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Message </a:t>
            </a: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구조체</a:t>
            </a:r>
            <a:endParaRPr lang="en-US" altLang="ko-KR" sz="28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: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로그인이름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,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메시지내용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40276FD-01EC-07E2-8F8B-66D8DD81D864}"/>
              </a:ext>
            </a:extLst>
          </p:cNvPr>
          <p:cNvSpPr/>
          <p:nvPr/>
        </p:nvSpPr>
        <p:spPr>
          <a:xfrm>
            <a:off x="10542375" y="6219210"/>
            <a:ext cx="8934059" cy="3078066"/>
          </a:xfrm>
          <a:prstGeom prst="roundRect">
            <a:avLst>
              <a:gd name="adj" fmla="val 9056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7D413E-0E29-EF51-73B1-9DE2BF691ACA}"/>
              </a:ext>
            </a:extLst>
          </p:cNvPr>
          <p:cNvSpPr txBox="1"/>
          <p:nvPr/>
        </p:nvSpPr>
        <p:spPr>
          <a:xfrm>
            <a:off x="10776113" y="6398825"/>
            <a:ext cx="622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파이프의 논블로킹 처리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AA8A1-02BA-39A3-3D33-74950389A4F3}"/>
              </a:ext>
            </a:extLst>
          </p:cNvPr>
          <p:cNvSpPr txBox="1"/>
          <p:nvPr/>
        </p:nvSpPr>
        <p:spPr>
          <a:xfrm>
            <a:off x="10701344" y="7052645"/>
            <a:ext cx="8681478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파이프 </a:t>
            </a:r>
            <a:r>
              <a:rPr lang="en-US" altLang="ko-KR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1 : </a:t>
            </a: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자식  → 부모 </a:t>
            </a:r>
            <a:endParaRPr lang="en-US" altLang="ko-KR" sz="28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파이프 </a:t>
            </a:r>
            <a:r>
              <a:rPr lang="en-US" altLang="ko-KR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2 : </a:t>
            </a:r>
            <a:r>
              <a:rPr lang="ko-KR" altLang="en-US" sz="2800">
                <a:latin typeface="한화고딕 L" panose="02020503020101020101" pitchFamily="18" charset="-127"/>
                <a:ea typeface="한화고딕 L" panose="02020503020101020101" pitchFamily="18" charset="-127"/>
              </a:rPr>
              <a:t>부모  → 자식</a:t>
            </a:r>
            <a:endParaRPr lang="en-US" altLang="ko-KR" sz="28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SIGCHLD (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자식 죽음알림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)  SIGUSR1 (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메시지 알림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EFA462-866F-92C6-7CED-F0BB0C48B45D}"/>
              </a:ext>
            </a:extLst>
          </p:cNvPr>
          <p:cNvSpPr txBox="1"/>
          <p:nvPr/>
        </p:nvSpPr>
        <p:spPr>
          <a:xfrm>
            <a:off x="487064" y="1928822"/>
            <a:ext cx="8353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▢ 시스템 구현을 위한 기능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676BF8-7030-22B8-A3EB-7A35C3BDFEA0}"/>
              </a:ext>
            </a:extLst>
          </p:cNvPr>
          <p:cNvSpPr txBox="1"/>
          <p:nvPr/>
        </p:nvSpPr>
        <p:spPr>
          <a:xfrm>
            <a:off x="12362379" y="62885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회고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B020BC-B5AF-3037-C2EF-BBABF7D6602B}"/>
              </a:ext>
            </a:extLst>
          </p:cNvPr>
          <p:cNvCxnSpPr>
            <a:cxnSpLocks/>
          </p:cNvCxnSpPr>
          <p:nvPr/>
        </p:nvCxnSpPr>
        <p:spPr>
          <a:xfrm>
            <a:off x="12874282" y="1200000"/>
            <a:ext cx="1290117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312065-AF50-F46C-638E-6D687D62E3DF}"/>
              </a:ext>
            </a:extLst>
          </p:cNvPr>
          <p:cNvSpPr txBox="1"/>
          <p:nvPr/>
        </p:nvSpPr>
        <p:spPr>
          <a:xfrm>
            <a:off x="10312609" y="662857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 일정 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5508533-6279-4F6A-BB4C-8AB12A01F3E3}"/>
              </a:ext>
            </a:extLst>
          </p:cNvPr>
          <p:cNvCxnSpPr>
            <a:cxnSpLocks/>
          </p:cNvCxnSpPr>
          <p:nvPr/>
        </p:nvCxnSpPr>
        <p:spPr>
          <a:xfrm>
            <a:off x="10566827" y="1205010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810558"/>
      </p:ext>
    </p:extLst>
  </p:cSld>
  <p:clrMapOvr>
    <a:masterClrMapping/>
  </p:clrMapOvr>
  <p:transition spd="slow" advClick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9825393" y="443338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개발일정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9825393" y="1274335"/>
            <a:ext cx="2594983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4807000" y="71202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시스템구조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5061218" y="125417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86B0DDC-5217-7C08-1939-8DC30C7CE4F0}"/>
              </a:ext>
            </a:extLst>
          </p:cNvPr>
          <p:cNvSpPr txBox="1"/>
          <p:nvPr/>
        </p:nvSpPr>
        <p:spPr>
          <a:xfrm>
            <a:off x="7163629" y="72157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 기능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800DC95-7BD4-C4F8-5EC2-B2DC4CB29773}"/>
              </a:ext>
            </a:extLst>
          </p:cNvPr>
          <p:cNvCxnSpPr>
            <a:cxnSpLocks/>
          </p:cNvCxnSpPr>
          <p:nvPr/>
        </p:nvCxnSpPr>
        <p:spPr>
          <a:xfrm>
            <a:off x="7417847" y="126372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EB9D37-08D4-555E-A74E-505F063B186F}"/>
              </a:ext>
            </a:extLst>
          </p:cNvPr>
          <p:cNvSpPr txBox="1"/>
          <p:nvPr/>
        </p:nvSpPr>
        <p:spPr>
          <a:xfrm>
            <a:off x="12680457" y="72157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회고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2AB822-CD07-A21C-5869-67CC628A8BAE}"/>
              </a:ext>
            </a:extLst>
          </p:cNvPr>
          <p:cNvCxnSpPr>
            <a:cxnSpLocks/>
          </p:cNvCxnSpPr>
          <p:nvPr/>
        </p:nvCxnSpPr>
        <p:spPr>
          <a:xfrm>
            <a:off x="12934675" y="126372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CDD6E4-4D8C-DA14-4E08-5E38EAE2DD63}"/>
              </a:ext>
            </a:extLst>
          </p:cNvPr>
          <p:cNvSpPr txBox="1"/>
          <p:nvPr/>
        </p:nvSpPr>
        <p:spPr>
          <a:xfrm>
            <a:off x="2070529" y="3502511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D-2</a:t>
            </a:r>
            <a:endParaRPr lang="ko-KR" altLang="en-US" sz="4800">
              <a:solidFill>
                <a:srgbClr val="000000"/>
              </a:solidFill>
              <a:latin typeface="한화 B" panose="02020503020101020101" pitchFamily="18" charset="-127"/>
              <a:ea typeface="한화 B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0B6F9-C3A5-7117-9E5A-6198D06ED98C}"/>
              </a:ext>
            </a:extLst>
          </p:cNvPr>
          <p:cNvSpPr txBox="1"/>
          <p:nvPr/>
        </p:nvSpPr>
        <p:spPr>
          <a:xfrm>
            <a:off x="8350065" y="3529065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D-1</a:t>
            </a:r>
            <a:endParaRPr lang="ko-KR" altLang="en-US" sz="4800">
              <a:solidFill>
                <a:srgbClr val="000000"/>
              </a:solidFill>
              <a:latin typeface="한화 B" panose="02020503020101020101" pitchFamily="18" charset="-127"/>
              <a:ea typeface="한화 B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BB279D-BC52-D85A-687C-F11450D5D277}"/>
              </a:ext>
            </a:extLst>
          </p:cNvPr>
          <p:cNvSpPr txBox="1"/>
          <p:nvPr/>
        </p:nvSpPr>
        <p:spPr>
          <a:xfrm>
            <a:off x="14885880" y="3443516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Dday</a:t>
            </a:r>
            <a:endParaRPr lang="ko-KR" altLang="en-US" sz="4800">
              <a:solidFill>
                <a:srgbClr val="000000"/>
              </a:solidFill>
              <a:latin typeface="한화 B" panose="02020503020101020101" pitchFamily="18" charset="-127"/>
              <a:ea typeface="한화 B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5D1C1E0-B86F-7ADE-9898-56780EBFE8B0}"/>
              </a:ext>
            </a:extLst>
          </p:cNvPr>
          <p:cNvCxnSpPr/>
          <p:nvPr/>
        </p:nvCxnSpPr>
        <p:spPr>
          <a:xfrm>
            <a:off x="6856770" y="2497475"/>
            <a:ext cx="0" cy="8170607"/>
          </a:xfrm>
          <a:prstGeom prst="line">
            <a:avLst/>
          </a:prstGeom>
          <a:ln w="57150">
            <a:solidFill>
              <a:srgbClr val="F58E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B211F1E-8674-CFDC-6F50-D677ED2E7946}"/>
              </a:ext>
            </a:extLst>
          </p:cNvPr>
          <p:cNvCxnSpPr/>
          <p:nvPr/>
        </p:nvCxnSpPr>
        <p:spPr>
          <a:xfrm>
            <a:off x="13116310" y="2597497"/>
            <a:ext cx="0" cy="8170607"/>
          </a:xfrm>
          <a:prstGeom prst="line">
            <a:avLst/>
          </a:prstGeom>
          <a:ln w="57150">
            <a:solidFill>
              <a:srgbClr val="F58E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C5B58A6-25EA-4CAB-679A-4F57CAC02320}"/>
              </a:ext>
            </a:extLst>
          </p:cNvPr>
          <p:cNvCxnSpPr/>
          <p:nvPr/>
        </p:nvCxnSpPr>
        <p:spPr>
          <a:xfrm>
            <a:off x="2932204" y="4333507"/>
            <a:ext cx="1664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17AFD08-3E9B-E18E-8ACC-9719AC97907F}"/>
              </a:ext>
            </a:extLst>
          </p:cNvPr>
          <p:cNvCxnSpPr/>
          <p:nvPr/>
        </p:nvCxnSpPr>
        <p:spPr>
          <a:xfrm>
            <a:off x="9213399" y="4360060"/>
            <a:ext cx="1664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8BCA2BC-3C53-A016-EDAF-ADEFD65F6486}"/>
              </a:ext>
            </a:extLst>
          </p:cNvPr>
          <p:cNvCxnSpPr>
            <a:cxnSpLocks/>
          </p:cNvCxnSpPr>
          <p:nvPr/>
        </p:nvCxnSpPr>
        <p:spPr>
          <a:xfrm>
            <a:off x="15428798" y="4333507"/>
            <a:ext cx="2362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F2BFBC2-8036-18B3-F792-8C248E822076}"/>
              </a:ext>
            </a:extLst>
          </p:cNvPr>
          <p:cNvSpPr/>
          <p:nvPr/>
        </p:nvSpPr>
        <p:spPr>
          <a:xfrm>
            <a:off x="367854" y="5297897"/>
            <a:ext cx="6300342" cy="584775"/>
          </a:xfrm>
          <a:prstGeom prst="roundRect">
            <a:avLst>
              <a:gd name="adj" fmla="val 9056"/>
            </a:avLst>
          </a:prstGeom>
          <a:solidFill>
            <a:srgbClr val="E6E6E6"/>
          </a:solidFill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39BA2A-C172-BB2F-32F1-3E3DC27B75B4}"/>
              </a:ext>
            </a:extLst>
          </p:cNvPr>
          <p:cNvSpPr txBox="1"/>
          <p:nvPr/>
        </p:nvSpPr>
        <p:spPr>
          <a:xfrm>
            <a:off x="-13148" y="5328734"/>
            <a:ext cx="7128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Server</a:t>
            </a:r>
            <a:r>
              <a:rPr lang="ko-KR" altLang="en-US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↔</a:t>
            </a:r>
            <a:r>
              <a:rPr lang="en-US" altLang="ko-KR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Client</a:t>
            </a:r>
            <a:r>
              <a:rPr lang="ko-KR" altLang="en-US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 소켓 통신 코드작성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883D10F-2CC2-ECA7-69C5-E21F491A560B}"/>
              </a:ext>
            </a:extLst>
          </p:cNvPr>
          <p:cNvSpPr/>
          <p:nvPr/>
        </p:nvSpPr>
        <p:spPr>
          <a:xfrm>
            <a:off x="7525931" y="7327611"/>
            <a:ext cx="7924665" cy="584775"/>
          </a:xfrm>
          <a:prstGeom prst="roundRect">
            <a:avLst>
              <a:gd name="adj" fmla="val 9056"/>
            </a:avLst>
          </a:prstGeom>
          <a:solidFill>
            <a:srgbClr val="E6E6E6"/>
          </a:solidFill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7879AD-972E-AF48-9244-26B56A6D06CC}"/>
              </a:ext>
            </a:extLst>
          </p:cNvPr>
          <p:cNvSpPr txBox="1"/>
          <p:nvPr/>
        </p:nvSpPr>
        <p:spPr>
          <a:xfrm>
            <a:off x="7255874" y="7382059"/>
            <a:ext cx="777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SIGUSR1 </a:t>
            </a:r>
            <a:r>
              <a:rPr lang="ko-KR" altLang="en-US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시그널 핸들러 함수구현 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E048761-1F0E-85AF-BF36-D493FF48EF8B}"/>
              </a:ext>
            </a:extLst>
          </p:cNvPr>
          <p:cNvSpPr/>
          <p:nvPr/>
        </p:nvSpPr>
        <p:spPr>
          <a:xfrm>
            <a:off x="13339140" y="9191039"/>
            <a:ext cx="5787909" cy="584775"/>
          </a:xfrm>
          <a:prstGeom prst="roundRect">
            <a:avLst>
              <a:gd name="adj" fmla="val 9056"/>
            </a:avLst>
          </a:prstGeom>
          <a:solidFill>
            <a:srgbClr val="E6E6E6"/>
          </a:solidFill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138B95-6977-9677-4B30-D272455E7AE7}"/>
              </a:ext>
            </a:extLst>
          </p:cNvPr>
          <p:cNvSpPr txBox="1"/>
          <p:nvPr/>
        </p:nvSpPr>
        <p:spPr>
          <a:xfrm>
            <a:off x="14698267" y="9208770"/>
            <a:ext cx="2895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보고서 작성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FA49455-B208-0785-4138-115EDDEE77FF}"/>
              </a:ext>
            </a:extLst>
          </p:cNvPr>
          <p:cNvSpPr/>
          <p:nvPr/>
        </p:nvSpPr>
        <p:spPr>
          <a:xfrm>
            <a:off x="15189442" y="10071161"/>
            <a:ext cx="2362290" cy="584775"/>
          </a:xfrm>
          <a:prstGeom prst="roundRect">
            <a:avLst>
              <a:gd name="adj" fmla="val 9056"/>
            </a:avLst>
          </a:prstGeom>
          <a:solidFill>
            <a:srgbClr val="E6E6E6"/>
          </a:solidFill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80EFE4-AEE8-95BA-0A85-4E3DD6D7BF0D}"/>
              </a:ext>
            </a:extLst>
          </p:cNvPr>
          <p:cNvSpPr txBox="1"/>
          <p:nvPr/>
        </p:nvSpPr>
        <p:spPr>
          <a:xfrm>
            <a:off x="14895677" y="10083307"/>
            <a:ext cx="2895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UI </a:t>
            </a:r>
            <a:r>
              <a:rPr lang="ko-KR" altLang="en-US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수정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6CE978C-5934-6F4B-2E92-9C1C59ED38B7}"/>
              </a:ext>
            </a:extLst>
          </p:cNvPr>
          <p:cNvSpPr/>
          <p:nvPr/>
        </p:nvSpPr>
        <p:spPr>
          <a:xfrm>
            <a:off x="385100" y="6345732"/>
            <a:ext cx="6300342" cy="584775"/>
          </a:xfrm>
          <a:prstGeom prst="roundRect">
            <a:avLst>
              <a:gd name="adj" fmla="val 9056"/>
            </a:avLst>
          </a:prstGeom>
          <a:solidFill>
            <a:srgbClr val="E6E6E6"/>
          </a:solidFill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E1632A-0580-3F5D-8887-FADD249C2419}"/>
              </a:ext>
            </a:extLst>
          </p:cNvPr>
          <p:cNvSpPr txBox="1"/>
          <p:nvPr/>
        </p:nvSpPr>
        <p:spPr>
          <a:xfrm>
            <a:off x="4098" y="6376569"/>
            <a:ext cx="7128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부모프로세스 </a:t>
            </a:r>
            <a:r>
              <a:rPr lang="en-US" altLang="ko-KR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, </a:t>
            </a:r>
            <a:r>
              <a:rPr lang="ko-KR" altLang="en-US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자식프로세스 </a:t>
            </a:r>
            <a:r>
              <a:rPr lang="en-US" altLang="ko-KR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fork( )</a:t>
            </a:r>
            <a:endParaRPr lang="ko-KR" altLang="en-US" sz="2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CCE3A0D-A902-12E7-A7B2-FE404CF49D67}"/>
              </a:ext>
            </a:extLst>
          </p:cNvPr>
          <p:cNvSpPr/>
          <p:nvPr/>
        </p:nvSpPr>
        <p:spPr>
          <a:xfrm>
            <a:off x="7248469" y="5468416"/>
            <a:ext cx="5484893" cy="584775"/>
          </a:xfrm>
          <a:prstGeom prst="roundRect">
            <a:avLst>
              <a:gd name="adj" fmla="val 9056"/>
            </a:avLst>
          </a:prstGeom>
          <a:solidFill>
            <a:srgbClr val="E6E6E6"/>
          </a:solidFill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6098EC-3EA9-C2D4-5CAF-7D19B4F18851}"/>
              </a:ext>
            </a:extLst>
          </p:cNvPr>
          <p:cNvSpPr txBox="1"/>
          <p:nvPr/>
        </p:nvSpPr>
        <p:spPr>
          <a:xfrm>
            <a:off x="7577490" y="5529971"/>
            <a:ext cx="515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논블로킹 양방향 파이프 생성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1C867C1-47D3-7ADE-FB95-75AC8043B57D}"/>
              </a:ext>
            </a:extLst>
          </p:cNvPr>
          <p:cNvSpPr/>
          <p:nvPr/>
        </p:nvSpPr>
        <p:spPr>
          <a:xfrm>
            <a:off x="358233" y="7348847"/>
            <a:ext cx="6300342" cy="584775"/>
          </a:xfrm>
          <a:prstGeom prst="roundRect">
            <a:avLst>
              <a:gd name="adj" fmla="val 9056"/>
            </a:avLst>
          </a:prstGeom>
          <a:solidFill>
            <a:srgbClr val="E6E6E6"/>
          </a:solidFill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DD376C-4340-AD24-D1A7-90E308B26D02}"/>
              </a:ext>
            </a:extLst>
          </p:cNvPr>
          <p:cNvSpPr txBox="1"/>
          <p:nvPr/>
        </p:nvSpPr>
        <p:spPr>
          <a:xfrm>
            <a:off x="-22769" y="7379684"/>
            <a:ext cx="7128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Client , Message </a:t>
            </a:r>
            <a:r>
              <a:rPr lang="ko-KR" altLang="en-US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구조체 생성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AFA980E-DE69-DA5F-5821-DD55ABE41842}"/>
              </a:ext>
            </a:extLst>
          </p:cNvPr>
          <p:cNvSpPr/>
          <p:nvPr/>
        </p:nvSpPr>
        <p:spPr>
          <a:xfrm>
            <a:off x="2909891" y="8263091"/>
            <a:ext cx="3742488" cy="584775"/>
          </a:xfrm>
          <a:prstGeom prst="roundRect">
            <a:avLst>
              <a:gd name="adj" fmla="val 9056"/>
            </a:avLst>
          </a:prstGeom>
          <a:solidFill>
            <a:srgbClr val="E6E6E6"/>
          </a:solidFill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4B92F3-A761-93FE-9F9C-B30D1842D91E}"/>
              </a:ext>
            </a:extLst>
          </p:cNvPr>
          <p:cNvSpPr txBox="1"/>
          <p:nvPr/>
        </p:nvSpPr>
        <p:spPr>
          <a:xfrm>
            <a:off x="2213232" y="8345482"/>
            <a:ext cx="515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단방향 파이프 생성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41706F5-B33E-94F4-6A1F-32D24E6AF681}"/>
              </a:ext>
            </a:extLst>
          </p:cNvPr>
          <p:cNvSpPr/>
          <p:nvPr/>
        </p:nvSpPr>
        <p:spPr>
          <a:xfrm>
            <a:off x="2909891" y="9266206"/>
            <a:ext cx="6915502" cy="584775"/>
          </a:xfrm>
          <a:prstGeom prst="roundRect">
            <a:avLst>
              <a:gd name="adj" fmla="val 9056"/>
            </a:avLst>
          </a:prstGeom>
          <a:solidFill>
            <a:srgbClr val="E6E6E6"/>
          </a:solidFill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9FF413-2CEE-31DD-9B6C-2A42CB4D8B2B}"/>
              </a:ext>
            </a:extLst>
          </p:cNvPr>
          <p:cNvSpPr txBox="1"/>
          <p:nvPr/>
        </p:nvSpPr>
        <p:spPr>
          <a:xfrm>
            <a:off x="2729677" y="9311087"/>
            <a:ext cx="7000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Server</a:t>
            </a:r>
            <a:r>
              <a:rPr lang="ko-KR" altLang="en-US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↔</a:t>
            </a:r>
            <a:r>
              <a:rPr lang="en-US" altLang="ko-KR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Client </a:t>
            </a:r>
            <a:r>
              <a:rPr lang="ko-KR" altLang="en-US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메시지 전달 테스트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965DF31-8A0A-A800-E935-6615F471881B}"/>
              </a:ext>
            </a:extLst>
          </p:cNvPr>
          <p:cNvSpPr/>
          <p:nvPr/>
        </p:nvSpPr>
        <p:spPr>
          <a:xfrm>
            <a:off x="8530585" y="6418283"/>
            <a:ext cx="4254008" cy="584775"/>
          </a:xfrm>
          <a:prstGeom prst="roundRect">
            <a:avLst>
              <a:gd name="adj" fmla="val 9056"/>
            </a:avLst>
          </a:prstGeom>
          <a:solidFill>
            <a:srgbClr val="E6E6E6"/>
          </a:solidFill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528FF1-E1C4-CF5C-3658-A63DEBD70085}"/>
              </a:ext>
            </a:extLst>
          </p:cNvPr>
          <p:cNvSpPr txBox="1"/>
          <p:nvPr/>
        </p:nvSpPr>
        <p:spPr>
          <a:xfrm>
            <a:off x="8530585" y="6479838"/>
            <a:ext cx="425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브로드 캐스트 함수구현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A60BBBB-6F83-0D6E-7108-759D17ADE590}"/>
              </a:ext>
            </a:extLst>
          </p:cNvPr>
          <p:cNvSpPr/>
          <p:nvPr/>
        </p:nvSpPr>
        <p:spPr>
          <a:xfrm>
            <a:off x="9483456" y="8245118"/>
            <a:ext cx="9643592" cy="584775"/>
          </a:xfrm>
          <a:prstGeom prst="roundRect">
            <a:avLst>
              <a:gd name="adj" fmla="val 9056"/>
            </a:avLst>
          </a:prstGeom>
          <a:solidFill>
            <a:srgbClr val="E6E6E6"/>
          </a:solidFill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F9BCD3-B827-1D4E-2DD0-D84DB34726F5}"/>
              </a:ext>
            </a:extLst>
          </p:cNvPr>
          <p:cNvSpPr txBox="1"/>
          <p:nvPr/>
        </p:nvSpPr>
        <p:spPr>
          <a:xfrm>
            <a:off x="9213399" y="8299566"/>
            <a:ext cx="1013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양방향 파이프 통신 성공을 위해 계속 테스트 및 수정 </a:t>
            </a:r>
          </a:p>
        </p:txBody>
      </p:sp>
    </p:spTree>
    <p:extLst>
      <p:ext uri="{BB962C8B-B14F-4D97-AF65-F5344CB8AC3E}">
        <p14:creationId xmlns:p14="http://schemas.microsoft.com/office/powerpoint/2010/main" val="4058658162"/>
      </p:ext>
    </p:extLst>
  </p:cSld>
  <p:clrMapOvr>
    <a:masterClrMapping/>
  </p:clrMapOvr>
  <p:transition spd="slow" advClick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12013115" y="42317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회고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12013115" y="1254176"/>
            <a:ext cx="1436185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4807000" y="71202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시스템구조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5061218" y="125417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86B0DDC-5217-7C08-1939-8DC30C7CE4F0}"/>
              </a:ext>
            </a:extLst>
          </p:cNvPr>
          <p:cNvSpPr txBox="1"/>
          <p:nvPr/>
        </p:nvSpPr>
        <p:spPr>
          <a:xfrm>
            <a:off x="7163629" y="72157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 기능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800DC95-7BD4-C4F8-5EC2-B2DC4CB29773}"/>
              </a:ext>
            </a:extLst>
          </p:cNvPr>
          <p:cNvCxnSpPr>
            <a:cxnSpLocks/>
          </p:cNvCxnSpPr>
          <p:nvPr/>
        </p:nvCxnSpPr>
        <p:spPr>
          <a:xfrm>
            <a:off x="7417847" y="126372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EB9D37-08D4-555E-A74E-505F063B186F}"/>
              </a:ext>
            </a:extLst>
          </p:cNvPr>
          <p:cNvSpPr txBox="1"/>
          <p:nvPr/>
        </p:nvSpPr>
        <p:spPr>
          <a:xfrm>
            <a:off x="9467617" y="72157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 일정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2AB822-CD07-A21C-5869-67CC628A8BAE}"/>
              </a:ext>
            </a:extLst>
          </p:cNvPr>
          <p:cNvCxnSpPr>
            <a:cxnSpLocks/>
          </p:cNvCxnSpPr>
          <p:nvPr/>
        </p:nvCxnSpPr>
        <p:spPr>
          <a:xfrm>
            <a:off x="9721835" y="126372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8471B20-C0AD-9C6D-979D-5DB909177D92}"/>
              </a:ext>
            </a:extLst>
          </p:cNvPr>
          <p:cNvSpPr/>
          <p:nvPr/>
        </p:nvSpPr>
        <p:spPr>
          <a:xfrm>
            <a:off x="897731" y="2094475"/>
            <a:ext cx="18292761" cy="9687046"/>
          </a:xfrm>
          <a:prstGeom prst="roundRect">
            <a:avLst>
              <a:gd name="adj" fmla="val 5117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16421-E4AA-7ABF-FD1F-21C9A16A920B}"/>
              </a:ext>
            </a:extLst>
          </p:cNvPr>
          <p:cNvSpPr txBox="1"/>
          <p:nvPr/>
        </p:nvSpPr>
        <p:spPr>
          <a:xfrm>
            <a:off x="1166944" y="2368232"/>
            <a:ext cx="5041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한화 B" panose="02020503020101020101" pitchFamily="18" charset="-127"/>
                <a:ea typeface="한화 B" panose="02020503020101020101" pitchFamily="18" charset="-127"/>
              </a:rPr>
              <a:t>느낀점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92E40-7B38-A603-40F7-6C69EB1814F0}"/>
              </a:ext>
            </a:extLst>
          </p:cNvPr>
          <p:cNvSpPr txBox="1"/>
          <p:nvPr/>
        </p:nvSpPr>
        <p:spPr>
          <a:xfrm>
            <a:off x="1767402" y="3083917"/>
            <a:ext cx="16553420" cy="8523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" </a:t>
            </a:r>
            <a:r>
              <a:rPr lang="ko-KR" altLang="en-US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실제로 프로젝트를 진행해보니 배운것에 대한 실력향상에 도움이 된다</a:t>
            </a:r>
            <a:r>
              <a:rPr lang="en-US" altLang="ko-KR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!</a:t>
            </a:r>
            <a:r>
              <a:rPr lang="ko-KR" altLang="en-US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 </a:t>
            </a:r>
            <a:r>
              <a:rPr lang="en-US" altLang="ko-KR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"</a:t>
            </a:r>
          </a:p>
          <a:p>
            <a:pPr lvl="2">
              <a:lnSpc>
                <a:spcPct val="150000"/>
              </a:lnSpc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(1)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함수 역할과 각 인자를 샅샅히 파악해보았다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(2)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코드의 흐름을 머릿속에 완전히 기억할수 있다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(3)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머릿속으로 프로세스를 떠올릴수 있게됐다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" </a:t>
            </a:r>
            <a:r>
              <a:rPr lang="ko-KR" altLang="en-US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프로젝트 완성을 위한 중요도의 우선순위를 파악할수 있게됐다</a:t>
            </a:r>
            <a:r>
              <a:rPr lang="en-US" altLang="ko-KR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! " </a:t>
            </a:r>
          </a:p>
          <a:p>
            <a:pPr marL="1428750" lvl="2" indent="-514350">
              <a:lnSpc>
                <a:spcPct val="150000"/>
              </a:lnSpc>
              <a:buAutoNum type="arabicParenBoth"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코드의 전체적인 완성을 위해 어떠한 베이스가 먼저 구축돼야하는지 파악하는 능력</a:t>
            </a: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!</a:t>
            </a:r>
          </a:p>
          <a:p>
            <a:pPr marL="1428750" lvl="2" indent="-514350">
              <a:lnSpc>
                <a:spcPct val="150000"/>
              </a:lnSpc>
              <a:buAutoNum type="arabicParenBoth"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코드의 단계적인 절차를 따라서 개발해가며</a:t>
            </a: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, </a:t>
            </a: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흐름을 잘 파악할수 있게 됐다</a:t>
            </a: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" </a:t>
            </a:r>
            <a:r>
              <a:rPr lang="ko-KR" altLang="en-US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실행자가 편리하도록 하는 방법을 배웠다 </a:t>
            </a:r>
            <a:r>
              <a:rPr lang="en-US" altLang="ko-KR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! " </a:t>
            </a:r>
          </a:p>
          <a:p>
            <a:pPr marL="1428750" lvl="2" indent="-514350">
              <a:lnSpc>
                <a:spcPct val="150000"/>
              </a:lnSpc>
              <a:buAutoNum type="arabicParenBoth"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내가아닌 누군가가 코드를 실행해야하므로 편의성을 고려하는 것을 배웠다</a:t>
            </a: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" </a:t>
            </a:r>
            <a:r>
              <a:rPr lang="ko-KR" altLang="en-US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먼저 주늑들지 않기로 했다</a:t>
            </a:r>
            <a:r>
              <a:rPr lang="en-US" altLang="ko-KR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! " </a:t>
            </a:r>
          </a:p>
          <a:p>
            <a:pPr lvl="2">
              <a:lnSpc>
                <a:spcPct val="150000"/>
              </a:lnSpc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처음엔 시도조차 하지 못할줄 알았지만</a:t>
            </a: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, </a:t>
            </a: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엉덩이 붙이고 앉아있으니 길이 보이기 시작했다</a:t>
            </a: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!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943850"/>
      </p:ext>
    </p:extLst>
  </p:cSld>
  <p:clrMapOvr>
    <a:masterClrMapping/>
  </p:clrMapOvr>
  <p:transition spd="slow" advClick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12013115" y="42317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회고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12013115" y="1254176"/>
            <a:ext cx="1436185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4807000" y="71202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시스템구조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5061218" y="125417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86B0DDC-5217-7C08-1939-8DC30C7CE4F0}"/>
              </a:ext>
            </a:extLst>
          </p:cNvPr>
          <p:cNvSpPr txBox="1"/>
          <p:nvPr/>
        </p:nvSpPr>
        <p:spPr>
          <a:xfrm>
            <a:off x="7163629" y="72157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 기능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800DC95-7BD4-C4F8-5EC2-B2DC4CB29773}"/>
              </a:ext>
            </a:extLst>
          </p:cNvPr>
          <p:cNvCxnSpPr>
            <a:cxnSpLocks/>
          </p:cNvCxnSpPr>
          <p:nvPr/>
        </p:nvCxnSpPr>
        <p:spPr>
          <a:xfrm>
            <a:off x="7417847" y="126372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EB9D37-08D4-555E-A74E-505F063B186F}"/>
              </a:ext>
            </a:extLst>
          </p:cNvPr>
          <p:cNvSpPr txBox="1"/>
          <p:nvPr/>
        </p:nvSpPr>
        <p:spPr>
          <a:xfrm>
            <a:off x="9467617" y="72157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 일정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2AB822-CD07-A21C-5869-67CC628A8BAE}"/>
              </a:ext>
            </a:extLst>
          </p:cNvPr>
          <p:cNvCxnSpPr>
            <a:cxnSpLocks/>
          </p:cNvCxnSpPr>
          <p:nvPr/>
        </p:nvCxnSpPr>
        <p:spPr>
          <a:xfrm>
            <a:off x="9721835" y="126372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1A59B3-0545-2C7B-80B2-269650A51C9C}"/>
              </a:ext>
            </a:extLst>
          </p:cNvPr>
          <p:cNvSpPr txBox="1"/>
          <p:nvPr/>
        </p:nvSpPr>
        <p:spPr>
          <a:xfrm>
            <a:off x="1136071" y="2372680"/>
            <a:ext cx="5041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한화 B" panose="02020503020101020101" pitchFamily="18" charset="-127"/>
                <a:ea typeface="한화 B" panose="02020503020101020101" pitchFamily="18" charset="-127"/>
              </a:rPr>
              <a:t>앞으로 할 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ED8B0-6345-23DB-02FD-7BD2F39F0957}"/>
              </a:ext>
            </a:extLst>
          </p:cNvPr>
          <p:cNvSpPr txBox="1"/>
          <p:nvPr/>
        </p:nvSpPr>
        <p:spPr>
          <a:xfrm>
            <a:off x="1767402" y="3381099"/>
            <a:ext cx="16553420" cy="695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" </a:t>
            </a:r>
            <a:r>
              <a:rPr lang="ko-KR" altLang="en-US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이번 프로젝트에서 달성하지 못한것 혼자 해보기 </a:t>
            </a:r>
            <a:r>
              <a:rPr lang="en-US" altLang="ko-KR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"</a:t>
            </a:r>
          </a:p>
          <a:p>
            <a:pPr marL="1428750" lvl="2" indent="-514350">
              <a:lnSpc>
                <a:spcPct val="150000"/>
              </a:lnSpc>
              <a:buAutoNum type="arabicParenBoth"/>
            </a:pP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시그널과 파이프의 읽고쓰기를 이해했지만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,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자식 프로세스에서 못읽는 문제가 발생</a:t>
            </a:r>
            <a:b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</a:b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-&gt;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클라이언트 간에도 꼭 메시지를 공유하도록 다시 도전해보기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 !!</a:t>
            </a:r>
          </a:p>
          <a:p>
            <a:pPr marL="1428750" lvl="2" indent="-514350">
              <a:lnSpc>
                <a:spcPct val="150000"/>
              </a:lnSpc>
              <a:buAutoNum type="arabicParenBoth"/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코드의 플로우 차트를 그려서 과정을 다시 고민해보기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(3)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파이프에서 논블로킹을 쓰는 이유를 확실히 이해하기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" </a:t>
            </a:r>
            <a:r>
              <a:rPr lang="ko-KR" altLang="en-US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코드작성중 헷갈렸던 부분의 개념을 다시 꼼꼼히공부하기</a:t>
            </a:r>
            <a:r>
              <a:rPr lang="en-US" altLang="ko-KR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" </a:t>
            </a:r>
          </a:p>
          <a:p>
            <a:pPr marL="1428750" lvl="2" indent="-514350">
              <a:lnSpc>
                <a:spcPct val="150000"/>
              </a:lnSpc>
              <a:buAutoNum type="arabicParenBoth"/>
            </a:pP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 </a:t>
            </a: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시간이 없어서 헷갈려도 그냥 넘어갔지만</a:t>
            </a: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, </a:t>
            </a: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여유를 가지고 천천히 다시보기 </a:t>
            </a: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!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"</a:t>
            </a:r>
            <a:r>
              <a:rPr lang="ko-KR" altLang="en-US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 스스로 목표를 정해서 다른 프로젝트도 도전해가면서 공부하기 </a:t>
            </a:r>
            <a:r>
              <a:rPr lang="en-US" altLang="ko-KR" sz="3600">
                <a:solidFill>
                  <a:srgbClr val="F58E4C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"</a:t>
            </a:r>
          </a:p>
          <a:p>
            <a:pPr lvl="2">
              <a:lnSpc>
                <a:spcPct val="150000"/>
              </a:lnSpc>
            </a:pP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(1)</a:t>
            </a: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 실습의 중요성을 알게됐으므로</a:t>
            </a: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!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6DDF01-805D-D229-FA9E-25D8F8B53790}"/>
              </a:ext>
            </a:extLst>
          </p:cNvPr>
          <p:cNvSpPr/>
          <p:nvPr/>
        </p:nvSpPr>
        <p:spPr>
          <a:xfrm>
            <a:off x="897731" y="2094475"/>
            <a:ext cx="18292761" cy="9687046"/>
          </a:xfrm>
          <a:prstGeom prst="roundRect">
            <a:avLst>
              <a:gd name="adj" fmla="val 5117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74876"/>
      </p:ext>
    </p:extLst>
  </p:cSld>
  <p:clrMapOvr>
    <a:masterClrMapping/>
  </p:clrMapOvr>
  <p:transition spd="slow" advClick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12013115" y="42317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회고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12013115" y="1254176"/>
            <a:ext cx="1436185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4807000" y="71202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시스템구조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5061218" y="125417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86B0DDC-5217-7C08-1939-8DC30C7CE4F0}"/>
              </a:ext>
            </a:extLst>
          </p:cNvPr>
          <p:cNvSpPr txBox="1"/>
          <p:nvPr/>
        </p:nvSpPr>
        <p:spPr>
          <a:xfrm>
            <a:off x="7163629" y="72157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 기능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800DC95-7BD4-C4F8-5EC2-B2DC4CB29773}"/>
              </a:ext>
            </a:extLst>
          </p:cNvPr>
          <p:cNvCxnSpPr>
            <a:cxnSpLocks/>
          </p:cNvCxnSpPr>
          <p:nvPr/>
        </p:nvCxnSpPr>
        <p:spPr>
          <a:xfrm>
            <a:off x="7417847" y="126372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5EB9D37-08D4-555E-A74E-505F063B186F}"/>
              </a:ext>
            </a:extLst>
          </p:cNvPr>
          <p:cNvSpPr txBox="1"/>
          <p:nvPr/>
        </p:nvSpPr>
        <p:spPr>
          <a:xfrm>
            <a:off x="9467617" y="72157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 일정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72AB822-CD07-A21C-5869-67CC628A8BAE}"/>
              </a:ext>
            </a:extLst>
          </p:cNvPr>
          <p:cNvCxnSpPr>
            <a:cxnSpLocks/>
          </p:cNvCxnSpPr>
          <p:nvPr/>
        </p:nvCxnSpPr>
        <p:spPr>
          <a:xfrm>
            <a:off x="9721835" y="1263726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1A59B3-0545-2C7B-80B2-269650A51C9C}"/>
              </a:ext>
            </a:extLst>
          </p:cNvPr>
          <p:cNvSpPr txBox="1"/>
          <p:nvPr/>
        </p:nvSpPr>
        <p:spPr>
          <a:xfrm>
            <a:off x="1166945" y="3221779"/>
            <a:ext cx="5041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latin typeface="한화 B" panose="02020503020101020101" pitchFamily="18" charset="-127"/>
                <a:ea typeface="한화 B" panose="02020503020101020101" pitchFamily="18" charset="-127"/>
              </a:rPr>
              <a:t>제출 파일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F7CD69-720D-7DB9-AB8D-BC690FDA5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404" y="4695242"/>
            <a:ext cx="3433201" cy="95532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B646D4-9B3A-8840-B9D4-D239F8AF6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404" y="6237235"/>
            <a:ext cx="3169261" cy="115479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8BEA69-729E-0585-E9AA-B802E5973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403" y="7978695"/>
            <a:ext cx="3433201" cy="106882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5089577"/>
      </p:ext>
    </p:extLst>
  </p:cSld>
  <p:clrMapOvr>
    <a:masterClrMapping/>
  </p:clrMapOvr>
  <p:transition spd="slow" advClick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3CA312ED-D36F-A45C-EFD8-2A702D446B07}"/>
              </a:ext>
            </a:extLst>
          </p:cNvPr>
          <p:cNvSpPr/>
          <p:nvPr/>
        </p:nvSpPr>
        <p:spPr>
          <a:xfrm>
            <a:off x="5546413" y="4307738"/>
            <a:ext cx="8995398" cy="3948000"/>
          </a:xfrm>
          <a:prstGeom prst="ellipse">
            <a:avLst/>
          </a:prstGeom>
          <a:noFill/>
          <a:ln>
            <a:gradFill>
              <a:gsLst>
                <a:gs pos="0">
                  <a:srgbClr val="E0752F">
                    <a:alpha val="71000"/>
                    <a:lumMod val="99000"/>
                    <a:lumOff val="1000"/>
                  </a:srgbClr>
                </a:gs>
                <a:gs pos="10998">
                  <a:srgbClr val="0A0401">
                    <a:lumMod val="26000"/>
                    <a:lumOff val="74000"/>
                  </a:srgbClr>
                </a:gs>
                <a:gs pos="14000">
                  <a:srgbClr val="DD732E"/>
                </a:gs>
                <a:gs pos="82000">
                  <a:srgbClr val="3D200D">
                    <a:lumMod val="82000"/>
                    <a:lumOff val="18000"/>
                  </a:srgbClr>
                </a:gs>
                <a:gs pos="49000">
                  <a:srgbClr val="DD732E">
                    <a:alpha val="38000"/>
                  </a:srgbClr>
                </a:gs>
                <a:gs pos="100000">
                  <a:srgbClr val="E0752F">
                    <a:alpha val="42000"/>
                  </a:srgbClr>
                </a:gs>
              </a:gsLst>
              <a:lin ang="5400000" scaled="1"/>
            </a:gradFill>
            <a:prstDash val="solid"/>
          </a:ln>
          <a:effectLst>
            <a:glow rad="457200">
              <a:schemeClr val="accent2">
                <a:satMod val="175000"/>
                <a:alpha val="6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9B866B-E0B2-0B2B-2128-2AD240A57D41}"/>
              </a:ext>
            </a:extLst>
          </p:cNvPr>
          <p:cNvSpPr txBox="1"/>
          <p:nvPr/>
        </p:nvSpPr>
        <p:spPr>
          <a:xfrm>
            <a:off x="6657788" y="4842749"/>
            <a:ext cx="678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solidFill>
                  <a:srgbClr val="F37321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감사합니다</a:t>
            </a:r>
            <a:r>
              <a:rPr lang="en-US" altLang="ko-KR" sz="5400">
                <a:solidFill>
                  <a:srgbClr val="F37321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.</a:t>
            </a:r>
            <a:endParaRPr lang="ko-KR" altLang="en-US" sz="5400">
              <a:solidFill>
                <a:srgbClr val="F37321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59B3725-F0C6-5366-F8A6-CD269DC3C7D1}"/>
              </a:ext>
            </a:extLst>
          </p:cNvPr>
          <p:cNvGrpSpPr/>
          <p:nvPr/>
        </p:nvGrpSpPr>
        <p:grpSpPr>
          <a:xfrm>
            <a:off x="6258908" y="5910002"/>
            <a:ext cx="7587180" cy="1864199"/>
            <a:chOff x="6343364" y="4253159"/>
            <a:chExt cx="7587180" cy="18641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30C4B0-5446-4B2F-E7ED-7225CA5201D8}"/>
                </a:ext>
              </a:extLst>
            </p:cNvPr>
            <p:cNvSpPr txBox="1"/>
            <p:nvPr/>
          </p:nvSpPr>
          <p:spPr>
            <a:xfrm>
              <a:off x="6343364" y="4409278"/>
              <a:ext cx="75871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>
                  <a:latin typeface="한화 L" panose="02020503020101020101" pitchFamily="18" charset="-127"/>
                  <a:ea typeface="한화 L" panose="02020503020101020101" pitchFamily="18" charset="-127"/>
                </a:rPr>
                <a:t>한화비전 </a:t>
              </a:r>
              <a:r>
                <a:rPr lang="en-US" altLang="ko-KR" sz="4000">
                  <a:latin typeface="한화 L" panose="02020503020101020101" pitchFamily="18" charset="-127"/>
                  <a:ea typeface="한화 L" panose="02020503020101020101" pitchFamily="18" charset="-127"/>
                </a:rPr>
                <a:t>VEDA 1</a:t>
              </a:r>
              <a:r>
                <a:rPr lang="ko-KR" altLang="en-US" sz="4000">
                  <a:latin typeface="한화 L" panose="02020503020101020101" pitchFamily="18" charset="-127"/>
                  <a:ea typeface="한화 L" panose="02020503020101020101" pitchFamily="18" charset="-127"/>
                </a:rPr>
                <a:t>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8E70A7-8817-2796-AFB1-04595CCDD4C3}"/>
                </a:ext>
              </a:extLst>
            </p:cNvPr>
            <p:cNvSpPr txBox="1"/>
            <p:nvPr/>
          </p:nvSpPr>
          <p:spPr>
            <a:xfrm>
              <a:off x="7018959" y="5009362"/>
              <a:ext cx="611043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rgbClr val="F37321"/>
                  </a:solidFill>
                  <a:latin typeface="한화 L" panose="02020503020101020101" pitchFamily="18" charset="-127"/>
                  <a:ea typeface="한화 L" panose="02020503020101020101" pitchFamily="18" charset="-127"/>
                </a:rPr>
                <a:t> A</a:t>
              </a:r>
              <a:r>
                <a:rPr lang="ko-KR" altLang="en-US" sz="3600" b="1">
                  <a:solidFill>
                    <a:srgbClr val="F37321"/>
                  </a:solidFill>
                  <a:latin typeface="한화 L" panose="02020503020101020101" pitchFamily="18" charset="-127"/>
                  <a:ea typeface="한화 L" panose="02020503020101020101" pitchFamily="18" charset="-127"/>
                </a:rPr>
                <a:t>반 </a:t>
              </a:r>
              <a:r>
                <a:rPr lang="ko-KR" altLang="en-US" sz="6600">
                  <a:solidFill>
                    <a:srgbClr val="000000"/>
                  </a:solidFill>
                  <a:latin typeface="한화 L" panose="02020503020101020101" pitchFamily="18" charset="-127"/>
                  <a:ea typeface="한화 L" panose="02020503020101020101" pitchFamily="18" charset="-127"/>
                </a:rPr>
                <a:t>김시현</a:t>
              </a:r>
              <a:r>
                <a:rPr lang="en-US" altLang="ko-KR" sz="6600">
                  <a:solidFill>
                    <a:srgbClr val="000000"/>
                  </a:solidFill>
                  <a:latin typeface="한화 L" panose="02020503020101020101" pitchFamily="18" charset="-127"/>
                  <a:ea typeface="한화 L" panose="02020503020101020101" pitchFamily="18" charset="-127"/>
                </a:rPr>
                <a:t>B</a:t>
              </a:r>
              <a:endParaRPr lang="ko-KR" altLang="en-US" sz="36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7DC7274-57F7-E604-11CF-4E7D2276B176}"/>
                </a:ext>
              </a:extLst>
            </p:cNvPr>
            <p:cNvCxnSpPr>
              <a:cxnSpLocks/>
            </p:cNvCxnSpPr>
            <p:nvPr/>
          </p:nvCxnSpPr>
          <p:spPr>
            <a:xfrm>
              <a:off x="6905541" y="4253159"/>
              <a:ext cx="6469515" cy="10244"/>
            </a:xfrm>
            <a:prstGeom prst="line">
              <a:avLst/>
            </a:prstGeom>
            <a:ln w="31750">
              <a:gradFill>
                <a:gsLst>
                  <a:gs pos="78000">
                    <a:srgbClr val="713B18"/>
                  </a:gs>
                  <a:gs pos="0">
                    <a:srgbClr val="E0752F"/>
                  </a:gs>
                  <a:gs pos="66945">
                    <a:srgbClr val="020000"/>
                  </a:gs>
                  <a:gs pos="44000">
                    <a:srgbClr val="DD732E"/>
                  </a:gs>
                  <a:gs pos="21000">
                    <a:srgbClr val="020000"/>
                  </a:gs>
                </a:gsLst>
                <a:lin ang="1800000" scaled="0"/>
              </a:gra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6958617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790CF1-BC72-03E9-E4FF-5C32C7228CAD}"/>
              </a:ext>
            </a:extLst>
          </p:cNvPr>
          <p:cNvCxnSpPr>
            <a:cxnSpLocks/>
          </p:cNvCxnSpPr>
          <p:nvPr/>
        </p:nvCxnSpPr>
        <p:spPr>
          <a:xfrm>
            <a:off x="1592028" y="-432039"/>
            <a:ext cx="16659864" cy="0"/>
          </a:xfrm>
          <a:prstGeom prst="line">
            <a:avLst/>
          </a:prstGeom>
          <a:ln w="76200">
            <a:gradFill>
              <a:gsLst>
                <a:gs pos="78000">
                  <a:srgbClr val="713B18"/>
                </a:gs>
                <a:gs pos="0">
                  <a:srgbClr val="E0752F"/>
                </a:gs>
                <a:gs pos="66945">
                  <a:srgbClr val="020000"/>
                </a:gs>
                <a:gs pos="44000">
                  <a:srgbClr val="DD732E"/>
                </a:gs>
                <a:gs pos="21000">
                  <a:srgbClr val="020000"/>
                </a:gs>
              </a:gsLst>
              <a:lin ang="1800000" scaled="0"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E3D6BF-14BF-E3A9-1BF5-9A8C4B442B4C}"/>
              </a:ext>
            </a:extLst>
          </p:cNvPr>
          <p:cNvSpPr txBox="1"/>
          <p:nvPr/>
        </p:nvSpPr>
        <p:spPr>
          <a:xfrm>
            <a:off x="481214" y="409343"/>
            <a:ext cx="2394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InDex</a:t>
            </a:r>
            <a:endParaRPr lang="ko-KR" altLang="en-US" sz="5400">
              <a:solidFill>
                <a:srgbClr val="000000"/>
              </a:solidFill>
              <a:latin typeface="한화 B" panose="02020503020101020101" pitchFamily="18" charset="-127"/>
              <a:ea typeface="한화 B" panose="020205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24C7E61-45CF-1D26-A4A8-0347D1369C3D}"/>
              </a:ext>
            </a:extLst>
          </p:cNvPr>
          <p:cNvCxnSpPr>
            <a:cxnSpLocks/>
          </p:cNvCxnSpPr>
          <p:nvPr/>
        </p:nvCxnSpPr>
        <p:spPr>
          <a:xfrm>
            <a:off x="481214" y="1332673"/>
            <a:ext cx="19121236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91E236-FB08-4AC6-4B57-5B9CFF9E025B}"/>
              </a:ext>
            </a:extLst>
          </p:cNvPr>
          <p:cNvSpPr txBox="1"/>
          <p:nvPr/>
        </p:nvSpPr>
        <p:spPr>
          <a:xfrm>
            <a:off x="8127433" y="5544951"/>
            <a:ext cx="3823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시스템 구조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C5EE49-76CD-FCDC-9C43-7B3C1051B153}"/>
              </a:ext>
            </a:extLst>
          </p:cNvPr>
          <p:cNvCxnSpPr>
            <a:cxnSpLocks/>
          </p:cNvCxnSpPr>
          <p:nvPr/>
        </p:nvCxnSpPr>
        <p:spPr>
          <a:xfrm>
            <a:off x="8453743" y="6375948"/>
            <a:ext cx="3322251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CFE008-8325-6A28-B716-A19D31F43F67}"/>
              </a:ext>
            </a:extLst>
          </p:cNvPr>
          <p:cNvSpPr txBox="1"/>
          <p:nvPr/>
        </p:nvSpPr>
        <p:spPr>
          <a:xfrm>
            <a:off x="8073123" y="2686843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 개요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50388D4-5DB4-E980-869B-D572C1C08502}"/>
              </a:ext>
            </a:extLst>
          </p:cNvPr>
          <p:cNvCxnSpPr>
            <a:cxnSpLocks/>
          </p:cNvCxnSpPr>
          <p:nvPr/>
        </p:nvCxnSpPr>
        <p:spPr>
          <a:xfrm>
            <a:off x="8629797" y="3517840"/>
            <a:ext cx="2812021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461AEB-7722-6793-22EC-4C6F2E37CC02}"/>
              </a:ext>
            </a:extLst>
          </p:cNvPr>
          <p:cNvSpPr txBox="1"/>
          <p:nvPr/>
        </p:nvSpPr>
        <p:spPr>
          <a:xfrm>
            <a:off x="7640560" y="4115899"/>
            <a:ext cx="483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 목표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DC5F289-0923-3C69-BF04-B1BB45D17AB4}"/>
              </a:ext>
            </a:extLst>
          </p:cNvPr>
          <p:cNvCxnSpPr>
            <a:cxnSpLocks/>
          </p:cNvCxnSpPr>
          <p:nvPr/>
        </p:nvCxnSpPr>
        <p:spPr>
          <a:xfrm>
            <a:off x="8664271" y="4946896"/>
            <a:ext cx="2777547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E404EE-04A9-12C2-5887-9215D9E588F6}"/>
              </a:ext>
            </a:extLst>
          </p:cNvPr>
          <p:cNvSpPr txBox="1"/>
          <p:nvPr/>
        </p:nvSpPr>
        <p:spPr>
          <a:xfrm>
            <a:off x="8177033" y="9832115"/>
            <a:ext cx="3823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회고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A76C6E-7606-8798-4606-7A84F8DA1C46}"/>
              </a:ext>
            </a:extLst>
          </p:cNvPr>
          <p:cNvCxnSpPr>
            <a:cxnSpLocks/>
          </p:cNvCxnSpPr>
          <p:nvPr/>
        </p:nvCxnSpPr>
        <p:spPr>
          <a:xfrm>
            <a:off x="9441467" y="10663112"/>
            <a:ext cx="1344297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5F9216E-9BF2-F1F7-F079-A959C2593A6D}"/>
              </a:ext>
            </a:extLst>
          </p:cNvPr>
          <p:cNvSpPr txBox="1"/>
          <p:nvPr/>
        </p:nvSpPr>
        <p:spPr>
          <a:xfrm>
            <a:off x="8065087" y="6974008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2281092-F5F8-E1EA-64C5-1293FAC03BB5}"/>
              </a:ext>
            </a:extLst>
          </p:cNvPr>
          <p:cNvCxnSpPr>
            <a:cxnSpLocks/>
          </p:cNvCxnSpPr>
          <p:nvPr/>
        </p:nvCxnSpPr>
        <p:spPr>
          <a:xfrm>
            <a:off x="8768181" y="7796046"/>
            <a:ext cx="2454001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02BE8C-53B1-BCB6-C63C-220CB7D1923A}"/>
              </a:ext>
            </a:extLst>
          </p:cNvPr>
          <p:cNvSpPr txBox="1"/>
          <p:nvPr/>
        </p:nvSpPr>
        <p:spPr>
          <a:xfrm>
            <a:off x="7624236" y="8403062"/>
            <a:ext cx="483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개발일정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85BC2A3-8DA0-A991-4920-E4D461D6F20B}"/>
              </a:ext>
            </a:extLst>
          </p:cNvPr>
          <p:cNvCxnSpPr>
            <a:cxnSpLocks/>
          </p:cNvCxnSpPr>
          <p:nvPr/>
        </p:nvCxnSpPr>
        <p:spPr>
          <a:xfrm>
            <a:off x="8890959" y="9234059"/>
            <a:ext cx="252001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7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2" grpId="1"/>
      <p:bldP spid="14" grpId="0"/>
      <p:bldP spid="14" grpId="1"/>
      <p:bldP spid="18" grpId="0"/>
      <p:bldP spid="18" grpId="1"/>
      <p:bldP spid="26" grpId="0"/>
      <p:bldP spid="26" grpId="1"/>
      <p:bldP spid="28" grpId="0"/>
      <p:bldP spid="28" grpId="1"/>
      <p:bldP spid="30" grpId="0"/>
      <p:bldP spid="3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4BD27-2269-9452-8B53-02D74B88B11F}"/>
              </a:ext>
            </a:extLst>
          </p:cNvPr>
          <p:cNvSpPr txBox="1"/>
          <p:nvPr/>
        </p:nvSpPr>
        <p:spPr>
          <a:xfrm>
            <a:off x="584453" y="514023"/>
            <a:ext cx="2910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과제 개요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91A57D-CB30-15EB-18C5-9F858D19FC30}"/>
              </a:ext>
            </a:extLst>
          </p:cNvPr>
          <p:cNvCxnSpPr>
            <a:cxnSpLocks/>
          </p:cNvCxnSpPr>
          <p:nvPr/>
        </p:nvCxnSpPr>
        <p:spPr>
          <a:xfrm flipV="1">
            <a:off x="584453" y="1284920"/>
            <a:ext cx="2666747" cy="2161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6476B9-83A3-3E2B-6C2C-5E75B6CA99D6}"/>
              </a:ext>
            </a:extLst>
          </p:cNvPr>
          <p:cNvSpPr txBox="1"/>
          <p:nvPr/>
        </p:nvSpPr>
        <p:spPr>
          <a:xfrm>
            <a:off x="351474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C3E57E8-2CFE-839E-9B82-5DBBDF30A7CF}"/>
              </a:ext>
            </a:extLst>
          </p:cNvPr>
          <p:cNvCxnSpPr>
            <a:cxnSpLocks/>
          </p:cNvCxnSpPr>
          <p:nvPr/>
        </p:nvCxnSpPr>
        <p:spPr>
          <a:xfrm>
            <a:off x="364381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EA0AB7-5297-CC32-AAB3-8ABC98FBA1C9}"/>
              </a:ext>
            </a:extLst>
          </p:cNvPr>
          <p:cNvSpPr txBox="1"/>
          <p:nvPr/>
        </p:nvSpPr>
        <p:spPr>
          <a:xfrm>
            <a:off x="5669271" y="723505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시스템구조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CD39FE8-EFDB-1FBF-3571-64EA86DF60B6}"/>
              </a:ext>
            </a:extLst>
          </p:cNvPr>
          <p:cNvCxnSpPr>
            <a:cxnSpLocks/>
          </p:cNvCxnSpPr>
          <p:nvPr/>
        </p:nvCxnSpPr>
        <p:spPr>
          <a:xfrm>
            <a:off x="5889857" y="1274719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66BF3F-6341-25B0-17CD-92FD177AE91B}"/>
              </a:ext>
            </a:extLst>
          </p:cNvPr>
          <p:cNvSpPr txBox="1"/>
          <p:nvPr/>
        </p:nvSpPr>
        <p:spPr>
          <a:xfrm>
            <a:off x="7785110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12E1F87-F77C-9851-C264-8EE211BDA78F}"/>
              </a:ext>
            </a:extLst>
          </p:cNvPr>
          <p:cNvCxnSpPr>
            <a:cxnSpLocks/>
          </p:cNvCxnSpPr>
          <p:nvPr/>
        </p:nvCxnSpPr>
        <p:spPr>
          <a:xfrm>
            <a:off x="8039328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783A42-25E3-99FD-1D90-4C74F4878769}"/>
              </a:ext>
            </a:extLst>
          </p:cNvPr>
          <p:cNvSpPr txBox="1"/>
          <p:nvPr/>
        </p:nvSpPr>
        <p:spPr>
          <a:xfrm>
            <a:off x="1779028" y="2144446"/>
            <a:ext cx="16530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solidFill>
                  <a:srgbClr val="000000"/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" </a:t>
            </a:r>
            <a:r>
              <a:rPr lang="en-US" altLang="ko-KR" sz="6600">
                <a:solidFill>
                  <a:srgbClr val="F37321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TCP </a:t>
            </a:r>
            <a:r>
              <a:rPr lang="ko-KR" altLang="en-US" sz="6000">
                <a:solidFill>
                  <a:srgbClr val="000000"/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를 활용한 </a:t>
            </a:r>
            <a:r>
              <a:rPr lang="ko-KR" altLang="en-US" sz="6600">
                <a:solidFill>
                  <a:srgbClr val="F37321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채팅 프로그램 </a:t>
            </a:r>
            <a:r>
              <a:rPr lang="ko-KR" altLang="en-US" sz="6000">
                <a:solidFill>
                  <a:srgbClr val="000000"/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제작 </a:t>
            </a:r>
            <a:r>
              <a:rPr lang="en-US" altLang="ko-KR" sz="6000">
                <a:solidFill>
                  <a:srgbClr val="000000"/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"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47EAE45-17AD-5A35-0870-2AE43752B6F0}"/>
              </a:ext>
            </a:extLst>
          </p:cNvPr>
          <p:cNvSpPr/>
          <p:nvPr/>
        </p:nvSpPr>
        <p:spPr>
          <a:xfrm>
            <a:off x="8943411" y="3833669"/>
            <a:ext cx="2127663" cy="1862533"/>
          </a:xfrm>
          <a:prstGeom prst="ellipse">
            <a:avLst/>
          </a:prstGeom>
          <a:solidFill>
            <a:srgbClr val="DD732E">
              <a:alpha val="38000"/>
            </a:srgbClr>
          </a:solidFill>
          <a:ln w="57150">
            <a:solidFill>
              <a:srgbClr val="F58E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ㄴ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ACB423-75F9-3A66-2030-BF93CDA70F39}"/>
              </a:ext>
            </a:extLst>
          </p:cNvPr>
          <p:cNvSpPr/>
          <p:nvPr/>
        </p:nvSpPr>
        <p:spPr>
          <a:xfrm>
            <a:off x="6278451" y="7112290"/>
            <a:ext cx="1305905" cy="1168982"/>
          </a:xfrm>
          <a:prstGeom prst="ellipse">
            <a:avLst/>
          </a:prstGeom>
          <a:solidFill>
            <a:srgbClr val="009EDE">
              <a:alpha val="32000"/>
            </a:srgb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51519C8-0CCC-1070-1262-E9D9078B00B6}"/>
              </a:ext>
            </a:extLst>
          </p:cNvPr>
          <p:cNvSpPr/>
          <p:nvPr/>
        </p:nvSpPr>
        <p:spPr>
          <a:xfrm>
            <a:off x="9371363" y="7112290"/>
            <a:ext cx="1305905" cy="1168982"/>
          </a:xfrm>
          <a:prstGeom prst="ellipse">
            <a:avLst/>
          </a:prstGeom>
          <a:solidFill>
            <a:srgbClr val="009EDE">
              <a:alpha val="32000"/>
            </a:srgb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225108C-234D-8BDF-A353-35AD7E504E4B}"/>
              </a:ext>
            </a:extLst>
          </p:cNvPr>
          <p:cNvSpPr/>
          <p:nvPr/>
        </p:nvSpPr>
        <p:spPr>
          <a:xfrm>
            <a:off x="12447855" y="7079948"/>
            <a:ext cx="1305905" cy="1168982"/>
          </a:xfrm>
          <a:prstGeom prst="ellipse">
            <a:avLst/>
          </a:prstGeom>
          <a:solidFill>
            <a:srgbClr val="009EDE">
              <a:alpha val="32000"/>
            </a:srgb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D7A1901-7A40-9BE9-2403-DB6DB5087490}"/>
              </a:ext>
            </a:extLst>
          </p:cNvPr>
          <p:cNvSpPr/>
          <p:nvPr/>
        </p:nvSpPr>
        <p:spPr>
          <a:xfrm>
            <a:off x="6410404" y="9781435"/>
            <a:ext cx="1041997" cy="1028700"/>
          </a:xfrm>
          <a:prstGeom prst="rect">
            <a:avLst/>
          </a:prstGeom>
          <a:solidFill>
            <a:schemeClr val="bg1">
              <a:lumMod val="50000"/>
              <a:alpha val="56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6AB1ABF-BF3A-C773-F73C-BAE5FF4D07D8}"/>
              </a:ext>
            </a:extLst>
          </p:cNvPr>
          <p:cNvSpPr/>
          <p:nvPr/>
        </p:nvSpPr>
        <p:spPr>
          <a:xfrm>
            <a:off x="9479324" y="9790968"/>
            <a:ext cx="1041997" cy="1028700"/>
          </a:xfrm>
          <a:prstGeom prst="rect">
            <a:avLst/>
          </a:prstGeom>
          <a:solidFill>
            <a:schemeClr val="bg1">
              <a:lumMod val="50000"/>
              <a:alpha val="56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96ED1E-57D3-CCA8-61FB-3719860AD58F}"/>
              </a:ext>
            </a:extLst>
          </p:cNvPr>
          <p:cNvSpPr/>
          <p:nvPr/>
        </p:nvSpPr>
        <p:spPr>
          <a:xfrm>
            <a:off x="12640461" y="9790968"/>
            <a:ext cx="1041997" cy="1028700"/>
          </a:xfrm>
          <a:prstGeom prst="rect">
            <a:avLst/>
          </a:prstGeom>
          <a:solidFill>
            <a:schemeClr val="bg1">
              <a:lumMod val="50000"/>
              <a:alpha val="56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1058C0B-DC53-0E35-87A6-FEDB4903D220}"/>
              </a:ext>
            </a:extLst>
          </p:cNvPr>
          <p:cNvCxnSpPr>
            <a:cxnSpLocks/>
          </p:cNvCxnSpPr>
          <p:nvPr/>
        </p:nvCxnSpPr>
        <p:spPr>
          <a:xfrm flipV="1">
            <a:off x="7452401" y="5637319"/>
            <a:ext cx="1394487" cy="1257163"/>
          </a:xfrm>
          <a:prstGeom prst="straightConnector1">
            <a:avLst/>
          </a:prstGeom>
          <a:ln w="38100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8C82F0E-DCE4-14BD-47D5-75F73F11A5BF}"/>
              </a:ext>
            </a:extLst>
          </p:cNvPr>
          <p:cNvCxnSpPr>
            <a:cxnSpLocks/>
          </p:cNvCxnSpPr>
          <p:nvPr/>
        </p:nvCxnSpPr>
        <p:spPr>
          <a:xfrm flipV="1">
            <a:off x="10044927" y="5810888"/>
            <a:ext cx="0" cy="1107314"/>
          </a:xfrm>
          <a:prstGeom prst="straightConnector1">
            <a:avLst/>
          </a:prstGeom>
          <a:ln w="38100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5A7F69E-3BEA-8D7C-5011-B7791C88A17C}"/>
              </a:ext>
            </a:extLst>
          </p:cNvPr>
          <p:cNvCxnSpPr>
            <a:cxnSpLocks/>
          </p:cNvCxnSpPr>
          <p:nvPr/>
        </p:nvCxnSpPr>
        <p:spPr>
          <a:xfrm flipH="1" flipV="1">
            <a:off x="11144814" y="5626658"/>
            <a:ext cx="1303041" cy="1267824"/>
          </a:xfrm>
          <a:prstGeom prst="straightConnector1">
            <a:avLst/>
          </a:prstGeom>
          <a:ln w="38100"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A30AEF7-F57C-9D25-CFEB-4B2F5ED83EEF}"/>
              </a:ext>
            </a:extLst>
          </p:cNvPr>
          <p:cNvCxnSpPr>
            <a:cxnSpLocks/>
          </p:cNvCxnSpPr>
          <p:nvPr/>
        </p:nvCxnSpPr>
        <p:spPr>
          <a:xfrm flipV="1">
            <a:off x="6870211" y="8361845"/>
            <a:ext cx="0" cy="1375348"/>
          </a:xfrm>
          <a:prstGeom prst="straightConnector1">
            <a:avLst/>
          </a:prstGeom>
          <a:ln w="38100"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22A2387-2EF5-B4AD-69AF-22FE0AD2AFB8}"/>
              </a:ext>
            </a:extLst>
          </p:cNvPr>
          <p:cNvCxnSpPr>
            <a:cxnSpLocks/>
          </p:cNvCxnSpPr>
          <p:nvPr/>
        </p:nvCxnSpPr>
        <p:spPr>
          <a:xfrm flipV="1">
            <a:off x="10044927" y="8341000"/>
            <a:ext cx="0" cy="1375348"/>
          </a:xfrm>
          <a:prstGeom prst="straightConnector1">
            <a:avLst/>
          </a:prstGeom>
          <a:ln w="38100"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940EAE8-2C39-E9E4-745A-5B790A455128}"/>
              </a:ext>
            </a:extLst>
          </p:cNvPr>
          <p:cNvCxnSpPr>
            <a:cxnSpLocks/>
          </p:cNvCxnSpPr>
          <p:nvPr/>
        </p:nvCxnSpPr>
        <p:spPr>
          <a:xfrm flipV="1">
            <a:off x="13101757" y="8341000"/>
            <a:ext cx="0" cy="1375348"/>
          </a:xfrm>
          <a:prstGeom prst="straightConnector1">
            <a:avLst/>
          </a:prstGeom>
          <a:ln w="38100"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E96AF364-8527-A070-42A4-828F18D1E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670" y="-1527815"/>
            <a:ext cx="1527815" cy="15278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611E445-6057-06E4-C1E5-2747AAE7DA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84" y="9953003"/>
            <a:ext cx="734036" cy="73403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77B1A2B-B6EE-F83A-D1B5-6247D4593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289" y="9951338"/>
            <a:ext cx="731947" cy="73194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A8EF4E3-6C83-1DDF-48CE-C2D1EA558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379" y="9966042"/>
            <a:ext cx="749122" cy="74912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233EEB-27F9-000D-A581-FBB98C8B9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953" y="4079110"/>
            <a:ext cx="1432862" cy="143286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18461E-AE10-25D3-33DC-9CBE25C24F57}"/>
              </a:ext>
            </a:extLst>
          </p:cNvPr>
          <p:cNvSpPr txBox="1"/>
          <p:nvPr/>
        </p:nvSpPr>
        <p:spPr>
          <a:xfrm>
            <a:off x="12295473" y="71806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회고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97B2521-94A9-AF91-0872-BEF7789113CD}"/>
              </a:ext>
            </a:extLst>
          </p:cNvPr>
          <p:cNvCxnSpPr>
            <a:cxnSpLocks/>
          </p:cNvCxnSpPr>
          <p:nvPr/>
        </p:nvCxnSpPr>
        <p:spPr>
          <a:xfrm>
            <a:off x="12807376" y="1289208"/>
            <a:ext cx="1290117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403077-877A-FA20-50E9-DB4FB8A87581}"/>
              </a:ext>
            </a:extLst>
          </p:cNvPr>
          <p:cNvSpPr txBox="1"/>
          <p:nvPr/>
        </p:nvSpPr>
        <p:spPr>
          <a:xfrm>
            <a:off x="10245703" y="75206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 일정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5D2EF08-5583-B2AB-323B-CC6C0D0253C4}"/>
              </a:ext>
            </a:extLst>
          </p:cNvPr>
          <p:cNvCxnSpPr>
            <a:cxnSpLocks/>
          </p:cNvCxnSpPr>
          <p:nvPr/>
        </p:nvCxnSpPr>
        <p:spPr>
          <a:xfrm>
            <a:off x="10499921" y="1294218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9733"/>
      </p:ext>
    </p:extLst>
  </p:cSld>
  <p:clrMapOvr>
    <a:masterClrMapping/>
  </p:clrMapOvr>
  <p:transition spd="slow" advClick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F4B5F4B-DDE9-F668-49F0-0A2A3CC99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985" y="-7784430"/>
            <a:ext cx="3410739" cy="341073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AB4201C-D421-87EA-A7A6-D26A9418445F}"/>
              </a:ext>
            </a:extLst>
          </p:cNvPr>
          <p:cNvSpPr/>
          <p:nvPr/>
        </p:nvSpPr>
        <p:spPr>
          <a:xfrm>
            <a:off x="10879235" y="6138863"/>
            <a:ext cx="7297372" cy="3940198"/>
          </a:xfrm>
          <a:prstGeom prst="roundRect">
            <a:avLst>
              <a:gd name="adj" fmla="val 10879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C83914-370C-1953-ED7B-C2040F18E22F}"/>
              </a:ext>
            </a:extLst>
          </p:cNvPr>
          <p:cNvSpPr txBox="1"/>
          <p:nvPr/>
        </p:nvSpPr>
        <p:spPr>
          <a:xfrm>
            <a:off x="11112972" y="6433792"/>
            <a:ext cx="504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제약 사항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BEB7F2-A2A5-A6CD-6597-5F0DC15342F1}"/>
              </a:ext>
            </a:extLst>
          </p:cNvPr>
          <p:cNvSpPr txBox="1"/>
          <p:nvPr/>
        </p:nvSpPr>
        <p:spPr>
          <a:xfrm>
            <a:off x="11112972" y="7120230"/>
            <a:ext cx="6301160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select() / epoll ()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사용 불가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메시지 큐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/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공유메모리 사용 불가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멀티쓰레드 사용 불가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2762529" y="495620"/>
            <a:ext cx="2910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개발 목표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 flipV="1">
            <a:off x="2762529" y="1266517"/>
            <a:ext cx="2666747" cy="2161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5669271" y="723505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시스템구조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5889857" y="1274719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7847456" y="702722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8101674" y="1244875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70F84A8F-3874-9E25-17F7-88C49011A2F9}"/>
              </a:ext>
            </a:extLst>
          </p:cNvPr>
          <p:cNvSpPr/>
          <p:nvPr/>
        </p:nvSpPr>
        <p:spPr>
          <a:xfrm>
            <a:off x="10879235" y="3048614"/>
            <a:ext cx="7297372" cy="2164569"/>
          </a:xfrm>
          <a:prstGeom prst="roundRect">
            <a:avLst>
              <a:gd name="adj" fmla="val 17963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519931-D025-7D4C-4457-B3BCFA4A94B2}"/>
              </a:ext>
            </a:extLst>
          </p:cNvPr>
          <p:cNvSpPr txBox="1"/>
          <p:nvPr/>
        </p:nvSpPr>
        <p:spPr>
          <a:xfrm>
            <a:off x="11112972" y="3228229"/>
            <a:ext cx="504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개발환경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4C318A-B7BA-BE06-2AF8-AD467911F01B}"/>
              </a:ext>
            </a:extLst>
          </p:cNvPr>
          <p:cNvSpPr txBox="1"/>
          <p:nvPr/>
        </p:nvSpPr>
        <p:spPr>
          <a:xfrm>
            <a:off x="11038204" y="3882049"/>
            <a:ext cx="630116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개발언어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: 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운영체제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: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리눅스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35510F7-890F-7E51-D5FD-86DB243C8C6B}"/>
              </a:ext>
            </a:extLst>
          </p:cNvPr>
          <p:cNvSpPr/>
          <p:nvPr/>
        </p:nvSpPr>
        <p:spPr>
          <a:xfrm>
            <a:off x="1649561" y="3655646"/>
            <a:ext cx="7559430" cy="5556291"/>
          </a:xfrm>
          <a:prstGeom prst="roundRect">
            <a:avLst>
              <a:gd name="adj" fmla="val 8962"/>
            </a:avLst>
          </a:prstGeom>
          <a:noFill/>
          <a:ln w="28575">
            <a:solidFill>
              <a:srgbClr val="F373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732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838B21-CE96-113E-7B5A-A67FDD2703DB}"/>
              </a:ext>
            </a:extLst>
          </p:cNvPr>
          <p:cNvSpPr txBox="1"/>
          <p:nvPr/>
        </p:nvSpPr>
        <p:spPr>
          <a:xfrm>
            <a:off x="1911619" y="3921250"/>
            <a:ext cx="504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한화 B" panose="02020503020101020101" pitchFamily="18" charset="-127"/>
                <a:ea typeface="한화 B" panose="02020503020101020101" pitchFamily="18" charset="-127"/>
              </a:rPr>
              <a:t>목표 구현 기능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A5A329-2707-58F7-274C-730CA387EC50}"/>
              </a:ext>
            </a:extLst>
          </p:cNvPr>
          <p:cNvSpPr txBox="1"/>
          <p:nvPr/>
        </p:nvSpPr>
        <p:spPr>
          <a:xfrm>
            <a:off x="2137705" y="5090250"/>
            <a:ext cx="6301160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서버 ↔ 클라이언트 모두 구현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멀티 프로세스 사용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서버 ↔ 클라이언트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: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소켓통신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부모 ↔ 자식 프로세스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: IPC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채팅방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: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로그인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/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로그아웃기능</a:t>
            </a:r>
            <a:endParaRPr lang="en-US" altLang="ko-KR" sz="2800">
              <a:solidFill>
                <a:schemeClr val="bg1">
                  <a:lumMod val="50000"/>
                </a:schemeClr>
              </a:solidFill>
              <a:latin typeface="한화고딕 L" panose="02020503020101020101" pitchFamily="18" charset="-127"/>
              <a:ea typeface="한화고딕 L" panose="020205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빌드시스템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: Makefile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118484-D5F0-E738-1E2C-073FDD7927A2}"/>
              </a:ext>
            </a:extLst>
          </p:cNvPr>
          <p:cNvSpPr txBox="1"/>
          <p:nvPr/>
        </p:nvSpPr>
        <p:spPr>
          <a:xfrm>
            <a:off x="12295473" y="71806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회고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BA2622F-B7F9-1513-FE12-BA20B5AA9183}"/>
              </a:ext>
            </a:extLst>
          </p:cNvPr>
          <p:cNvCxnSpPr>
            <a:cxnSpLocks/>
          </p:cNvCxnSpPr>
          <p:nvPr/>
        </p:nvCxnSpPr>
        <p:spPr>
          <a:xfrm>
            <a:off x="12807376" y="1289208"/>
            <a:ext cx="1290117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33449C-C334-CAC9-FDCD-B3D506CD4EAB}"/>
              </a:ext>
            </a:extLst>
          </p:cNvPr>
          <p:cNvSpPr txBox="1"/>
          <p:nvPr/>
        </p:nvSpPr>
        <p:spPr>
          <a:xfrm>
            <a:off x="10245703" y="75206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 일정 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1948C14-F522-C4C7-EB86-4BFB882EBBDB}"/>
              </a:ext>
            </a:extLst>
          </p:cNvPr>
          <p:cNvCxnSpPr>
            <a:cxnSpLocks/>
          </p:cNvCxnSpPr>
          <p:nvPr/>
        </p:nvCxnSpPr>
        <p:spPr>
          <a:xfrm>
            <a:off x="10499921" y="1294218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501505"/>
      </p:ext>
    </p:extLst>
  </p:cSld>
  <p:clrMapOvr>
    <a:masterClrMapping/>
  </p:clrMapOvr>
  <p:transition spd="slow" advClick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EB38AB-6273-2CFA-50D3-41E71213D1E3}"/>
              </a:ext>
            </a:extLst>
          </p:cNvPr>
          <p:cNvSpPr/>
          <p:nvPr/>
        </p:nvSpPr>
        <p:spPr>
          <a:xfrm>
            <a:off x="973394" y="8091882"/>
            <a:ext cx="12329650" cy="3284595"/>
          </a:xfrm>
          <a:prstGeom prst="rect">
            <a:avLst/>
          </a:prstGeom>
          <a:solidFill>
            <a:srgbClr val="4B4B4B">
              <a:alpha val="11000"/>
            </a:srgbClr>
          </a:solidFill>
          <a:ln w="381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64931A-74CF-EE4C-238D-6CC0CF9DFA5D}"/>
              </a:ext>
            </a:extLst>
          </p:cNvPr>
          <p:cNvSpPr/>
          <p:nvPr/>
        </p:nvSpPr>
        <p:spPr>
          <a:xfrm>
            <a:off x="973395" y="2488413"/>
            <a:ext cx="12329650" cy="5434643"/>
          </a:xfrm>
          <a:prstGeom prst="rect">
            <a:avLst/>
          </a:prstGeom>
          <a:solidFill>
            <a:srgbClr val="FFBD7B">
              <a:alpha val="23000"/>
            </a:srgbClr>
          </a:solidFill>
          <a:ln>
            <a:solidFill>
              <a:srgbClr val="F58E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F4B5F4B-DDE9-F668-49F0-0A2A3CC99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542" y="-3454766"/>
            <a:ext cx="3410739" cy="3410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79521B-5265-2BA3-E841-566D50201CC8}"/>
              </a:ext>
            </a:extLst>
          </p:cNvPr>
          <p:cNvSpPr txBox="1"/>
          <p:nvPr/>
        </p:nvSpPr>
        <p:spPr>
          <a:xfrm>
            <a:off x="18438685" y="-3966419"/>
            <a:ext cx="39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000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Tech Skills</a:t>
            </a:r>
            <a:endParaRPr lang="ko-KR" altLang="en-US" sz="4800">
              <a:solidFill>
                <a:srgbClr val="000000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69C7F08-15E9-FFA8-812B-71F7B29E3581}"/>
              </a:ext>
            </a:extLst>
          </p:cNvPr>
          <p:cNvCxnSpPr>
            <a:cxnSpLocks/>
          </p:cNvCxnSpPr>
          <p:nvPr/>
        </p:nvCxnSpPr>
        <p:spPr>
          <a:xfrm>
            <a:off x="18438685" y="-3173912"/>
            <a:ext cx="395805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4820446" y="52569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시스템구조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4871575" y="1286902"/>
            <a:ext cx="306181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8007535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8261753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C0A7BF9-7F50-B1E2-82ED-A74304BF82FC}"/>
              </a:ext>
            </a:extLst>
          </p:cNvPr>
          <p:cNvSpPr/>
          <p:nvPr/>
        </p:nvSpPr>
        <p:spPr>
          <a:xfrm>
            <a:off x="6293177" y="3385751"/>
            <a:ext cx="1631092" cy="1408564"/>
          </a:xfrm>
          <a:prstGeom prst="ellipse">
            <a:avLst/>
          </a:prstGeom>
          <a:solidFill>
            <a:srgbClr val="000000">
              <a:alpha val="48000"/>
            </a:srgbClr>
          </a:solidFill>
          <a:ln w="571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A2FAF9-48FE-1E3D-DBF0-9740B5F403AA}"/>
              </a:ext>
            </a:extLst>
          </p:cNvPr>
          <p:cNvSpPr/>
          <p:nvPr/>
        </p:nvSpPr>
        <p:spPr>
          <a:xfrm>
            <a:off x="3418814" y="6337114"/>
            <a:ext cx="1305905" cy="1168982"/>
          </a:xfrm>
          <a:prstGeom prst="ellipse">
            <a:avLst/>
          </a:prstGeom>
          <a:solidFill>
            <a:srgbClr val="DD732E">
              <a:alpha val="54000"/>
            </a:srgb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6056086-37B4-D997-83E9-A6D03E97F987}"/>
              </a:ext>
            </a:extLst>
          </p:cNvPr>
          <p:cNvSpPr/>
          <p:nvPr/>
        </p:nvSpPr>
        <p:spPr>
          <a:xfrm>
            <a:off x="6424954" y="6337114"/>
            <a:ext cx="1305905" cy="1168982"/>
          </a:xfrm>
          <a:prstGeom prst="ellipse">
            <a:avLst/>
          </a:prstGeom>
          <a:solidFill>
            <a:srgbClr val="DD732E">
              <a:alpha val="54000"/>
            </a:srgb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057AD7-08A6-BC07-320A-98DEF14FE9F0}"/>
              </a:ext>
            </a:extLst>
          </p:cNvPr>
          <p:cNvSpPr/>
          <p:nvPr/>
        </p:nvSpPr>
        <p:spPr>
          <a:xfrm>
            <a:off x="9334570" y="6337114"/>
            <a:ext cx="1305905" cy="1168982"/>
          </a:xfrm>
          <a:prstGeom prst="ellipse">
            <a:avLst/>
          </a:prstGeom>
          <a:solidFill>
            <a:srgbClr val="DD732E">
              <a:alpha val="54000"/>
            </a:srgb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AC231F-0F35-3F8B-93E3-2C39A8F97FC0}"/>
              </a:ext>
            </a:extLst>
          </p:cNvPr>
          <p:cNvSpPr/>
          <p:nvPr/>
        </p:nvSpPr>
        <p:spPr>
          <a:xfrm>
            <a:off x="6556907" y="9056524"/>
            <a:ext cx="1041997" cy="959830"/>
          </a:xfrm>
          <a:prstGeom prst="rect">
            <a:avLst/>
          </a:prstGeom>
          <a:solidFill>
            <a:srgbClr val="F9F5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D3CDBA0-8824-1262-BFCD-909E0CCE97DB}"/>
              </a:ext>
            </a:extLst>
          </p:cNvPr>
          <p:cNvCxnSpPr>
            <a:cxnSpLocks/>
          </p:cNvCxnSpPr>
          <p:nvPr/>
        </p:nvCxnSpPr>
        <p:spPr>
          <a:xfrm flipV="1">
            <a:off x="4468461" y="4769108"/>
            <a:ext cx="1727904" cy="1282370"/>
          </a:xfrm>
          <a:prstGeom prst="straightConnector1">
            <a:avLst/>
          </a:prstGeom>
          <a:ln w="38100">
            <a:solidFill>
              <a:srgbClr val="0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C2042EC-9978-CACC-636F-C28ED58211F4}"/>
              </a:ext>
            </a:extLst>
          </p:cNvPr>
          <p:cNvCxnSpPr>
            <a:cxnSpLocks/>
          </p:cNvCxnSpPr>
          <p:nvPr/>
        </p:nvCxnSpPr>
        <p:spPr>
          <a:xfrm flipV="1">
            <a:off x="7061754" y="5059273"/>
            <a:ext cx="0" cy="1107314"/>
          </a:xfrm>
          <a:prstGeom prst="straightConnector1">
            <a:avLst/>
          </a:prstGeom>
          <a:ln w="38100">
            <a:solidFill>
              <a:srgbClr val="0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18C9D6C-2C23-D0D4-511A-F7B62F076696}"/>
              </a:ext>
            </a:extLst>
          </p:cNvPr>
          <p:cNvCxnSpPr>
            <a:cxnSpLocks/>
          </p:cNvCxnSpPr>
          <p:nvPr/>
        </p:nvCxnSpPr>
        <p:spPr>
          <a:xfrm flipH="1" flipV="1">
            <a:off x="7924269" y="4769108"/>
            <a:ext cx="1539646" cy="1282370"/>
          </a:xfrm>
          <a:prstGeom prst="straightConnector1">
            <a:avLst/>
          </a:prstGeom>
          <a:ln w="38100">
            <a:solidFill>
              <a:srgbClr val="0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6CAAB3-EE3C-B1A7-8DA0-7EB6C35E4706}"/>
              </a:ext>
            </a:extLst>
          </p:cNvPr>
          <p:cNvCxnSpPr>
            <a:cxnSpLocks/>
          </p:cNvCxnSpPr>
          <p:nvPr/>
        </p:nvCxnSpPr>
        <p:spPr>
          <a:xfrm flipV="1">
            <a:off x="4010574" y="7635725"/>
            <a:ext cx="25761" cy="1326292"/>
          </a:xfrm>
          <a:prstGeom prst="straightConnector1">
            <a:avLst/>
          </a:prstGeom>
          <a:ln w="38100">
            <a:solidFill>
              <a:srgbClr val="DD732E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B0784CA-36BC-7CFC-5E97-D45F766A23B6}"/>
              </a:ext>
            </a:extLst>
          </p:cNvPr>
          <p:cNvCxnSpPr>
            <a:cxnSpLocks/>
          </p:cNvCxnSpPr>
          <p:nvPr/>
        </p:nvCxnSpPr>
        <p:spPr>
          <a:xfrm flipV="1">
            <a:off x="7077906" y="7568064"/>
            <a:ext cx="0" cy="1375348"/>
          </a:xfrm>
          <a:prstGeom prst="straightConnector1">
            <a:avLst/>
          </a:prstGeom>
          <a:ln w="38100">
            <a:solidFill>
              <a:srgbClr val="DD732E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726749-E45A-711E-494E-2252A4C5C319}"/>
              </a:ext>
            </a:extLst>
          </p:cNvPr>
          <p:cNvCxnSpPr>
            <a:cxnSpLocks/>
          </p:cNvCxnSpPr>
          <p:nvPr/>
        </p:nvCxnSpPr>
        <p:spPr>
          <a:xfrm flipV="1">
            <a:off x="10031576" y="7639568"/>
            <a:ext cx="0" cy="1375348"/>
          </a:xfrm>
          <a:prstGeom prst="straightConnector1">
            <a:avLst/>
          </a:prstGeom>
          <a:ln w="38100">
            <a:solidFill>
              <a:srgbClr val="DD732E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BBD2EC9-D6C4-D21D-83A6-054C73577A7C}"/>
              </a:ext>
            </a:extLst>
          </p:cNvPr>
          <p:cNvSpPr/>
          <p:nvPr/>
        </p:nvSpPr>
        <p:spPr>
          <a:xfrm>
            <a:off x="3515337" y="9042590"/>
            <a:ext cx="1041997" cy="959830"/>
          </a:xfrm>
          <a:prstGeom prst="rect">
            <a:avLst/>
          </a:prstGeom>
          <a:solidFill>
            <a:srgbClr val="F9F5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E6E359-69E2-C976-1DD3-274A4BB787F6}"/>
              </a:ext>
            </a:extLst>
          </p:cNvPr>
          <p:cNvSpPr/>
          <p:nvPr/>
        </p:nvSpPr>
        <p:spPr>
          <a:xfrm>
            <a:off x="9466525" y="9099396"/>
            <a:ext cx="1041997" cy="959830"/>
          </a:xfrm>
          <a:prstGeom prst="rect">
            <a:avLst/>
          </a:prstGeom>
          <a:solidFill>
            <a:srgbClr val="F9F5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A2E111D-142C-502D-E6DF-FBABEBC76308}"/>
              </a:ext>
            </a:extLst>
          </p:cNvPr>
          <p:cNvCxnSpPr>
            <a:cxnSpLocks/>
          </p:cNvCxnSpPr>
          <p:nvPr/>
        </p:nvCxnSpPr>
        <p:spPr>
          <a:xfrm>
            <a:off x="13303044" y="5205734"/>
            <a:ext cx="1585619" cy="0"/>
          </a:xfrm>
          <a:prstGeom prst="straightConnector1">
            <a:avLst/>
          </a:prstGeom>
          <a:ln w="50800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8640E22-DD24-8E5B-904D-AEA585BFCE5C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13303044" y="9734179"/>
            <a:ext cx="1585619" cy="1"/>
          </a:xfrm>
          <a:prstGeom prst="straightConnector1">
            <a:avLst/>
          </a:prstGeom>
          <a:ln w="50800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250CB10-719D-6998-9DCE-788358322F3E}"/>
              </a:ext>
            </a:extLst>
          </p:cNvPr>
          <p:cNvSpPr txBox="1"/>
          <p:nvPr/>
        </p:nvSpPr>
        <p:spPr>
          <a:xfrm>
            <a:off x="15212740" y="4769108"/>
            <a:ext cx="4291735" cy="70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한화 B" panose="02020503020101020101" pitchFamily="18" charset="-127"/>
                <a:ea typeface="한화 B" panose="02020503020101020101" pitchFamily="18" charset="-127"/>
              </a:rPr>
              <a:t>Pipe </a:t>
            </a:r>
            <a:r>
              <a:rPr lang="ko-KR" altLang="en-US" sz="4000">
                <a:latin typeface="한화 B" panose="02020503020101020101" pitchFamily="18" charset="-127"/>
                <a:ea typeface="한화 B" panose="02020503020101020101" pitchFamily="18" charset="-127"/>
              </a:rPr>
              <a:t>양방향 통신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8192F8-E32C-990C-2820-44DBE9A44136}"/>
              </a:ext>
            </a:extLst>
          </p:cNvPr>
          <p:cNvSpPr txBox="1"/>
          <p:nvPr/>
        </p:nvSpPr>
        <p:spPr>
          <a:xfrm>
            <a:off x="15212740" y="9295673"/>
            <a:ext cx="3640021" cy="720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한화 B" panose="02020503020101020101" pitchFamily="18" charset="-127"/>
                <a:ea typeface="한화 B" panose="02020503020101020101" pitchFamily="18" charset="-127"/>
              </a:rPr>
              <a:t>Socket </a:t>
            </a:r>
            <a:r>
              <a:rPr lang="ko-KR" altLang="en-US" sz="4000">
                <a:latin typeface="한화 B" panose="02020503020101020101" pitchFamily="18" charset="-127"/>
                <a:ea typeface="한화 B" panose="02020503020101020101" pitchFamily="18" charset="-127"/>
              </a:rPr>
              <a:t>통신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84DF94-E433-2F25-AB60-9813D823977F}"/>
              </a:ext>
            </a:extLst>
          </p:cNvPr>
          <p:cNvSpPr txBox="1"/>
          <p:nvPr/>
        </p:nvSpPr>
        <p:spPr>
          <a:xfrm>
            <a:off x="3507380" y="6626424"/>
            <a:ext cx="1697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한화고딕 L" panose="02020503020101020101" pitchFamily="18" charset="-127"/>
                <a:ea typeface="한화고딕 L" panose="02020503020101020101" pitchFamily="18" charset="-127"/>
              </a:rPr>
              <a:t>자식</a:t>
            </a:r>
            <a:r>
              <a:rPr lang="en-US" altLang="ko-KR" sz="3200">
                <a:latin typeface="한화고딕 L" panose="02020503020101020101" pitchFamily="18" charset="-127"/>
                <a:ea typeface="한화고딕 L" panose="02020503020101020101" pitchFamily="18" charset="-127"/>
              </a:rPr>
              <a:t>1</a:t>
            </a:r>
            <a:endParaRPr lang="ko-KR" altLang="en-US" sz="32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35946B-7408-695A-40A7-AC915F888EEF}"/>
              </a:ext>
            </a:extLst>
          </p:cNvPr>
          <p:cNvSpPr txBox="1"/>
          <p:nvPr/>
        </p:nvSpPr>
        <p:spPr>
          <a:xfrm>
            <a:off x="6514479" y="6626424"/>
            <a:ext cx="1697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한화고딕 L" panose="02020503020101020101" pitchFamily="18" charset="-127"/>
                <a:ea typeface="한화고딕 L" panose="02020503020101020101" pitchFamily="18" charset="-127"/>
              </a:rPr>
              <a:t>자식</a:t>
            </a:r>
            <a:r>
              <a:rPr lang="en-US" altLang="ko-KR" sz="3200">
                <a:latin typeface="한화고딕 L" panose="02020503020101020101" pitchFamily="18" charset="-127"/>
                <a:ea typeface="한화고딕 L" panose="02020503020101020101" pitchFamily="18" charset="-127"/>
              </a:rPr>
              <a:t>2</a:t>
            </a:r>
            <a:endParaRPr lang="ko-KR" altLang="en-US" sz="32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828206-BEC1-EEBD-A488-1D66C9381EB5}"/>
              </a:ext>
            </a:extLst>
          </p:cNvPr>
          <p:cNvSpPr txBox="1"/>
          <p:nvPr/>
        </p:nvSpPr>
        <p:spPr>
          <a:xfrm>
            <a:off x="9394527" y="6633908"/>
            <a:ext cx="1697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한화고딕 L" panose="02020503020101020101" pitchFamily="18" charset="-127"/>
                <a:ea typeface="한화고딕 L" panose="02020503020101020101" pitchFamily="18" charset="-127"/>
              </a:rPr>
              <a:t>자식</a:t>
            </a:r>
            <a:r>
              <a:rPr lang="en-US" altLang="ko-KR" sz="3200">
                <a:latin typeface="한화고딕 L" panose="02020503020101020101" pitchFamily="18" charset="-127"/>
                <a:ea typeface="한화고딕 L" panose="02020503020101020101" pitchFamily="18" charset="-127"/>
              </a:rPr>
              <a:t>3</a:t>
            </a:r>
            <a:endParaRPr lang="ko-KR" altLang="en-US" sz="32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342C2B-3C62-658F-70FD-20414C4E4B26}"/>
              </a:ext>
            </a:extLst>
          </p:cNvPr>
          <p:cNvSpPr txBox="1"/>
          <p:nvPr/>
        </p:nvSpPr>
        <p:spPr>
          <a:xfrm>
            <a:off x="3389340" y="10059226"/>
            <a:ext cx="1697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한화고딕 L" panose="02020503020101020101" pitchFamily="18" charset="-127"/>
                <a:ea typeface="한화고딕 L" panose="02020503020101020101" pitchFamily="18" charset="-127"/>
              </a:rPr>
              <a:t>Client1</a:t>
            </a:r>
            <a:endParaRPr lang="ko-KR" altLang="en-US" sz="32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819E46-BFEA-B065-F755-87F5858EE9F7}"/>
              </a:ext>
            </a:extLst>
          </p:cNvPr>
          <p:cNvSpPr txBox="1"/>
          <p:nvPr/>
        </p:nvSpPr>
        <p:spPr>
          <a:xfrm>
            <a:off x="6397193" y="10059226"/>
            <a:ext cx="1697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한화고딕 L" panose="02020503020101020101" pitchFamily="18" charset="-127"/>
                <a:ea typeface="한화고딕 L" panose="02020503020101020101" pitchFamily="18" charset="-127"/>
              </a:rPr>
              <a:t>Client2</a:t>
            </a:r>
            <a:endParaRPr lang="ko-KR" altLang="en-US" sz="32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871FC0-11A0-F9DE-BB2E-28787DD489FF}"/>
              </a:ext>
            </a:extLst>
          </p:cNvPr>
          <p:cNvSpPr txBox="1"/>
          <p:nvPr/>
        </p:nvSpPr>
        <p:spPr>
          <a:xfrm>
            <a:off x="9298328" y="10067311"/>
            <a:ext cx="1697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한화고딕 L" panose="02020503020101020101" pitchFamily="18" charset="-127"/>
                <a:ea typeface="한화고딕 L" panose="02020503020101020101" pitchFamily="18" charset="-127"/>
              </a:rPr>
              <a:t>Client3</a:t>
            </a:r>
            <a:endParaRPr lang="ko-KR" altLang="en-US" sz="32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705E0F-1F0D-B5F2-6E79-9D5B5477EEDA}"/>
              </a:ext>
            </a:extLst>
          </p:cNvPr>
          <p:cNvSpPr txBox="1"/>
          <p:nvPr/>
        </p:nvSpPr>
        <p:spPr>
          <a:xfrm>
            <a:off x="6208496" y="3773623"/>
            <a:ext cx="169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한화고딕 L" panose="02020503020101020101" pitchFamily="18" charset="-127"/>
                <a:ea typeface="한화고딕 L" panose="02020503020101020101" pitchFamily="18" charset="-127"/>
              </a:rPr>
              <a:t>부모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0B3E1E-8698-C48A-7EEA-7B0BC993E964}"/>
              </a:ext>
            </a:extLst>
          </p:cNvPr>
          <p:cNvSpPr txBox="1"/>
          <p:nvPr/>
        </p:nvSpPr>
        <p:spPr>
          <a:xfrm>
            <a:off x="1124613" y="2606035"/>
            <a:ext cx="4291735" cy="70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Server.c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8D6860-0D57-5D2C-3CAA-00BE872B64DA}"/>
              </a:ext>
            </a:extLst>
          </p:cNvPr>
          <p:cNvSpPr txBox="1"/>
          <p:nvPr/>
        </p:nvSpPr>
        <p:spPr>
          <a:xfrm>
            <a:off x="1073606" y="10583870"/>
            <a:ext cx="4291735" cy="70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Client.c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F7DD0-C968-9943-A063-D335DBD937B0}"/>
              </a:ext>
            </a:extLst>
          </p:cNvPr>
          <p:cNvSpPr txBox="1"/>
          <p:nvPr/>
        </p:nvSpPr>
        <p:spPr>
          <a:xfrm>
            <a:off x="12295473" y="71806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회고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7300E03-79FA-60AC-C674-A3B563D4B123}"/>
              </a:ext>
            </a:extLst>
          </p:cNvPr>
          <p:cNvCxnSpPr>
            <a:cxnSpLocks/>
          </p:cNvCxnSpPr>
          <p:nvPr/>
        </p:nvCxnSpPr>
        <p:spPr>
          <a:xfrm>
            <a:off x="12807376" y="1289208"/>
            <a:ext cx="1290117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6ECCA7C-9AEC-C5D3-422A-F12FEEE2C312}"/>
              </a:ext>
            </a:extLst>
          </p:cNvPr>
          <p:cNvSpPr txBox="1"/>
          <p:nvPr/>
        </p:nvSpPr>
        <p:spPr>
          <a:xfrm>
            <a:off x="10245703" y="75206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 일정 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B5EB554-428B-920F-8661-DC4B2BF7E1F3}"/>
              </a:ext>
            </a:extLst>
          </p:cNvPr>
          <p:cNvCxnSpPr>
            <a:cxnSpLocks/>
          </p:cNvCxnSpPr>
          <p:nvPr/>
        </p:nvCxnSpPr>
        <p:spPr>
          <a:xfrm>
            <a:off x="10499921" y="1294218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91100"/>
      </p:ext>
    </p:extLst>
  </p:cSld>
  <p:clrMapOvr>
    <a:masterClrMapping/>
  </p:clrMapOvr>
  <p:transition spd="slow" advClick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4820446" y="52569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시스템구조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4871575" y="1286902"/>
            <a:ext cx="306181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8007535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8261753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BE2B67-4EFB-390B-C552-DAF2AFF3B710}"/>
              </a:ext>
            </a:extLst>
          </p:cNvPr>
          <p:cNvSpPr/>
          <p:nvPr/>
        </p:nvSpPr>
        <p:spPr>
          <a:xfrm>
            <a:off x="991310" y="4166812"/>
            <a:ext cx="6343555" cy="5378846"/>
          </a:xfrm>
          <a:prstGeom prst="rect">
            <a:avLst/>
          </a:prstGeom>
          <a:solidFill>
            <a:srgbClr val="FFBD7B">
              <a:alpha val="23000"/>
            </a:srgbClr>
          </a:solidFill>
          <a:ln>
            <a:solidFill>
              <a:srgbClr val="F58E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731B4-E65F-2B4F-3987-5451C4930E33}"/>
              </a:ext>
            </a:extLst>
          </p:cNvPr>
          <p:cNvSpPr txBox="1"/>
          <p:nvPr/>
        </p:nvSpPr>
        <p:spPr>
          <a:xfrm>
            <a:off x="254683" y="1587633"/>
            <a:ext cx="4291735" cy="70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한화 B" panose="02020503020101020101" pitchFamily="18" charset="-127"/>
                <a:ea typeface="한화 B" panose="02020503020101020101" pitchFamily="18" charset="-127"/>
              </a:rPr>
              <a:t>Server.c</a:t>
            </a:r>
            <a:endParaRPr lang="ko-KR" altLang="en-US" sz="4000">
              <a:latin typeface="한화 B" panose="02020503020101020101" pitchFamily="18" charset="-127"/>
              <a:ea typeface="한화 B" panose="020205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32E6F0-C88B-5DB7-F2A3-BC906B72CFD5}"/>
              </a:ext>
            </a:extLst>
          </p:cNvPr>
          <p:cNvSpPr/>
          <p:nvPr/>
        </p:nvSpPr>
        <p:spPr>
          <a:xfrm>
            <a:off x="12896738" y="4166812"/>
            <a:ext cx="6343555" cy="5378846"/>
          </a:xfrm>
          <a:prstGeom prst="rect">
            <a:avLst/>
          </a:prstGeom>
          <a:solidFill>
            <a:srgbClr val="009EDE">
              <a:alpha val="1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1EB13-68F8-9269-BEB0-81084E5C5B15}"/>
              </a:ext>
            </a:extLst>
          </p:cNvPr>
          <p:cNvSpPr txBox="1"/>
          <p:nvPr/>
        </p:nvSpPr>
        <p:spPr>
          <a:xfrm>
            <a:off x="2132985" y="6440736"/>
            <a:ext cx="4060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latin typeface="한화 L" panose="02020503020101020101" pitchFamily="18" charset="-127"/>
                <a:ea typeface="한화 L" panose="02020503020101020101" pitchFamily="18" charset="-127"/>
              </a:rPr>
              <a:t>부모 프로세스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590D9-1FB9-2FB5-ADF0-3677FEC78B4A}"/>
              </a:ext>
            </a:extLst>
          </p:cNvPr>
          <p:cNvSpPr txBox="1"/>
          <p:nvPr/>
        </p:nvSpPr>
        <p:spPr>
          <a:xfrm>
            <a:off x="14562604" y="-2764466"/>
            <a:ext cx="5525621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클라이언트와 소켓 통신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790051-3F03-8626-A881-0B8A03FD5297}"/>
              </a:ext>
            </a:extLst>
          </p:cNvPr>
          <p:cNvSpPr txBox="1"/>
          <p:nvPr/>
        </p:nvSpPr>
        <p:spPr>
          <a:xfrm>
            <a:off x="15723282" y="-4044724"/>
            <a:ext cx="495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클라이언트 메세지 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?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C8C7EF-1F34-88C6-212F-D5C570FDE131}"/>
              </a:ext>
            </a:extLst>
          </p:cNvPr>
          <p:cNvSpPr/>
          <p:nvPr/>
        </p:nvSpPr>
        <p:spPr>
          <a:xfrm>
            <a:off x="8068935" y="7508488"/>
            <a:ext cx="4130821" cy="1089427"/>
          </a:xfrm>
          <a:prstGeom prst="rect">
            <a:avLst/>
          </a:prstGeom>
          <a:solidFill>
            <a:srgbClr val="DD732E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한화고딕 L" panose="02020503020101020101" pitchFamily="18" charset="-127"/>
                <a:ea typeface="한화고딕 L" panose="02020503020101020101" pitchFamily="18" charset="-127"/>
              </a:rPr>
              <a:t>pipe 2 </a:t>
            </a:r>
            <a:endParaRPr lang="ko-KR" altLang="en-US" sz="60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20FC7C-D8B7-DB6D-DE2D-41238CA9155C}"/>
              </a:ext>
            </a:extLst>
          </p:cNvPr>
          <p:cNvCxnSpPr>
            <a:cxnSpLocks/>
          </p:cNvCxnSpPr>
          <p:nvPr/>
        </p:nvCxnSpPr>
        <p:spPr>
          <a:xfrm>
            <a:off x="11311533" y="8041754"/>
            <a:ext cx="68084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E63B26A-820C-4D3F-B794-93C0A2EF1E2E}"/>
              </a:ext>
            </a:extLst>
          </p:cNvPr>
          <p:cNvCxnSpPr>
            <a:cxnSpLocks/>
          </p:cNvCxnSpPr>
          <p:nvPr/>
        </p:nvCxnSpPr>
        <p:spPr>
          <a:xfrm flipH="1">
            <a:off x="8183883" y="8093263"/>
            <a:ext cx="680841" cy="0"/>
          </a:xfrm>
          <a:prstGeom prst="straightConnector1">
            <a:avLst/>
          </a:prstGeom>
          <a:ln w="571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099882-7E8C-211F-4D31-0F09601F89B4}"/>
              </a:ext>
            </a:extLst>
          </p:cNvPr>
          <p:cNvSpPr txBox="1"/>
          <p:nvPr/>
        </p:nvSpPr>
        <p:spPr>
          <a:xfrm>
            <a:off x="14038413" y="6492245"/>
            <a:ext cx="4060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>
                <a:latin typeface="한화 L" panose="02020503020101020101" pitchFamily="18" charset="-127"/>
                <a:ea typeface="한화 L" panose="02020503020101020101" pitchFamily="18" charset="-127"/>
              </a:rPr>
              <a:t>자식 프로세스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A17842-80FF-1568-D7F3-723983BFDC22}"/>
              </a:ext>
            </a:extLst>
          </p:cNvPr>
          <p:cNvSpPr/>
          <p:nvPr/>
        </p:nvSpPr>
        <p:spPr>
          <a:xfrm>
            <a:off x="8068935" y="5486199"/>
            <a:ext cx="4130821" cy="1089427"/>
          </a:xfrm>
          <a:prstGeom prst="rect">
            <a:avLst/>
          </a:prstGeom>
          <a:solidFill>
            <a:srgbClr val="004E9A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>
                <a:latin typeface="한화고딕 L" panose="02020503020101020101" pitchFamily="18" charset="-127"/>
                <a:ea typeface="한화고딕 L" panose="02020503020101020101" pitchFamily="18" charset="-127"/>
              </a:rPr>
              <a:t>pipe 1 </a:t>
            </a:r>
            <a:endParaRPr lang="ko-KR" altLang="en-US" sz="60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700391-F20F-EECC-A866-AD4941923C74}"/>
              </a:ext>
            </a:extLst>
          </p:cNvPr>
          <p:cNvCxnSpPr>
            <a:cxnSpLocks/>
          </p:cNvCxnSpPr>
          <p:nvPr/>
        </p:nvCxnSpPr>
        <p:spPr>
          <a:xfrm flipH="1">
            <a:off x="8208541" y="6043356"/>
            <a:ext cx="656183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FD11C9-7816-2ED8-C70D-AB11E5B0B9D3}"/>
              </a:ext>
            </a:extLst>
          </p:cNvPr>
          <p:cNvCxnSpPr>
            <a:cxnSpLocks/>
          </p:cNvCxnSpPr>
          <p:nvPr/>
        </p:nvCxnSpPr>
        <p:spPr>
          <a:xfrm flipH="1">
            <a:off x="11311533" y="6013859"/>
            <a:ext cx="680841" cy="0"/>
          </a:xfrm>
          <a:prstGeom prst="straightConnector1">
            <a:avLst/>
          </a:prstGeom>
          <a:ln w="571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B6528DB-3FDF-7AFF-5BFB-D16CF8A0D85F}"/>
              </a:ext>
            </a:extLst>
          </p:cNvPr>
          <p:cNvSpPr txBox="1"/>
          <p:nvPr/>
        </p:nvSpPr>
        <p:spPr>
          <a:xfrm>
            <a:off x="12295473" y="718063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회고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C4DE679-A7A8-ACC6-03FD-F32FF6F2208E}"/>
              </a:ext>
            </a:extLst>
          </p:cNvPr>
          <p:cNvCxnSpPr>
            <a:cxnSpLocks/>
          </p:cNvCxnSpPr>
          <p:nvPr/>
        </p:nvCxnSpPr>
        <p:spPr>
          <a:xfrm>
            <a:off x="12807376" y="1289208"/>
            <a:ext cx="1290117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B898AF-054B-5B29-849A-94E0A25FF0C2}"/>
              </a:ext>
            </a:extLst>
          </p:cNvPr>
          <p:cNvSpPr txBox="1"/>
          <p:nvPr/>
        </p:nvSpPr>
        <p:spPr>
          <a:xfrm>
            <a:off x="10245703" y="75206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 일정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B0E159-69AA-73FF-896D-B172AC6CD150}"/>
              </a:ext>
            </a:extLst>
          </p:cNvPr>
          <p:cNvCxnSpPr>
            <a:cxnSpLocks/>
          </p:cNvCxnSpPr>
          <p:nvPr/>
        </p:nvCxnSpPr>
        <p:spPr>
          <a:xfrm>
            <a:off x="10499921" y="1294218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018639"/>
      </p:ext>
    </p:extLst>
  </p:cSld>
  <p:clrMapOvr>
    <a:masterClrMapping/>
  </p:clrMapOvr>
  <p:transition spd="slow" advClick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487064" y="-3290357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4820446" y="52569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시스템구조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4871575" y="1286902"/>
            <a:ext cx="306181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8007535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8261753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FE9923-654E-1CF6-4B8C-BF9047D63AA3}"/>
              </a:ext>
            </a:extLst>
          </p:cNvPr>
          <p:cNvSpPr/>
          <p:nvPr/>
        </p:nvSpPr>
        <p:spPr>
          <a:xfrm>
            <a:off x="689211" y="2456175"/>
            <a:ext cx="7572542" cy="9222825"/>
          </a:xfrm>
          <a:prstGeom prst="rect">
            <a:avLst/>
          </a:prstGeom>
          <a:solidFill>
            <a:srgbClr val="FFBD7B">
              <a:alpha val="23000"/>
            </a:srgbClr>
          </a:solidFill>
          <a:ln>
            <a:solidFill>
              <a:srgbClr val="F58E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6D10E-0731-8B1D-5E94-5CE2AB5306C6}"/>
              </a:ext>
            </a:extLst>
          </p:cNvPr>
          <p:cNvSpPr txBox="1"/>
          <p:nvPr/>
        </p:nvSpPr>
        <p:spPr>
          <a:xfrm>
            <a:off x="246691" y="1552494"/>
            <a:ext cx="4291735" cy="70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한화 B" panose="02020503020101020101" pitchFamily="18" charset="-127"/>
                <a:ea typeface="한화 B" panose="02020503020101020101" pitchFamily="18" charset="-127"/>
              </a:rPr>
              <a:t>Server.c</a:t>
            </a:r>
            <a:endParaRPr lang="ko-KR" altLang="en-US" sz="4000">
              <a:latin typeface="한화 B" panose="02020503020101020101" pitchFamily="18" charset="-127"/>
              <a:ea typeface="한화 B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24FCD-E6DE-727B-E3D9-9FC194B01A70}"/>
              </a:ext>
            </a:extLst>
          </p:cNvPr>
          <p:cNvSpPr txBox="1"/>
          <p:nvPr/>
        </p:nvSpPr>
        <p:spPr>
          <a:xfrm>
            <a:off x="13879730" y="-1551913"/>
            <a:ext cx="4291735" cy="70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 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client 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로그인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?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9691F-D7CE-6C17-56B5-9A19FE4B6360}"/>
              </a:ext>
            </a:extLst>
          </p:cNvPr>
          <p:cNvSpPr txBox="1"/>
          <p:nvPr/>
        </p:nvSpPr>
        <p:spPr>
          <a:xfrm>
            <a:off x="1585777" y="3901829"/>
            <a:ext cx="5525621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server 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소켓 생성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socket()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1C904-B527-3651-70BE-D3022B6E8792}"/>
              </a:ext>
            </a:extLst>
          </p:cNvPr>
          <p:cNvSpPr txBox="1"/>
          <p:nvPr/>
        </p:nvSpPr>
        <p:spPr>
          <a:xfrm>
            <a:off x="6208495" y="-1440035"/>
            <a:ext cx="5525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&lt;&lt; 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부모 프로세스 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&gt;&gt; 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82A6C-0781-B508-202F-E0B722865420}"/>
              </a:ext>
            </a:extLst>
          </p:cNvPr>
          <p:cNvSpPr txBox="1"/>
          <p:nvPr/>
        </p:nvSpPr>
        <p:spPr>
          <a:xfrm>
            <a:off x="1585776" y="5384761"/>
            <a:ext cx="5525621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Client 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대기</a:t>
            </a: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bind ( ) &amp; listen( 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816A98-1065-B2A0-B336-6C09F2ED796D}"/>
              </a:ext>
            </a:extLst>
          </p:cNvPr>
          <p:cNvSpPr txBox="1"/>
          <p:nvPr/>
        </p:nvSpPr>
        <p:spPr>
          <a:xfrm>
            <a:off x="1585776" y="6881822"/>
            <a:ext cx="5525621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논블로킹 파이프생성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pipe( ) : pipe1, pipe2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9CDB63-429D-5659-C4E7-D2B931795363}"/>
              </a:ext>
            </a:extLst>
          </p:cNvPr>
          <p:cNvSpPr/>
          <p:nvPr/>
        </p:nvSpPr>
        <p:spPr>
          <a:xfrm>
            <a:off x="10606578" y="2456175"/>
            <a:ext cx="8926738" cy="9222826"/>
          </a:xfrm>
          <a:prstGeom prst="rect">
            <a:avLst/>
          </a:prstGeom>
          <a:solidFill>
            <a:srgbClr val="009EDE">
              <a:alpha val="1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49CD7D-9E26-C724-A7B4-243FC3BF57C3}"/>
              </a:ext>
            </a:extLst>
          </p:cNvPr>
          <p:cNvSpPr txBox="1"/>
          <p:nvPr/>
        </p:nvSpPr>
        <p:spPr>
          <a:xfrm>
            <a:off x="1770522" y="2700387"/>
            <a:ext cx="495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&lt;&lt;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부모프로세스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&gt;&gt;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4B60B1-9835-02F3-D39C-396082E3A572}"/>
              </a:ext>
            </a:extLst>
          </p:cNvPr>
          <p:cNvSpPr txBox="1"/>
          <p:nvPr/>
        </p:nvSpPr>
        <p:spPr>
          <a:xfrm>
            <a:off x="12602077" y="2631141"/>
            <a:ext cx="495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&lt;&lt;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자식프로세스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&gt;&gt;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DDD50D-BFF0-A162-67D4-4F8EAB9FE4F2}"/>
              </a:ext>
            </a:extLst>
          </p:cNvPr>
          <p:cNvSpPr txBox="1"/>
          <p:nvPr/>
        </p:nvSpPr>
        <p:spPr>
          <a:xfrm>
            <a:off x="1585776" y="9912887"/>
            <a:ext cx="5525621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자식프로세스 생성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fork(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87BA04-5E43-1216-E6A2-1AD45B1B348E}"/>
              </a:ext>
            </a:extLst>
          </p:cNvPr>
          <p:cNvSpPr txBox="1"/>
          <p:nvPr/>
        </p:nvSpPr>
        <p:spPr>
          <a:xfrm>
            <a:off x="1585775" y="8398644"/>
            <a:ext cx="5525621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클라이언트 연결 수락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accept( 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668F99-975E-7DF1-1D78-B8CE6507EE18}"/>
              </a:ext>
            </a:extLst>
          </p:cNvPr>
          <p:cNvSpPr txBox="1"/>
          <p:nvPr/>
        </p:nvSpPr>
        <p:spPr>
          <a:xfrm>
            <a:off x="12602077" y="4012393"/>
            <a:ext cx="495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클라이언트</a:t>
            </a:r>
            <a:r>
              <a:rPr lang="ko-KR" altLang="en-US" sz="4000">
                <a:solidFill>
                  <a:srgbClr val="004E9A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 메세지 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?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002225-C303-8AD9-2D25-5149056704C2}"/>
              </a:ext>
            </a:extLst>
          </p:cNvPr>
          <p:cNvSpPr txBox="1"/>
          <p:nvPr/>
        </p:nvSpPr>
        <p:spPr>
          <a:xfrm>
            <a:off x="11212854" y="5591592"/>
            <a:ext cx="7728920" cy="126188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latin typeface="한화 L" panose="02020503020101020101" pitchFamily="18" charset="-127"/>
                <a:ea typeface="한화 L" panose="02020503020101020101" pitchFamily="18" charset="-127"/>
              </a:rPr>
              <a:t>pipe 1 </a:t>
            </a:r>
            <a:r>
              <a:rPr lang="ko-KR" altLang="en-US" sz="4400">
                <a:latin typeface="한화 L" panose="02020503020101020101" pitchFamily="18" charset="-127"/>
                <a:ea typeface="한화 L" panose="02020503020101020101" pitchFamily="18" charset="-127"/>
              </a:rPr>
              <a:t>로 부모에게 전송</a:t>
            </a: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write(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pipe 1 [ ] [1] , &amp;msg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82D3147-026B-F379-DB3F-9D073FB6AE1D}"/>
              </a:ext>
            </a:extLst>
          </p:cNvPr>
          <p:cNvCxnSpPr>
            <a:cxnSpLocks/>
            <a:stCxn id="60" idx="2"/>
            <a:endCxn id="62" idx="0"/>
          </p:cNvCxnSpPr>
          <p:nvPr/>
        </p:nvCxnSpPr>
        <p:spPr>
          <a:xfrm>
            <a:off x="15077314" y="4720279"/>
            <a:ext cx="0" cy="871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22714A4-1920-ACD7-9D2A-F6B648D5635A}"/>
              </a:ext>
            </a:extLst>
          </p:cNvPr>
          <p:cNvSpPr txBox="1"/>
          <p:nvPr/>
        </p:nvSpPr>
        <p:spPr>
          <a:xfrm>
            <a:off x="11205487" y="7669310"/>
            <a:ext cx="7728920" cy="126188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SIGNAL to 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부모프로세스</a:t>
            </a:r>
          </a:p>
          <a:p>
            <a:pPr algn="ctr"/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kill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( 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getppid, SIGUSR1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21C3303-5007-CC22-80B9-072462A9B04D}"/>
              </a:ext>
            </a:extLst>
          </p:cNvPr>
          <p:cNvCxnSpPr>
            <a:cxnSpLocks/>
            <a:stCxn id="62" idx="2"/>
            <a:endCxn id="70" idx="0"/>
          </p:cNvCxnSpPr>
          <p:nvPr/>
        </p:nvCxnSpPr>
        <p:spPr>
          <a:xfrm flipH="1">
            <a:off x="15069947" y="6853476"/>
            <a:ext cx="7367" cy="8158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8BD5CB-985E-7896-D8F0-FD00A4BF329B}"/>
              </a:ext>
            </a:extLst>
          </p:cNvPr>
          <p:cNvSpPr/>
          <p:nvPr/>
        </p:nvSpPr>
        <p:spPr>
          <a:xfrm>
            <a:off x="8179719" y="6881822"/>
            <a:ext cx="2553006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한화고딕 L" panose="02020503020101020101" pitchFamily="18" charset="-127"/>
                <a:ea typeface="한화고딕 L" panose="02020503020101020101" pitchFamily="18" charset="-127"/>
              </a:rPr>
              <a:t>pipe1</a:t>
            </a:r>
            <a:endParaRPr lang="ko-KR" altLang="en-US" sz="36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F3CB07F-CB39-8A9A-8064-27EA263C929F}"/>
              </a:ext>
            </a:extLst>
          </p:cNvPr>
          <p:cNvCxnSpPr>
            <a:cxnSpLocks/>
          </p:cNvCxnSpPr>
          <p:nvPr/>
        </p:nvCxnSpPr>
        <p:spPr>
          <a:xfrm flipH="1">
            <a:off x="8299562" y="7192629"/>
            <a:ext cx="48617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B9118A8-7FCA-FAEF-C6E6-D2A8970A046E}"/>
              </a:ext>
            </a:extLst>
          </p:cNvPr>
          <p:cNvCxnSpPr>
            <a:cxnSpLocks/>
          </p:cNvCxnSpPr>
          <p:nvPr/>
        </p:nvCxnSpPr>
        <p:spPr>
          <a:xfrm flipH="1">
            <a:off x="10085437" y="7192629"/>
            <a:ext cx="486179" cy="0"/>
          </a:xfrm>
          <a:prstGeom prst="straightConnector1">
            <a:avLst/>
          </a:prstGeom>
          <a:ln w="571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77D392-FC57-4811-F32B-1E602FF332A0}"/>
              </a:ext>
            </a:extLst>
          </p:cNvPr>
          <p:cNvSpPr txBox="1"/>
          <p:nvPr/>
        </p:nvSpPr>
        <p:spPr>
          <a:xfrm>
            <a:off x="12362379" y="62885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회고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522EAC2-8995-13D2-EF85-E3488ECCDDB7}"/>
              </a:ext>
            </a:extLst>
          </p:cNvPr>
          <p:cNvCxnSpPr>
            <a:cxnSpLocks/>
          </p:cNvCxnSpPr>
          <p:nvPr/>
        </p:nvCxnSpPr>
        <p:spPr>
          <a:xfrm>
            <a:off x="12874282" y="1200000"/>
            <a:ext cx="1290117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E360BB-1C7D-BEB9-33FC-ECB782F2A28F}"/>
              </a:ext>
            </a:extLst>
          </p:cNvPr>
          <p:cNvSpPr txBox="1"/>
          <p:nvPr/>
        </p:nvSpPr>
        <p:spPr>
          <a:xfrm>
            <a:off x="10312609" y="662857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 일정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1315956-0584-65EA-972D-A3618947BBEF}"/>
              </a:ext>
            </a:extLst>
          </p:cNvPr>
          <p:cNvCxnSpPr>
            <a:cxnSpLocks/>
          </p:cNvCxnSpPr>
          <p:nvPr/>
        </p:nvCxnSpPr>
        <p:spPr>
          <a:xfrm>
            <a:off x="10566827" y="1205010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73280"/>
      </p:ext>
    </p:extLst>
  </p:cSld>
  <p:clrMapOvr>
    <a:masterClrMapping/>
  </p:clrMapOvr>
  <p:transition spd="slow" advClick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4820446" y="52569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시스템구조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4871575" y="1286902"/>
            <a:ext cx="306181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8007535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8261753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BE2B67-4EFB-390B-C552-DAF2AFF3B710}"/>
              </a:ext>
            </a:extLst>
          </p:cNvPr>
          <p:cNvSpPr/>
          <p:nvPr/>
        </p:nvSpPr>
        <p:spPr>
          <a:xfrm>
            <a:off x="629351" y="2456175"/>
            <a:ext cx="9083784" cy="9222825"/>
          </a:xfrm>
          <a:prstGeom prst="rect">
            <a:avLst/>
          </a:prstGeom>
          <a:solidFill>
            <a:srgbClr val="FFBD7B">
              <a:alpha val="23000"/>
            </a:srgbClr>
          </a:solidFill>
          <a:ln>
            <a:solidFill>
              <a:srgbClr val="F58E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731B4-E65F-2B4F-3987-5451C4930E33}"/>
              </a:ext>
            </a:extLst>
          </p:cNvPr>
          <p:cNvSpPr txBox="1"/>
          <p:nvPr/>
        </p:nvSpPr>
        <p:spPr>
          <a:xfrm>
            <a:off x="254683" y="1587633"/>
            <a:ext cx="4291735" cy="70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latin typeface="한화 B" panose="02020503020101020101" pitchFamily="18" charset="-127"/>
                <a:ea typeface="한화 B" panose="02020503020101020101" pitchFamily="18" charset="-127"/>
              </a:rPr>
              <a:t>Server.c</a:t>
            </a:r>
            <a:endParaRPr lang="ko-KR" altLang="en-US" sz="4000">
              <a:latin typeface="한화 B" panose="02020503020101020101" pitchFamily="18" charset="-127"/>
              <a:ea typeface="한화 B" panose="020205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32E6F0-C88B-5DB7-F2A3-BC906B72CFD5}"/>
              </a:ext>
            </a:extLst>
          </p:cNvPr>
          <p:cNvSpPr/>
          <p:nvPr/>
        </p:nvSpPr>
        <p:spPr>
          <a:xfrm>
            <a:off x="12266588" y="2456175"/>
            <a:ext cx="7192285" cy="9222826"/>
          </a:xfrm>
          <a:prstGeom prst="rect">
            <a:avLst/>
          </a:prstGeom>
          <a:solidFill>
            <a:srgbClr val="009EDE">
              <a:alpha val="14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1EB13-68F8-9269-BEB0-81084E5C5B15}"/>
              </a:ext>
            </a:extLst>
          </p:cNvPr>
          <p:cNvSpPr txBox="1"/>
          <p:nvPr/>
        </p:nvSpPr>
        <p:spPr>
          <a:xfrm>
            <a:off x="2607296" y="2661120"/>
            <a:ext cx="495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&lt;&lt;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부모프로세스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&gt;&gt;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FF791-82D0-C61B-3BFB-43241F27D17E}"/>
              </a:ext>
            </a:extLst>
          </p:cNvPr>
          <p:cNvSpPr txBox="1"/>
          <p:nvPr/>
        </p:nvSpPr>
        <p:spPr>
          <a:xfrm>
            <a:off x="13248045" y="2629806"/>
            <a:ext cx="495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&lt;&lt;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자식프로세스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&gt;&gt;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0590D9-1FB9-2FB5-ADF0-3677FEC78B4A}"/>
              </a:ext>
            </a:extLst>
          </p:cNvPr>
          <p:cNvSpPr txBox="1"/>
          <p:nvPr/>
        </p:nvSpPr>
        <p:spPr>
          <a:xfrm>
            <a:off x="14562604" y="-2764466"/>
            <a:ext cx="5525621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클라이언트와 소켓 통신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790051-3F03-8626-A881-0B8A03FD5297}"/>
              </a:ext>
            </a:extLst>
          </p:cNvPr>
          <p:cNvSpPr txBox="1"/>
          <p:nvPr/>
        </p:nvSpPr>
        <p:spPr>
          <a:xfrm>
            <a:off x="15723282" y="-4044724"/>
            <a:ext cx="4950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클라이언트 메세지 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?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D6AA2C-C92F-F0B0-4FA3-07AA7AB505AF}"/>
              </a:ext>
            </a:extLst>
          </p:cNvPr>
          <p:cNvSpPr txBox="1"/>
          <p:nvPr/>
        </p:nvSpPr>
        <p:spPr>
          <a:xfrm>
            <a:off x="1642649" y="3885628"/>
            <a:ext cx="6879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00B0F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SIGUSR1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 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from 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자식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?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4C04B-4530-CAE8-6858-C19D9F619AA3}"/>
              </a:ext>
            </a:extLst>
          </p:cNvPr>
          <p:cNvSpPr txBox="1"/>
          <p:nvPr/>
        </p:nvSpPr>
        <p:spPr>
          <a:xfrm>
            <a:off x="1823264" y="5719012"/>
            <a:ext cx="669915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자식 메세지 읽기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rgbClr val="009EDE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read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( pipe1 [ ] [0] , &amp;msg 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98F557-F149-633A-AEE2-95A2EDFBFB9F}"/>
              </a:ext>
            </a:extLst>
          </p:cNvPr>
          <p:cNvSpPr txBox="1"/>
          <p:nvPr/>
        </p:nvSpPr>
        <p:spPr>
          <a:xfrm>
            <a:off x="1079769" y="8275038"/>
            <a:ext cx="3857096" cy="181588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다른자식들에게 </a:t>
            </a:r>
            <a:r>
              <a:rPr lang="ko-KR" altLang="en-US" sz="4000">
                <a:solidFill>
                  <a:srgbClr val="009EDE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브로드캐스트</a:t>
            </a:r>
            <a:endParaRPr lang="en-US" altLang="ko-KR" sz="4000">
              <a:solidFill>
                <a:srgbClr val="009EDE"/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write ( 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C8C7EF-1F34-88C6-212F-D5C570FDE131}"/>
              </a:ext>
            </a:extLst>
          </p:cNvPr>
          <p:cNvSpPr/>
          <p:nvPr/>
        </p:nvSpPr>
        <p:spPr>
          <a:xfrm>
            <a:off x="9645246" y="7184437"/>
            <a:ext cx="2680336" cy="584775"/>
          </a:xfrm>
          <a:prstGeom prst="rect">
            <a:avLst/>
          </a:prstGeom>
          <a:solidFill>
            <a:srgbClr val="DD732E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latin typeface="한화고딕 L" panose="02020503020101020101" pitchFamily="18" charset="-127"/>
                <a:ea typeface="한화고딕 L" panose="02020503020101020101" pitchFamily="18" charset="-127"/>
              </a:rPr>
              <a:t>pipe 2 </a:t>
            </a:r>
            <a:endParaRPr lang="ko-KR" altLang="en-US" sz="3600">
              <a:latin typeface="한화고딕 L" panose="02020503020101020101" pitchFamily="18" charset="-127"/>
              <a:ea typeface="한화고딕 L" panose="0202050302010102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20FC7C-D8B7-DB6D-DE2D-41238CA9155C}"/>
              </a:ext>
            </a:extLst>
          </p:cNvPr>
          <p:cNvCxnSpPr>
            <a:cxnSpLocks/>
          </p:cNvCxnSpPr>
          <p:nvPr/>
        </p:nvCxnSpPr>
        <p:spPr>
          <a:xfrm>
            <a:off x="11680810" y="7476824"/>
            <a:ext cx="51231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E63B26A-820C-4D3F-B794-93C0A2EF1E2E}"/>
              </a:ext>
            </a:extLst>
          </p:cNvPr>
          <p:cNvCxnSpPr>
            <a:cxnSpLocks/>
          </p:cNvCxnSpPr>
          <p:nvPr/>
        </p:nvCxnSpPr>
        <p:spPr>
          <a:xfrm flipH="1">
            <a:off x="9750578" y="7476824"/>
            <a:ext cx="486179" cy="0"/>
          </a:xfrm>
          <a:prstGeom prst="straightConnector1">
            <a:avLst/>
          </a:prstGeom>
          <a:ln w="571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45A895-70F6-CA24-E867-0F124549350F}"/>
              </a:ext>
            </a:extLst>
          </p:cNvPr>
          <p:cNvSpPr txBox="1"/>
          <p:nvPr/>
        </p:nvSpPr>
        <p:spPr>
          <a:xfrm>
            <a:off x="5387284" y="8274113"/>
            <a:ext cx="3857096" cy="187743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다른자식들에게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ko-KR" altLang="en-US" sz="4000">
                <a:solidFill>
                  <a:srgbClr val="009EDE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시그널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 전송</a:t>
            </a: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kill( SIGUSR1 )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55E8574-6437-16B2-9BCE-0EC5D5DE261D}"/>
              </a:ext>
            </a:extLst>
          </p:cNvPr>
          <p:cNvCxnSpPr>
            <a:cxnSpLocks/>
          </p:cNvCxnSpPr>
          <p:nvPr/>
        </p:nvCxnSpPr>
        <p:spPr>
          <a:xfrm>
            <a:off x="5172841" y="4620491"/>
            <a:ext cx="0" cy="871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782AD9-B58B-DFF6-40DB-3015984AAA0D}"/>
              </a:ext>
            </a:extLst>
          </p:cNvPr>
          <p:cNvCxnSpPr>
            <a:cxnSpLocks/>
          </p:cNvCxnSpPr>
          <p:nvPr/>
        </p:nvCxnSpPr>
        <p:spPr>
          <a:xfrm>
            <a:off x="5172841" y="7184437"/>
            <a:ext cx="0" cy="871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43708AC-0B9B-2A8C-1FD6-B610D806B6A3}"/>
              </a:ext>
            </a:extLst>
          </p:cNvPr>
          <p:cNvSpPr txBox="1"/>
          <p:nvPr/>
        </p:nvSpPr>
        <p:spPr>
          <a:xfrm>
            <a:off x="12422845" y="3998549"/>
            <a:ext cx="6879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solidFill>
                  <a:srgbClr val="00B0F0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SIGUSR1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 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from 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부모</a:t>
            </a:r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?</a:t>
            </a:r>
            <a:endParaRPr lang="ko-KR" altLang="en-US" sz="40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3758AC1-EE05-43E9-462A-18A1C3FAEEC9}"/>
              </a:ext>
            </a:extLst>
          </p:cNvPr>
          <p:cNvCxnSpPr>
            <a:cxnSpLocks/>
          </p:cNvCxnSpPr>
          <p:nvPr/>
        </p:nvCxnSpPr>
        <p:spPr>
          <a:xfrm>
            <a:off x="15767703" y="4706435"/>
            <a:ext cx="0" cy="871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29C8C87-913B-CF97-0BFB-30EAAAA1A56F}"/>
              </a:ext>
            </a:extLst>
          </p:cNvPr>
          <p:cNvSpPr txBox="1"/>
          <p:nvPr/>
        </p:nvSpPr>
        <p:spPr>
          <a:xfrm>
            <a:off x="12709641" y="5719012"/>
            <a:ext cx="6592972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부모 메세지 읽기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rgbClr val="009EDE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read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  (pipe 2 [ ] [0}, &amp;msg 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51E1D9-3AB4-E8E9-279F-8316BC3C4889}"/>
              </a:ext>
            </a:extLst>
          </p:cNvPr>
          <p:cNvSpPr txBox="1"/>
          <p:nvPr/>
        </p:nvSpPr>
        <p:spPr>
          <a:xfrm>
            <a:off x="12842466" y="8216379"/>
            <a:ext cx="6071476" cy="181588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메시지를 해당 클라리언트 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소켓으로 전송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rgbClr val="009EDE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send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( 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A61C449-E236-E4EB-C3A0-E1F27B12C842}"/>
              </a:ext>
            </a:extLst>
          </p:cNvPr>
          <p:cNvCxnSpPr>
            <a:cxnSpLocks/>
          </p:cNvCxnSpPr>
          <p:nvPr/>
        </p:nvCxnSpPr>
        <p:spPr>
          <a:xfrm>
            <a:off x="15834734" y="7184437"/>
            <a:ext cx="0" cy="871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533FA7-3376-C19B-0EA1-A94461D25436}"/>
              </a:ext>
            </a:extLst>
          </p:cNvPr>
          <p:cNvSpPr txBox="1"/>
          <p:nvPr/>
        </p:nvSpPr>
        <p:spPr>
          <a:xfrm>
            <a:off x="12362379" y="62885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회고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3735E0-9557-FC73-46D4-5FFA0D96F704}"/>
              </a:ext>
            </a:extLst>
          </p:cNvPr>
          <p:cNvCxnSpPr>
            <a:cxnSpLocks/>
          </p:cNvCxnSpPr>
          <p:nvPr/>
        </p:nvCxnSpPr>
        <p:spPr>
          <a:xfrm>
            <a:off x="12874282" y="1200000"/>
            <a:ext cx="1290117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6500A9-2128-421E-3B7B-70F1BC7E4580}"/>
              </a:ext>
            </a:extLst>
          </p:cNvPr>
          <p:cNvSpPr txBox="1"/>
          <p:nvPr/>
        </p:nvSpPr>
        <p:spPr>
          <a:xfrm>
            <a:off x="10312609" y="662857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 일정 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44DAC8-030D-F531-EE3F-4A1F61015823}"/>
              </a:ext>
            </a:extLst>
          </p:cNvPr>
          <p:cNvCxnSpPr>
            <a:cxnSpLocks/>
          </p:cNvCxnSpPr>
          <p:nvPr/>
        </p:nvCxnSpPr>
        <p:spPr>
          <a:xfrm>
            <a:off x="10566827" y="1205010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0006"/>
      </p:ext>
    </p:extLst>
  </p:cSld>
  <p:clrMapOvr>
    <a:masterClrMapping/>
  </p:clrMapOvr>
  <p:transition spd="slow" advClick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83FC1A-18DC-30CD-FF0E-C43FE6E365D6}"/>
              </a:ext>
            </a:extLst>
          </p:cNvPr>
          <p:cNvSpPr/>
          <p:nvPr/>
        </p:nvSpPr>
        <p:spPr>
          <a:xfrm>
            <a:off x="856903" y="1739166"/>
            <a:ext cx="18663344" cy="9871190"/>
          </a:xfrm>
          <a:prstGeom prst="rect">
            <a:avLst/>
          </a:prstGeom>
          <a:solidFill>
            <a:srgbClr val="4B4B4B">
              <a:alpha val="11000"/>
            </a:srgbClr>
          </a:solidFill>
          <a:ln w="381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A6F25-EE39-9028-10C4-1BE317AF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" y="-7254558"/>
            <a:ext cx="5624043" cy="3703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715ED-0C20-C383-0FC4-0120E38A8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70" y="-6500019"/>
            <a:ext cx="6442839" cy="45513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495F26-D00E-625B-D05A-3A2E2E777F8C}"/>
              </a:ext>
            </a:extLst>
          </p:cNvPr>
          <p:cNvSpPr/>
          <p:nvPr/>
        </p:nvSpPr>
        <p:spPr>
          <a:xfrm>
            <a:off x="584453" y="-1343296"/>
            <a:ext cx="5624043" cy="290651"/>
          </a:xfrm>
          <a:prstGeom prst="rect">
            <a:avLst/>
          </a:prstGeom>
          <a:solidFill>
            <a:srgbClr val="DD732E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548C1-085B-B7FE-EC49-57CF1A67450F}"/>
              </a:ext>
            </a:extLst>
          </p:cNvPr>
          <p:cNvSpPr txBox="1"/>
          <p:nvPr/>
        </p:nvSpPr>
        <p:spPr>
          <a:xfrm>
            <a:off x="4820446" y="525699"/>
            <a:ext cx="3388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0000"/>
                </a:solidFill>
                <a:latin typeface="한화 B" panose="02020503020101020101" pitchFamily="18" charset="-127"/>
                <a:ea typeface="한화 B" panose="02020503020101020101" pitchFamily="18" charset="-127"/>
              </a:rPr>
              <a:t>시스템구조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77E467-B50A-2413-4B76-0B1FD5123185}"/>
              </a:ext>
            </a:extLst>
          </p:cNvPr>
          <p:cNvCxnSpPr>
            <a:cxnSpLocks/>
          </p:cNvCxnSpPr>
          <p:nvPr/>
        </p:nvCxnSpPr>
        <p:spPr>
          <a:xfrm>
            <a:off x="4871575" y="1286902"/>
            <a:ext cx="3061819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9F285CB-EAA1-A79D-932B-05616179AB54}"/>
              </a:ext>
            </a:extLst>
          </p:cNvPr>
          <p:cNvSpPr txBox="1"/>
          <p:nvPr/>
        </p:nvSpPr>
        <p:spPr>
          <a:xfrm>
            <a:off x="487064" y="723504"/>
            <a:ext cx="2034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과제개요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E03B353-59C5-6B10-874E-1A942B7B391D}"/>
              </a:ext>
            </a:extLst>
          </p:cNvPr>
          <p:cNvCxnSpPr>
            <a:cxnSpLocks/>
          </p:cNvCxnSpPr>
          <p:nvPr/>
        </p:nvCxnSpPr>
        <p:spPr>
          <a:xfrm>
            <a:off x="616130" y="1284528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8A486C9-AC42-F8C2-92D4-75649542EB16}"/>
              </a:ext>
            </a:extLst>
          </p:cNvPr>
          <p:cNvSpPr txBox="1"/>
          <p:nvPr/>
        </p:nvSpPr>
        <p:spPr>
          <a:xfrm>
            <a:off x="2549403" y="721573"/>
            <a:ext cx="221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개발목표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236A60-740B-1450-F02E-C312267ED416}"/>
              </a:ext>
            </a:extLst>
          </p:cNvPr>
          <p:cNvCxnSpPr>
            <a:cxnSpLocks/>
          </p:cNvCxnSpPr>
          <p:nvPr/>
        </p:nvCxnSpPr>
        <p:spPr>
          <a:xfrm>
            <a:off x="2769989" y="1272787"/>
            <a:ext cx="177642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5BF0BE6-95FC-084A-BE8C-34C71FCD06E7}"/>
              </a:ext>
            </a:extLst>
          </p:cNvPr>
          <p:cNvSpPr txBox="1"/>
          <p:nvPr/>
        </p:nvSpPr>
        <p:spPr>
          <a:xfrm>
            <a:off x="8007535" y="723504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주요기능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C771EBC-59D7-D244-BC68-5C2FA89E5955}"/>
              </a:ext>
            </a:extLst>
          </p:cNvPr>
          <p:cNvCxnSpPr>
            <a:cxnSpLocks/>
          </p:cNvCxnSpPr>
          <p:nvPr/>
        </p:nvCxnSpPr>
        <p:spPr>
          <a:xfrm>
            <a:off x="8261753" y="1265657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86D10E-0731-8B1D-5E94-5CE2AB5306C6}"/>
              </a:ext>
            </a:extLst>
          </p:cNvPr>
          <p:cNvSpPr txBox="1"/>
          <p:nvPr/>
        </p:nvSpPr>
        <p:spPr>
          <a:xfrm>
            <a:off x="975127" y="1995939"/>
            <a:ext cx="42917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>
                <a:latin typeface="한화 L" panose="02020503020101020101" pitchFamily="18" charset="-127"/>
                <a:ea typeface="한화 L" panose="02020503020101020101" pitchFamily="18" charset="-127"/>
              </a:rPr>
              <a:t>Client.c</a:t>
            </a:r>
            <a:endParaRPr lang="ko-KR" altLang="en-US" sz="4400"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7E57F-E50E-5DDC-74DC-15570AFBC503}"/>
              </a:ext>
            </a:extLst>
          </p:cNvPr>
          <p:cNvSpPr txBox="1"/>
          <p:nvPr/>
        </p:nvSpPr>
        <p:spPr>
          <a:xfrm>
            <a:off x="9428864" y="2429557"/>
            <a:ext cx="9343680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>
                <a:latin typeface="한화 L" panose="02020503020101020101" pitchFamily="18" charset="-127"/>
                <a:ea typeface="한화 L" panose="02020503020101020101" pitchFamily="18" charset="-127"/>
              </a:rPr>
              <a:t>로그인 메세지 입력 → 서버로 전송</a:t>
            </a:r>
            <a:endParaRPr lang="en-US" altLang="ko-KR" sz="44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600">
                <a:solidFill>
                  <a:srgbClr val="009EDE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send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( ssock ,&amp;msg)</a:t>
            </a:r>
            <a:endParaRPr lang="ko-KR" altLang="en-US" sz="36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71C74-E7FB-2AA9-5F4C-060A4B63B94A}"/>
              </a:ext>
            </a:extLst>
          </p:cNvPr>
          <p:cNvSpPr txBox="1"/>
          <p:nvPr/>
        </p:nvSpPr>
        <p:spPr>
          <a:xfrm>
            <a:off x="1315681" y="5409654"/>
            <a:ext cx="5525621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한화 L" panose="02020503020101020101" pitchFamily="18" charset="-127"/>
                <a:ea typeface="한화 L" panose="02020503020101020101" pitchFamily="18" charset="-127"/>
              </a:rPr>
              <a:t>Clinet </a:t>
            </a:r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소켓 생성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socket()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B0F6F-E2F0-8B4D-6425-94A38946B5BF}"/>
              </a:ext>
            </a:extLst>
          </p:cNvPr>
          <p:cNvSpPr txBox="1"/>
          <p:nvPr/>
        </p:nvSpPr>
        <p:spPr>
          <a:xfrm>
            <a:off x="1315681" y="7410039"/>
            <a:ext cx="5525621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한화 L" panose="02020503020101020101" pitchFamily="18" charset="-127"/>
                <a:ea typeface="한화 L" panose="02020503020101020101" pitchFamily="18" charset="-127"/>
              </a:rPr>
              <a:t>서버에 연결 </a:t>
            </a:r>
            <a:endParaRPr lang="en-US" altLang="ko-KR" sz="40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connect()</a:t>
            </a:r>
            <a:endParaRPr lang="ko-KR" altLang="en-US" sz="32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74139-73B6-9829-F73E-47E7D60CB385}"/>
              </a:ext>
            </a:extLst>
          </p:cNvPr>
          <p:cNvSpPr txBox="1"/>
          <p:nvPr/>
        </p:nvSpPr>
        <p:spPr>
          <a:xfrm>
            <a:off x="9428864" y="4686807"/>
            <a:ext cx="9343680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>
                <a:latin typeface="한화 L" panose="02020503020101020101" pitchFamily="18" charset="-127"/>
                <a:ea typeface="한화 L" panose="02020503020101020101" pitchFamily="18" charset="-127"/>
              </a:rPr>
              <a:t>비동기 </a:t>
            </a:r>
            <a:r>
              <a:rPr lang="en-US" altLang="ko-KR" sz="4400">
                <a:latin typeface="한화 L" panose="02020503020101020101" pitchFamily="18" charset="-127"/>
                <a:ea typeface="한화 L" panose="02020503020101020101" pitchFamily="18" charset="-127"/>
              </a:rPr>
              <a:t>I/O </a:t>
            </a:r>
            <a:r>
              <a:rPr lang="ko-KR" altLang="en-US" sz="4400">
                <a:latin typeface="한화 L" panose="02020503020101020101" pitchFamily="18" charset="-127"/>
                <a:ea typeface="한화 L" panose="02020503020101020101" pitchFamily="18" charset="-127"/>
              </a:rPr>
              <a:t>설정</a:t>
            </a:r>
            <a:endParaRPr lang="en-US" altLang="ko-KR" sz="44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fcntl( ssock , flags  | O_NONBLOCK)</a:t>
            </a:r>
            <a:endParaRPr lang="ko-KR" altLang="en-US" sz="36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B69CC-CB73-06B0-2E01-11BC23531372}"/>
              </a:ext>
            </a:extLst>
          </p:cNvPr>
          <p:cNvSpPr txBox="1"/>
          <p:nvPr/>
        </p:nvSpPr>
        <p:spPr>
          <a:xfrm>
            <a:off x="9428864" y="6948375"/>
            <a:ext cx="9343680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>
                <a:latin typeface="한화 L" panose="02020503020101020101" pitchFamily="18" charset="-127"/>
                <a:ea typeface="한화 L" panose="02020503020101020101" pitchFamily="18" charset="-127"/>
              </a:rPr>
              <a:t>채팅 메세지 입력 → 서버로 전송</a:t>
            </a:r>
            <a:endParaRPr lang="en-US" altLang="ko-KR" sz="44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600">
                <a:solidFill>
                  <a:srgbClr val="009EDE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send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( ssock ,&amp;msg)</a:t>
            </a:r>
            <a:endParaRPr lang="ko-KR" altLang="en-US" sz="36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5006111-4A51-7CC0-FC50-9D7A799BDA2F}"/>
              </a:ext>
            </a:extLst>
          </p:cNvPr>
          <p:cNvCxnSpPr/>
          <p:nvPr/>
        </p:nvCxnSpPr>
        <p:spPr>
          <a:xfrm>
            <a:off x="7391400" y="6948375"/>
            <a:ext cx="11811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66B406-B041-6901-0EBF-D63A9E565D99}"/>
              </a:ext>
            </a:extLst>
          </p:cNvPr>
          <p:cNvSpPr txBox="1"/>
          <p:nvPr/>
        </p:nvSpPr>
        <p:spPr>
          <a:xfrm>
            <a:off x="9428864" y="9287016"/>
            <a:ext cx="9343680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>
                <a:solidFill>
                  <a:srgbClr val="009EDE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수신</a:t>
            </a:r>
            <a:r>
              <a:rPr lang="ko-KR" altLang="en-US" sz="4400">
                <a:latin typeface="한화 L" panose="02020503020101020101" pitchFamily="18" charset="-127"/>
                <a:ea typeface="한화 L" panose="02020503020101020101" pitchFamily="18" charset="-127"/>
              </a:rPr>
              <a:t> 메시지 처리</a:t>
            </a:r>
            <a:endParaRPr lang="en-US" altLang="ko-KR" sz="4400">
              <a:latin typeface="한화 L" panose="02020503020101020101" pitchFamily="18" charset="-127"/>
              <a:ea typeface="한화 L" panose="02020503020101020101" pitchFamily="18" charset="-127"/>
            </a:endParaRPr>
          </a:p>
          <a:p>
            <a:pPr algn="ctr"/>
            <a:r>
              <a:rPr lang="en-US" altLang="ko-KR" sz="3600">
                <a:solidFill>
                  <a:srgbClr val="009EDE"/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recv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( ssock ,&amp;msg)</a:t>
            </a:r>
            <a:endParaRPr lang="ko-KR" altLang="en-US" sz="3600">
              <a:solidFill>
                <a:schemeClr val="tx1">
                  <a:lumMod val="50000"/>
                  <a:lumOff val="50000"/>
                </a:schemeClr>
              </a:solidFill>
              <a:latin typeface="한화 L" panose="02020503020101020101" pitchFamily="18" charset="-127"/>
              <a:ea typeface="한화 L" panose="020205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F4D98-7A39-86D5-EA31-A6FFD866E97F}"/>
              </a:ext>
            </a:extLst>
          </p:cNvPr>
          <p:cNvSpPr txBox="1"/>
          <p:nvPr/>
        </p:nvSpPr>
        <p:spPr>
          <a:xfrm>
            <a:off x="12362379" y="628855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회고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270370-368C-9D75-781F-245CB15EA8AF}"/>
              </a:ext>
            </a:extLst>
          </p:cNvPr>
          <p:cNvCxnSpPr>
            <a:cxnSpLocks/>
          </p:cNvCxnSpPr>
          <p:nvPr/>
        </p:nvCxnSpPr>
        <p:spPr>
          <a:xfrm>
            <a:off x="12874282" y="1200000"/>
            <a:ext cx="1290117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C46584-95FA-0C32-8E93-7D65C1E293CB}"/>
              </a:ext>
            </a:extLst>
          </p:cNvPr>
          <p:cNvSpPr txBox="1"/>
          <p:nvPr/>
        </p:nvSpPr>
        <p:spPr>
          <a:xfrm>
            <a:off x="10312609" y="662857"/>
            <a:ext cx="231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85000"/>
                  </a:schemeClr>
                </a:solidFill>
                <a:latin typeface="한화 L" panose="02020503020101020101" pitchFamily="18" charset="-127"/>
                <a:ea typeface="한화 L" panose="02020503020101020101" pitchFamily="18" charset="-127"/>
              </a:rPr>
              <a:t>개발 일정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AC582BA-A8E2-84B6-DDBD-6A4454383503}"/>
              </a:ext>
            </a:extLst>
          </p:cNvPr>
          <p:cNvCxnSpPr>
            <a:cxnSpLocks/>
          </p:cNvCxnSpPr>
          <p:nvPr/>
        </p:nvCxnSpPr>
        <p:spPr>
          <a:xfrm>
            <a:off x="10566827" y="1205010"/>
            <a:ext cx="17955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71882"/>
      </p:ext>
    </p:extLst>
  </p:cSld>
  <p:clrMapOvr>
    <a:masterClrMapping/>
  </p:clrMapOvr>
  <p:transition spd="slow" advClick="0">
    <p:wipe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4288</TotalTime>
  <Words>915</Words>
  <Application>Microsoft Office PowerPoint</Application>
  <PresentationFormat>사용자 지정</PresentationFormat>
  <Paragraphs>279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한화 B</vt:lpstr>
      <vt:lpstr>한화 L</vt:lpstr>
      <vt:lpstr>한화고딕 L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시현 김</dc:creator>
  <cp:lastModifiedBy>시현 김</cp:lastModifiedBy>
  <cp:revision>1523</cp:revision>
  <dcterms:created xsi:type="dcterms:W3CDTF">2024-06-30T04:11:12Z</dcterms:created>
  <dcterms:modified xsi:type="dcterms:W3CDTF">2024-09-13T07:59:36Z</dcterms:modified>
</cp:coreProperties>
</file>