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3692" r:id="rId2"/>
  </p:sldMasterIdLst>
  <p:notesMasterIdLst>
    <p:notesMasterId r:id="rId91"/>
  </p:notesMasterIdLst>
  <p:sldIdLst>
    <p:sldId id="641" r:id="rId3"/>
    <p:sldId id="642" r:id="rId4"/>
    <p:sldId id="643" r:id="rId5"/>
    <p:sldId id="644" r:id="rId6"/>
    <p:sldId id="532" r:id="rId7"/>
    <p:sldId id="440" r:id="rId8"/>
    <p:sldId id="650" r:id="rId9"/>
    <p:sldId id="651" r:id="rId10"/>
    <p:sldId id="612" r:id="rId11"/>
    <p:sldId id="386" r:id="rId12"/>
    <p:sldId id="698" r:id="rId13"/>
    <p:sldId id="613" r:id="rId14"/>
    <p:sldId id="385" r:id="rId15"/>
    <p:sldId id="657" r:id="rId16"/>
    <p:sldId id="659" r:id="rId17"/>
    <p:sldId id="660" r:id="rId18"/>
    <p:sldId id="614" r:id="rId19"/>
    <p:sldId id="443" r:id="rId20"/>
    <p:sldId id="661" r:id="rId21"/>
    <p:sldId id="389" r:id="rId22"/>
    <p:sldId id="441" r:id="rId23"/>
    <p:sldId id="615" r:id="rId24"/>
    <p:sldId id="662" r:id="rId25"/>
    <p:sldId id="444" r:id="rId26"/>
    <p:sldId id="699" r:id="rId27"/>
    <p:sldId id="663" r:id="rId28"/>
    <p:sldId id="664" r:id="rId29"/>
    <p:sldId id="616" r:id="rId30"/>
    <p:sldId id="447" r:id="rId31"/>
    <p:sldId id="665" r:id="rId32"/>
    <p:sldId id="617" r:id="rId33"/>
    <p:sldId id="618" r:id="rId34"/>
    <p:sldId id="619" r:id="rId35"/>
    <p:sldId id="666" r:id="rId36"/>
    <p:sldId id="667" r:id="rId37"/>
    <p:sldId id="668" r:id="rId38"/>
    <p:sldId id="670" r:id="rId39"/>
    <p:sldId id="450" r:id="rId40"/>
    <p:sldId id="700" r:id="rId41"/>
    <p:sldId id="671" r:id="rId42"/>
    <p:sldId id="672" r:id="rId43"/>
    <p:sldId id="391" r:id="rId44"/>
    <p:sldId id="401" r:id="rId45"/>
    <p:sldId id="622" r:id="rId46"/>
    <p:sldId id="623" r:id="rId47"/>
    <p:sldId id="624" r:id="rId48"/>
    <p:sldId id="625" r:id="rId49"/>
    <p:sldId id="626" r:id="rId50"/>
    <p:sldId id="627" r:id="rId51"/>
    <p:sldId id="628" r:id="rId52"/>
    <p:sldId id="629" r:id="rId53"/>
    <p:sldId id="630" r:id="rId54"/>
    <p:sldId id="631" r:id="rId55"/>
    <p:sldId id="461" r:id="rId56"/>
    <p:sldId id="675" r:id="rId57"/>
    <p:sldId id="676" r:id="rId58"/>
    <p:sldId id="677" r:id="rId59"/>
    <p:sldId id="678" r:id="rId60"/>
    <p:sldId id="679" r:id="rId61"/>
    <p:sldId id="701" r:id="rId62"/>
    <p:sldId id="680" r:id="rId63"/>
    <p:sldId id="681" r:id="rId64"/>
    <p:sldId id="632" r:id="rId65"/>
    <p:sldId id="633" r:id="rId66"/>
    <p:sldId id="682" r:id="rId67"/>
    <p:sldId id="683" r:id="rId68"/>
    <p:sldId id="684" r:id="rId69"/>
    <p:sldId id="687" r:id="rId70"/>
    <p:sldId id="702" r:id="rId71"/>
    <p:sldId id="685" r:id="rId72"/>
    <p:sldId id="686" r:id="rId73"/>
    <p:sldId id="636" r:id="rId74"/>
    <p:sldId id="688" r:id="rId75"/>
    <p:sldId id="637" r:id="rId76"/>
    <p:sldId id="638" r:id="rId77"/>
    <p:sldId id="703" r:id="rId78"/>
    <p:sldId id="689" r:id="rId79"/>
    <p:sldId id="690" r:id="rId80"/>
    <p:sldId id="691" r:id="rId81"/>
    <p:sldId id="692" r:id="rId82"/>
    <p:sldId id="639" r:id="rId83"/>
    <p:sldId id="693" r:id="rId84"/>
    <p:sldId id="694" r:id="rId85"/>
    <p:sldId id="695" r:id="rId86"/>
    <p:sldId id="696" r:id="rId87"/>
    <p:sldId id="640" r:id="rId88"/>
    <p:sldId id="697" r:id="rId89"/>
    <p:sldId id="704" r:id="rId90"/>
  </p:sldIdLst>
  <p:sldSz cx="9144000" cy="6858000" type="screen4x3"/>
  <p:notesSz cx="6858000" cy="9144000"/>
  <p:custDataLst>
    <p:tags r:id="rId92"/>
  </p:custDataLst>
  <p:defaultTextStyle>
    <a:defPPr>
      <a:defRPr lang="en-US"/>
    </a:defPPr>
    <a:lvl1pPr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5pPr>
    <a:lvl6pPr marL="2286000" algn="l" defTabSz="914400" rtl="0" eaLnBrk="1" latinLnBrk="0" hangingPunct="1">
      <a:defRPr b="1" kern="1200">
        <a:solidFill>
          <a:schemeClr val="tx1"/>
        </a:solidFill>
        <a:latin typeface="Tahoma" panose="020B0604030504040204" pitchFamily="34" charset="0"/>
        <a:ea typeface="+mn-ea"/>
        <a:cs typeface="+mn-cs"/>
      </a:defRPr>
    </a:lvl6pPr>
    <a:lvl7pPr marL="2743200" algn="l" defTabSz="914400" rtl="0" eaLnBrk="1" latinLnBrk="0" hangingPunct="1">
      <a:defRPr b="1" kern="1200">
        <a:solidFill>
          <a:schemeClr val="tx1"/>
        </a:solidFill>
        <a:latin typeface="Tahoma" panose="020B0604030504040204" pitchFamily="34" charset="0"/>
        <a:ea typeface="+mn-ea"/>
        <a:cs typeface="+mn-cs"/>
      </a:defRPr>
    </a:lvl7pPr>
    <a:lvl8pPr marL="3200400" algn="l" defTabSz="914400" rtl="0" eaLnBrk="1" latinLnBrk="0" hangingPunct="1">
      <a:defRPr b="1" kern="1200">
        <a:solidFill>
          <a:schemeClr val="tx1"/>
        </a:solidFill>
        <a:latin typeface="Tahoma" panose="020B0604030504040204" pitchFamily="34" charset="0"/>
        <a:ea typeface="+mn-ea"/>
        <a:cs typeface="+mn-cs"/>
      </a:defRPr>
    </a:lvl8pPr>
    <a:lvl9pPr marL="3657600" algn="l" defTabSz="914400" rtl="0" eaLnBrk="1" latinLnBrk="0" hangingPunct="1">
      <a:defRPr b="1"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FF"/>
    <a:srgbClr val="996633"/>
    <a:srgbClr val="3366FF"/>
    <a:srgbClr val="660066"/>
    <a:srgbClr val="00CC00"/>
    <a:srgbClr val="CCFF99"/>
    <a:srgbClr val="6AF4A5"/>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694" autoAdjust="0"/>
    <p:restoredTop sz="85503" autoAdjust="0"/>
  </p:normalViewPr>
  <p:slideViewPr>
    <p:cSldViewPr>
      <p:cViewPr varScale="1">
        <p:scale>
          <a:sx n="57" d="100"/>
          <a:sy n="57" d="100"/>
        </p:scale>
        <p:origin x="400" y="4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_rels/viewProps.xml.rels><?xml version="1.0" encoding="UTF-8" standalone="yes"?>
<Relationships xmlns="http://schemas.openxmlformats.org/package/2006/relationships"><Relationship Id="rId8" Type="http://schemas.openxmlformats.org/officeDocument/2006/relationships/slide" Target="slides/slide38.xml"/><Relationship Id="rId3" Type="http://schemas.openxmlformats.org/officeDocument/2006/relationships/slide" Target="slides/slide13.xml"/><Relationship Id="rId7" Type="http://schemas.openxmlformats.org/officeDocument/2006/relationships/slide" Target="slides/slide29.xml"/><Relationship Id="rId2" Type="http://schemas.openxmlformats.org/officeDocument/2006/relationships/slide" Target="slides/slide10.xml"/><Relationship Id="rId1" Type="http://schemas.openxmlformats.org/officeDocument/2006/relationships/slide" Target="slides/slide6.xml"/><Relationship Id="rId6" Type="http://schemas.openxmlformats.org/officeDocument/2006/relationships/slide" Target="slides/slide21.xml"/><Relationship Id="rId11" Type="http://schemas.openxmlformats.org/officeDocument/2006/relationships/slide" Target="slides/slide54.xml"/><Relationship Id="rId5" Type="http://schemas.openxmlformats.org/officeDocument/2006/relationships/slide" Target="slides/slide20.xml"/><Relationship Id="rId10" Type="http://schemas.openxmlformats.org/officeDocument/2006/relationships/slide" Target="slides/slide43.xml"/><Relationship Id="rId4" Type="http://schemas.openxmlformats.org/officeDocument/2006/relationships/slide" Target="slides/slide18.xml"/><Relationship Id="rId9" Type="http://schemas.openxmlformats.org/officeDocument/2006/relationships/slide" Target="slides/slide4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02" name="Rectangle 2">
            <a:extLst>
              <a:ext uri="{FF2B5EF4-FFF2-40B4-BE49-F238E27FC236}">
                <a16:creationId xmlns:a16="http://schemas.microsoft.com/office/drawing/2014/main" id="{B6386B8D-63E0-40A4-ACFF-E94A7F838C05}"/>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b="0">
                <a:latin typeface="Times New Roman" panose="02020603050405020304" pitchFamily="18" charset="0"/>
              </a:defRPr>
            </a:lvl1pPr>
          </a:lstStyle>
          <a:p>
            <a:pPr>
              <a:defRPr/>
            </a:pPr>
            <a:endParaRPr lang="en-US" altLang="zh-TW"/>
          </a:p>
        </p:txBody>
      </p:sp>
      <p:sp>
        <p:nvSpPr>
          <p:cNvPr id="460803" name="Rectangle 3">
            <a:extLst>
              <a:ext uri="{FF2B5EF4-FFF2-40B4-BE49-F238E27FC236}">
                <a16:creationId xmlns:a16="http://schemas.microsoft.com/office/drawing/2014/main" id="{8B95BD1B-1FE0-47CB-978A-7E673313006E}"/>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anose="02020603050405020304" pitchFamily="18" charset="0"/>
              </a:defRPr>
            </a:lvl1pPr>
          </a:lstStyle>
          <a:p>
            <a:pPr>
              <a:defRPr/>
            </a:pPr>
            <a:endParaRPr lang="en-US" altLang="zh-TW"/>
          </a:p>
        </p:txBody>
      </p:sp>
      <p:sp>
        <p:nvSpPr>
          <p:cNvPr id="3076" name="Rectangle 4">
            <a:extLst>
              <a:ext uri="{FF2B5EF4-FFF2-40B4-BE49-F238E27FC236}">
                <a16:creationId xmlns:a16="http://schemas.microsoft.com/office/drawing/2014/main" id="{AE4E2B19-1619-433E-8861-ABD5FFC76954}"/>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05" name="Rectangle 5">
            <a:extLst>
              <a:ext uri="{FF2B5EF4-FFF2-40B4-BE49-F238E27FC236}">
                <a16:creationId xmlns:a16="http://schemas.microsoft.com/office/drawing/2014/main" id="{58A37906-E8A9-41B5-BCB1-0699140B5F59}"/>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zh-TW" noProof="0"/>
              <a:t>Click to edit Master text styles</a:t>
            </a:r>
          </a:p>
          <a:p>
            <a:pPr lvl="1"/>
            <a:r>
              <a:rPr lang="en-US" altLang="zh-TW" noProof="0"/>
              <a:t>Second level</a:t>
            </a:r>
          </a:p>
          <a:p>
            <a:pPr lvl="2"/>
            <a:r>
              <a:rPr lang="en-US" altLang="zh-TW" noProof="0"/>
              <a:t>Third level</a:t>
            </a:r>
          </a:p>
          <a:p>
            <a:pPr lvl="3"/>
            <a:r>
              <a:rPr lang="en-US" altLang="zh-TW" noProof="0"/>
              <a:t>Fourth level</a:t>
            </a:r>
          </a:p>
          <a:p>
            <a:pPr lvl="4"/>
            <a:r>
              <a:rPr lang="en-US" altLang="zh-TW" noProof="0"/>
              <a:t>Fifth level</a:t>
            </a:r>
          </a:p>
        </p:txBody>
      </p:sp>
      <p:sp>
        <p:nvSpPr>
          <p:cNvPr id="460806" name="Rectangle 6">
            <a:extLst>
              <a:ext uri="{FF2B5EF4-FFF2-40B4-BE49-F238E27FC236}">
                <a16:creationId xmlns:a16="http://schemas.microsoft.com/office/drawing/2014/main" id="{184403EF-23DE-41D8-B294-FFF4A93416C9}"/>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b="0">
                <a:latin typeface="Times New Roman" panose="02020603050405020304" pitchFamily="18" charset="0"/>
              </a:defRPr>
            </a:lvl1pPr>
          </a:lstStyle>
          <a:p>
            <a:pPr>
              <a:defRPr/>
            </a:pPr>
            <a:endParaRPr lang="en-US" altLang="zh-TW"/>
          </a:p>
        </p:txBody>
      </p:sp>
      <p:sp>
        <p:nvSpPr>
          <p:cNvPr id="460807" name="Rectangle 7">
            <a:extLst>
              <a:ext uri="{FF2B5EF4-FFF2-40B4-BE49-F238E27FC236}">
                <a16:creationId xmlns:a16="http://schemas.microsoft.com/office/drawing/2014/main" id="{7F0D19CC-6195-4E4B-93A2-33447576123B}"/>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b="0" smtClean="0">
                <a:latin typeface="Times New Roman" panose="02020603050405020304" pitchFamily="18" charset="0"/>
              </a:defRPr>
            </a:lvl1pPr>
          </a:lstStyle>
          <a:p>
            <a:pPr>
              <a:defRPr/>
            </a:pPr>
            <a:fld id="{4853DA10-457C-404D-BE46-A3E10EE48535}"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38E4992C-3D98-446D-AA79-B2BAB734DB5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74F62AB-B1CE-44A8-BD6E-B76674C94729}" type="slidenum">
              <a:rPr lang="en-US" altLang="zh-TW" b="0">
                <a:latin typeface="Times New Roman" panose="02020603050405020304" pitchFamily="18" charset="0"/>
              </a:rPr>
              <a:pPr/>
              <a:t>1</a:t>
            </a:fld>
            <a:endParaRPr lang="en-US" altLang="zh-TW" b="0">
              <a:latin typeface="Times New Roman" panose="02020603050405020304" pitchFamily="18" charset="0"/>
            </a:endParaRPr>
          </a:p>
        </p:txBody>
      </p:sp>
      <p:sp>
        <p:nvSpPr>
          <p:cNvPr id="5123" name="Rectangle 2">
            <a:extLst>
              <a:ext uri="{FF2B5EF4-FFF2-40B4-BE49-F238E27FC236}">
                <a16:creationId xmlns:a16="http://schemas.microsoft.com/office/drawing/2014/main" id="{9B2676A9-B378-4F5F-B3A9-189EE277651B}"/>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1E183899-67B1-41BA-A861-B6DEF0C1872E}"/>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dirty="0"/>
              <a:t>前面介绍了</a:t>
            </a:r>
            <a:r>
              <a:rPr lang="en-US" altLang="zh-CN" dirty="0"/>
              <a:t>IP</a:t>
            </a:r>
            <a:r>
              <a:rPr lang="zh-CN" altLang="en-US" dirty="0"/>
              <a:t>的逻辑编址，路由交付和转发的机制，接下来看看网络层基于</a:t>
            </a:r>
            <a:r>
              <a:rPr lang="en-US" altLang="zh-CN" dirty="0"/>
              <a:t>IP</a:t>
            </a:r>
            <a:r>
              <a:rPr lang="zh-CN" altLang="en-US" dirty="0"/>
              <a:t>的分组格式，即狭义的</a:t>
            </a:r>
            <a:r>
              <a:rPr lang="en-US" altLang="zh-CN" dirty="0"/>
              <a:t>IPv4</a:t>
            </a:r>
            <a:r>
              <a:rPr lang="zh-CN" altLang="en-US" dirty="0"/>
              <a:t>协议</a:t>
            </a:r>
            <a:endParaRPr lang="zh-TW" altLang="zh-TW"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TCP/IP</a:t>
            </a:r>
            <a:r>
              <a:rPr lang="zh-CN" altLang="en-US" dirty="0"/>
              <a:t>协议详解 卷</a:t>
            </a:r>
            <a:r>
              <a:rPr lang="en-US" altLang="zh-CN" dirty="0"/>
              <a:t>1 P25</a:t>
            </a:r>
            <a:endParaRPr lang="zh-CN" altLang="en-US" dirty="0"/>
          </a:p>
        </p:txBody>
      </p:sp>
      <p:sp>
        <p:nvSpPr>
          <p:cNvPr id="4" name="灯片编号占位符 3"/>
          <p:cNvSpPr>
            <a:spLocks noGrp="1"/>
          </p:cNvSpPr>
          <p:nvPr>
            <p:ph type="sldNum" sz="quarter" idx="5"/>
          </p:nvPr>
        </p:nvSpPr>
        <p:spPr/>
        <p:txBody>
          <a:bodyPr/>
          <a:lstStyle/>
          <a:p>
            <a:pPr>
              <a:defRPr/>
            </a:pPr>
            <a:fld id="{4853DA10-457C-404D-BE46-A3E10EE48535}" type="slidenum">
              <a:rPr lang="en-US" altLang="zh-TW" smtClean="0"/>
              <a:pPr>
                <a:defRPr/>
              </a:pPr>
              <a:t>11</a:t>
            </a:fld>
            <a:endParaRPr lang="en-US" altLang="zh-TW"/>
          </a:p>
        </p:txBody>
      </p:sp>
    </p:spTree>
    <p:extLst>
      <p:ext uri="{BB962C8B-B14F-4D97-AF65-F5344CB8AC3E}">
        <p14:creationId xmlns:p14="http://schemas.microsoft.com/office/powerpoint/2010/main" val="28166602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076BDA41-F69D-4F08-9FB0-9B836E9E58A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ACE02E4-7086-4ED0-A231-454656873BDE}" type="slidenum">
              <a:rPr lang="en-US" altLang="zh-TW" b="0">
                <a:latin typeface="Times New Roman" panose="02020603050405020304" pitchFamily="18" charset="0"/>
              </a:rPr>
              <a:pPr/>
              <a:t>12</a:t>
            </a:fld>
            <a:endParaRPr lang="en-US" altLang="zh-TW" b="0">
              <a:latin typeface="Times New Roman" panose="02020603050405020304" pitchFamily="18" charset="0"/>
            </a:endParaRPr>
          </a:p>
        </p:txBody>
      </p:sp>
      <p:sp>
        <p:nvSpPr>
          <p:cNvPr id="23555" name="Rectangle 2">
            <a:extLst>
              <a:ext uri="{FF2B5EF4-FFF2-40B4-BE49-F238E27FC236}">
                <a16:creationId xmlns:a16="http://schemas.microsoft.com/office/drawing/2014/main" id="{5FB759CF-3D64-4B3F-8D20-DC86A32480F9}"/>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2F94145D-F8A2-40BC-A85B-4FF72919591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dirty="0"/>
              <a:t>目前沿用</a:t>
            </a:r>
            <a:r>
              <a:rPr lang="en-US" altLang="zh-CN" dirty="0"/>
              <a:t>RFC2474</a:t>
            </a:r>
            <a:r>
              <a:rPr lang="zh-CN" altLang="en-US" dirty="0"/>
              <a:t>，具体的服务类型定义如上表所示</a:t>
            </a:r>
            <a:endParaRPr lang="zh-TW" altLang="zh-TW"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0CF18C05-E63A-407A-A051-B2B9BC6F9EC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19194EE-4A61-47CB-86C9-B5949C30DFAF}" type="slidenum">
              <a:rPr lang="en-US" altLang="zh-TW" b="0">
                <a:latin typeface="Times New Roman" panose="02020603050405020304" pitchFamily="18" charset="0"/>
              </a:rPr>
              <a:pPr/>
              <a:t>14</a:t>
            </a:fld>
            <a:endParaRPr lang="en-US" altLang="zh-TW" b="0">
              <a:latin typeface="Times New Roman" panose="02020603050405020304" pitchFamily="18" charset="0"/>
            </a:endParaRPr>
          </a:p>
        </p:txBody>
      </p:sp>
      <p:sp>
        <p:nvSpPr>
          <p:cNvPr id="27651" name="Rectangle 2">
            <a:extLst>
              <a:ext uri="{FF2B5EF4-FFF2-40B4-BE49-F238E27FC236}">
                <a16:creationId xmlns:a16="http://schemas.microsoft.com/office/drawing/2014/main" id="{79140EE2-F760-45E7-81A9-97130786C44F}"/>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DB054223-50D1-4E0B-A290-3E0F573D1FE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zh-TW"/>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0AFC5121-43A1-490E-A4E1-D736A5127B7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B9C4E6A-78C5-4827-A9BC-3F7580B72891}" type="slidenum">
              <a:rPr lang="en-US" altLang="zh-TW" b="0">
                <a:latin typeface="Times New Roman" panose="02020603050405020304" pitchFamily="18" charset="0"/>
              </a:rPr>
              <a:pPr/>
              <a:t>15</a:t>
            </a:fld>
            <a:endParaRPr lang="en-US" altLang="zh-TW" b="0">
              <a:latin typeface="Times New Roman" panose="02020603050405020304" pitchFamily="18" charset="0"/>
            </a:endParaRPr>
          </a:p>
        </p:txBody>
      </p:sp>
      <p:sp>
        <p:nvSpPr>
          <p:cNvPr id="35843" name="Rectangle 2">
            <a:extLst>
              <a:ext uri="{FF2B5EF4-FFF2-40B4-BE49-F238E27FC236}">
                <a16:creationId xmlns:a16="http://schemas.microsoft.com/office/drawing/2014/main" id="{2188773C-3D09-4E77-B7EC-D5E75C3E226F}"/>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92F8578A-C8E4-4D90-8473-024DD00624B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zh-TW"/>
          </a:p>
        </p:txBody>
      </p:sp>
    </p:spTree>
    <p:extLst>
      <p:ext uri="{BB962C8B-B14F-4D97-AF65-F5344CB8AC3E}">
        <p14:creationId xmlns:p14="http://schemas.microsoft.com/office/powerpoint/2010/main" val="28439517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BB77807E-DBEC-479F-ABFE-70AC28336DA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CEA5E27-D54B-4F2D-B349-BCB88E58FB52}" type="slidenum">
              <a:rPr lang="en-US" altLang="zh-TW" b="0">
                <a:latin typeface="Times New Roman" panose="02020603050405020304" pitchFamily="18" charset="0"/>
              </a:rPr>
              <a:pPr/>
              <a:t>16</a:t>
            </a:fld>
            <a:endParaRPr lang="en-US" altLang="zh-TW" b="0">
              <a:latin typeface="Times New Roman" panose="02020603050405020304" pitchFamily="18" charset="0"/>
            </a:endParaRPr>
          </a:p>
        </p:txBody>
      </p:sp>
      <p:sp>
        <p:nvSpPr>
          <p:cNvPr id="37891" name="Rectangle 2">
            <a:extLst>
              <a:ext uri="{FF2B5EF4-FFF2-40B4-BE49-F238E27FC236}">
                <a16:creationId xmlns:a16="http://schemas.microsoft.com/office/drawing/2014/main" id="{190FCA9C-3F05-4D9D-B208-8DFC6D649C5D}"/>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69EDD614-9733-44E4-A22E-4444D87B190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zh-TW"/>
          </a:p>
        </p:txBody>
      </p:sp>
    </p:spTree>
    <p:extLst>
      <p:ext uri="{BB962C8B-B14F-4D97-AF65-F5344CB8AC3E}">
        <p14:creationId xmlns:p14="http://schemas.microsoft.com/office/powerpoint/2010/main" val="18866611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A63FD51B-160C-4268-A0E8-5D979A720C3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E239816-B699-4EE1-BC93-E51BE940FB01}" type="slidenum">
              <a:rPr lang="en-US" altLang="zh-TW" b="0">
                <a:latin typeface="Times New Roman" panose="02020603050405020304" pitchFamily="18" charset="0"/>
              </a:rPr>
              <a:pPr/>
              <a:t>17</a:t>
            </a:fld>
            <a:endParaRPr lang="en-US" altLang="zh-TW" b="0">
              <a:latin typeface="Times New Roman" panose="02020603050405020304" pitchFamily="18" charset="0"/>
            </a:endParaRPr>
          </a:p>
        </p:txBody>
      </p:sp>
      <p:sp>
        <p:nvSpPr>
          <p:cNvPr id="29699" name="Rectangle 2">
            <a:extLst>
              <a:ext uri="{FF2B5EF4-FFF2-40B4-BE49-F238E27FC236}">
                <a16:creationId xmlns:a16="http://schemas.microsoft.com/office/drawing/2014/main" id="{C0DA030C-086A-4382-9611-5078FD634DDC}"/>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67FB08C9-2269-4209-A024-78B09881705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dirty="0"/>
              <a:t>实验</a:t>
            </a:r>
            <a:r>
              <a:rPr lang="en-US" altLang="zh-CN" dirty="0"/>
              <a:t>1</a:t>
            </a:r>
            <a:r>
              <a:rPr lang="zh-CN" altLang="en-US" dirty="0"/>
              <a:t>中，网络层分组长度为</a:t>
            </a:r>
            <a:r>
              <a:rPr lang="en-US" altLang="zh-CN" dirty="0"/>
              <a:t>60</a:t>
            </a:r>
            <a:r>
              <a:rPr lang="zh-CN" altLang="en-US" dirty="0"/>
              <a:t>字节</a:t>
            </a:r>
            <a:endParaRPr lang="zh-TW" altLang="zh-TW"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BB0051E0-14EB-4C61-AF6E-BEFF8E908EC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BA8DE15-2A3D-4B0B-A303-5F3F874D7274}" type="slidenum">
              <a:rPr lang="en-US" altLang="zh-TW" b="0">
                <a:latin typeface="Times New Roman" panose="02020603050405020304" pitchFamily="18" charset="0"/>
              </a:rPr>
              <a:pPr/>
              <a:t>19</a:t>
            </a:fld>
            <a:endParaRPr lang="en-US" altLang="zh-TW" b="0">
              <a:latin typeface="Times New Roman" panose="02020603050405020304" pitchFamily="18" charset="0"/>
            </a:endParaRPr>
          </a:p>
        </p:txBody>
      </p:sp>
      <p:sp>
        <p:nvSpPr>
          <p:cNvPr id="39939" name="Rectangle 2">
            <a:extLst>
              <a:ext uri="{FF2B5EF4-FFF2-40B4-BE49-F238E27FC236}">
                <a16:creationId xmlns:a16="http://schemas.microsoft.com/office/drawing/2014/main" id="{20E8E166-52B2-4C0D-A5CB-69A9ACF84212}"/>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191C1F0A-A22C-4034-B88E-CAA84DEC5DD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zh-TW"/>
          </a:p>
        </p:txBody>
      </p:sp>
    </p:spTree>
    <p:extLst>
      <p:ext uri="{BB962C8B-B14F-4D97-AF65-F5344CB8AC3E}">
        <p14:creationId xmlns:p14="http://schemas.microsoft.com/office/powerpoint/2010/main" val="18232337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4CF8D8C5-D31D-4B39-BF04-6F7379745121}"/>
              </a:ext>
            </a:extLst>
          </p:cNvPr>
          <p:cNvSpPr>
            <a:spLocks noGrp="1" noChangeArrowheads="1"/>
          </p:cNvSpPr>
          <p:nvPr>
            <p:ph type="hdr" sz="quarter"/>
          </p:nvPr>
        </p:nvSpPr>
        <p:spPr>
          <a:noFill/>
        </p:spPr>
        <p:txBody>
          <a:bodyPr/>
          <a:lstStyle>
            <a:lvl1pPr>
              <a:defRPr sz="2400" b="1">
                <a:solidFill>
                  <a:schemeClr val="tx1"/>
                </a:solidFill>
                <a:latin typeface="Franklin Gothic Medium" panose="020B0603020102020204" pitchFamily="34" charset="0"/>
                <a:ea typeface="楷体_GB2312" pitchFamily="49" charset="-122"/>
              </a:defRPr>
            </a:lvl1pPr>
            <a:lvl2pPr marL="742950" indent="-285750">
              <a:defRPr sz="2400" b="1">
                <a:solidFill>
                  <a:schemeClr val="tx1"/>
                </a:solidFill>
                <a:latin typeface="Franklin Gothic Medium" panose="020B0603020102020204" pitchFamily="34" charset="0"/>
                <a:ea typeface="楷体_GB2312" pitchFamily="49" charset="-122"/>
              </a:defRPr>
            </a:lvl2pPr>
            <a:lvl3pPr marL="1143000" indent="-228600">
              <a:defRPr sz="2400" b="1">
                <a:solidFill>
                  <a:schemeClr val="tx1"/>
                </a:solidFill>
                <a:latin typeface="Franklin Gothic Medium" panose="020B0603020102020204" pitchFamily="34" charset="0"/>
                <a:ea typeface="楷体_GB2312" pitchFamily="49" charset="-122"/>
              </a:defRPr>
            </a:lvl3pPr>
            <a:lvl4pPr marL="1600200" indent="-228600">
              <a:defRPr sz="2400" b="1">
                <a:solidFill>
                  <a:schemeClr val="tx1"/>
                </a:solidFill>
                <a:latin typeface="Franklin Gothic Medium" panose="020B0603020102020204" pitchFamily="34" charset="0"/>
                <a:ea typeface="楷体_GB2312" pitchFamily="49" charset="-122"/>
              </a:defRPr>
            </a:lvl4pPr>
            <a:lvl5pPr marL="2057400" indent="-228600">
              <a:defRPr sz="2400" b="1">
                <a:solidFill>
                  <a:schemeClr val="tx1"/>
                </a:solidFill>
                <a:latin typeface="Franklin Gothic Medium" panose="020B06030201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9pPr>
          </a:lstStyle>
          <a:p>
            <a:r>
              <a:rPr lang="en-US" altLang="zh-CN" sz="1200" b="0">
                <a:latin typeface="Arial" panose="020B0604020202020204" pitchFamily="34" charset="0"/>
                <a:ea typeface="宋体" panose="02010600030101010101" pitchFamily="2" charset="-122"/>
              </a:rPr>
              <a:t>网络工程系</a:t>
            </a:r>
          </a:p>
        </p:txBody>
      </p:sp>
      <p:sp>
        <p:nvSpPr>
          <p:cNvPr id="13315" name="Rectangle 3">
            <a:extLst>
              <a:ext uri="{FF2B5EF4-FFF2-40B4-BE49-F238E27FC236}">
                <a16:creationId xmlns:a16="http://schemas.microsoft.com/office/drawing/2014/main" id="{FFAC6CA0-CBE8-448C-816E-14883F1CE36D}"/>
              </a:ext>
            </a:extLst>
          </p:cNvPr>
          <p:cNvSpPr>
            <a:spLocks noGrp="1" noChangeArrowheads="1"/>
          </p:cNvSpPr>
          <p:nvPr>
            <p:ph type="dt" sz="quarter" idx="1"/>
          </p:nvPr>
        </p:nvSpPr>
        <p:spPr>
          <a:noFill/>
        </p:spPr>
        <p:txBody>
          <a:bodyPr/>
          <a:lstStyle>
            <a:lvl1pPr>
              <a:defRPr sz="2400" b="1">
                <a:solidFill>
                  <a:schemeClr val="tx1"/>
                </a:solidFill>
                <a:latin typeface="Franklin Gothic Medium" panose="020B0603020102020204" pitchFamily="34" charset="0"/>
                <a:ea typeface="楷体_GB2312" pitchFamily="49" charset="-122"/>
              </a:defRPr>
            </a:lvl1pPr>
            <a:lvl2pPr marL="742950" indent="-285750">
              <a:defRPr sz="2400" b="1">
                <a:solidFill>
                  <a:schemeClr val="tx1"/>
                </a:solidFill>
                <a:latin typeface="Franklin Gothic Medium" panose="020B0603020102020204" pitchFamily="34" charset="0"/>
                <a:ea typeface="楷体_GB2312" pitchFamily="49" charset="-122"/>
              </a:defRPr>
            </a:lvl2pPr>
            <a:lvl3pPr marL="1143000" indent="-228600">
              <a:defRPr sz="2400" b="1">
                <a:solidFill>
                  <a:schemeClr val="tx1"/>
                </a:solidFill>
                <a:latin typeface="Franklin Gothic Medium" panose="020B0603020102020204" pitchFamily="34" charset="0"/>
                <a:ea typeface="楷体_GB2312" pitchFamily="49" charset="-122"/>
              </a:defRPr>
            </a:lvl3pPr>
            <a:lvl4pPr marL="1600200" indent="-228600">
              <a:defRPr sz="2400" b="1">
                <a:solidFill>
                  <a:schemeClr val="tx1"/>
                </a:solidFill>
                <a:latin typeface="Franklin Gothic Medium" panose="020B0603020102020204" pitchFamily="34" charset="0"/>
                <a:ea typeface="楷体_GB2312" pitchFamily="49" charset="-122"/>
              </a:defRPr>
            </a:lvl4pPr>
            <a:lvl5pPr marL="2057400" indent="-228600">
              <a:defRPr sz="2400" b="1">
                <a:solidFill>
                  <a:schemeClr val="tx1"/>
                </a:solidFill>
                <a:latin typeface="Franklin Gothic Medium" panose="020B06030201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9pPr>
          </a:lstStyle>
          <a:p>
            <a:r>
              <a:rPr lang="zh-CN" altLang="en-US" sz="1200" b="0">
                <a:latin typeface="Arial" panose="020B0604020202020204" pitchFamily="34" charset="0"/>
                <a:ea typeface="宋体" panose="02010600030101010101" pitchFamily="2" charset="-122"/>
              </a:rPr>
              <a:t>yn@uestc.edu.cn</a:t>
            </a:r>
            <a:endParaRPr lang="en-US" altLang="zh-CN" sz="1200" b="0">
              <a:latin typeface="Arial" panose="020B0604020202020204" pitchFamily="34" charset="0"/>
              <a:ea typeface="宋体" panose="02010600030101010101" pitchFamily="2" charset="-122"/>
            </a:endParaRPr>
          </a:p>
        </p:txBody>
      </p:sp>
      <p:sp>
        <p:nvSpPr>
          <p:cNvPr id="13316" name="Rectangle 6">
            <a:extLst>
              <a:ext uri="{FF2B5EF4-FFF2-40B4-BE49-F238E27FC236}">
                <a16:creationId xmlns:a16="http://schemas.microsoft.com/office/drawing/2014/main" id="{ABBE4724-1314-4823-9305-E44F1B8D4833}"/>
              </a:ext>
            </a:extLst>
          </p:cNvPr>
          <p:cNvSpPr>
            <a:spLocks noGrp="1" noChangeArrowheads="1"/>
          </p:cNvSpPr>
          <p:nvPr>
            <p:ph type="ftr" sz="quarter" idx="4"/>
          </p:nvPr>
        </p:nvSpPr>
        <p:spPr>
          <a:noFill/>
        </p:spPr>
        <p:txBody>
          <a:bodyPr/>
          <a:lstStyle>
            <a:lvl1pPr>
              <a:defRPr sz="2400" b="1">
                <a:solidFill>
                  <a:schemeClr val="tx1"/>
                </a:solidFill>
                <a:latin typeface="Franklin Gothic Medium" panose="020B0603020102020204" pitchFamily="34" charset="0"/>
                <a:ea typeface="楷体_GB2312" pitchFamily="49" charset="-122"/>
              </a:defRPr>
            </a:lvl1pPr>
            <a:lvl2pPr marL="742950" indent="-285750">
              <a:defRPr sz="2400" b="1">
                <a:solidFill>
                  <a:schemeClr val="tx1"/>
                </a:solidFill>
                <a:latin typeface="Franklin Gothic Medium" panose="020B0603020102020204" pitchFamily="34" charset="0"/>
                <a:ea typeface="楷体_GB2312" pitchFamily="49" charset="-122"/>
              </a:defRPr>
            </a:lvl2pPr>
            <a:lvl3pPr marL="1143000" indent="-228600">
              <a:defRPr sz="2400" b="1">
                <a:solidFill>
                  <a:schemeClr val="tx1"/>
                </a:solidFill>
                <a:latin typeface="Franklin Gothic Medium" panose="020B0603020102020204" pitchFamily="34" charset="0"/>
                <a:ea typeface="楷体_GB2312" pitchFamily="49" charset="-122"/>
              </a:defRPr>
            </a:lvl3pPr>
            <a:lvl4pPr marL="1600200" indent="-228600">
              <a:defRPr sz="2400" b="1">
                <a:solidFill>
                  <a:schemeClr val="tx1"/>
                </a:solidFill>
                <a:latin typeface="Franklin Gothic Medium" panose="020B0603020102020204" pitchFamily="34" charset="0"/>
                <a:ea typeface="楷体_GB2312" pitchFamily="49" charset="-122"/>
              </a:defRPr>
            </a:lvl4pPr>
            <a:lvl5pPr marL="2057400" indent="-228600">
              <a:defRPr sz="2400" b="1">
                <a:solidFill>
                  <a:schemeClr val="tx1"/>
                </a:solidFill>
                <a:latin typeface="Franklin Gothic Medium" panose="020B06030201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9pPr>
          </a:lstStyle>
          <a:p>
            <a:r>
              <a:rPr lang="en-US" altLang="zh-CN" sz="1200" b="0">
                <a:latin typeface="Arial" panose="020B0604020202020204" pitchFamily="34" charset="0"/>
                <a:ea typeface="宋体" panose="02010600030101010101" pitchFamily="2" charset="-122"/>
              </a:rPr>
              <a:t>电子科大通信学院</a:t>
            </a:r>
          </a:p>
        </p:txBody>
      </p:sp>
      <p:sp>
        <p:nvSpPr>
          <p:cNvPr id="13317" name="Rectangle 7">
            <a:extLst>
              <a:ext uri="{FF2B5EF4-FFF2-40B4-BE49-F238E27FC236}">
                <a16:creationId xmlns:a16="http://schemas.microsoft.com/office/drawing/2014/main" id="{7F2C3611-F41D-4877-9609-EA9E17E484DE}"/>
              </a:ext>
            </a:extLst>
          </p:cNvPr>
          <p:cNvSpPr>
            <a:spLocks noGrp="1" noChangeArrowheads="1"/>
          </p:cNvSpPr>
          <p:nvPr>
            <p:ph type="sldNum" sz="quarter" idx="5"/>
          </p:nvPr>
        </p:nvSpPr>
        <p:spPr>
          <a:noFill/>
        </p:spPr>
        <p:txBody>
          <a:bodyPr/>
          <a:lstStyle>
            <a:lvl1pPr>
              <a:defRPr sz="2400" b="1">
                <a:solidFill>
                  <a:schemeClr val="tx1"/>
                </a:solidFill>
                <a:latin typeface="Franklin Gothic Medium" panose="020B0603020102020204" pitchFamily="34" charset="0"/>
                <a:ea typeface="楷体_GB2312" pitchFamily="49" charset="-122"/>
              </a:defRPr>
            </a:lvl1pPr>
            <a:lvl2pPr marL="742950" indent="-285750">
              <a:defRPr sz="2400" b="1">
                <a:solidFill>
                  <a:schemeClr val="tx1"/>
                </a:solidFill>
                <a:latin typeface="Franklin Gothic Medium" panose="020B0603020102020204" pitchFamily="34" charset="0"/>
                <a:ea typeface="楷体_GB2312" pitchFamily="49" charset="-122"/>
              </a:defRPr>
            </a:lvl2pPr>
            <a:lvl3pPr marL="1143000" indent="-228600">
              <a:defRPr sz="2400" b="1">
                <a:solidFill>
                  <a:schemeClr val="tx1"/>
                </a:solidFill>
                <a:latin typeface="Franklin Gothic Medium" panose="020B0603020102020204" pitchFamily="34" charset="0"/>
                <a:ea typeface="楷体_GB2312" pitchFamily="49" charset="-122"/>
              </a:defRPr>
            </a:lvl3pPr>
            <a:lvl4pPr marL="1600200" indent="-228600">
              <a:defRPr sz="2400" b="1">
                <a:solidFill>
                  <a:schemeClr val="tx1"/>
                </a:solidFill>
                <a:latin typeface="Franklin Gothic Medium" panose="020B0603020102020204" pitchFamily="34" charset="0"/>
                <a:ea typeface="楷体_GB2312" pitchFamily="49" charset="-122"/>
              </a:defRPr>
            </a:lvl4pPr>
            <a:lvl5pPr marL="2057400" indent="-228600">
              <a:defRPr sz="2400" b="1">
                <a:solidFill>
                  <a:schemeClr val="tx1"/>
                </a:solidFill>
                <a:latin typeface="Franklin Gothic Medium" panose="020B06030201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9pPr>
          </a:lstStyle>
          <a:p>
            <a:fld id="{B8C24CFF-065E-4619-8CB2-F17B3C479ECB}" type="slidenum">
              <a:rPr lang="en-US" altLang="zh-CN" sz="1200" b="0">
                <a:latin typeface="Arial" panose="020B0604020202020204" pitchFamily="34" charset="0"/>
                <a:ea typeface="宋体" panose="02010600030101010101" pitchFamily="2" charset="-122"/>
              </a:rPr>
              <a:pPr/>
              <a:t>20</a:t>
            </a:fld>
            <a:endParaRPr lang="en-US" altLang="zh-CN" sz="1200" b="0">
              <a:latin typeface="Arial" panose="020B0604020202020204" pitchFamily="34" charset="0"/>
              <a:ea typeface="宋体" panose="02010600030101010101" pitchFamily="2" charset="-122"/>
            </a:endParaRPr>
          </a:p>
        </p:txBody>
      </p:sp>
      <p:sp>
        <p:nvSpPr>
          <p:cNvPr id="13318" name="Rectangle 2">
            <a:extLst>
              <a:ext uri="{FF2B5EF4-FFF2-40B4-BE49-F238E27FC236}">
                <a16:creationId xmlns:a16="http://schemas.microsoft.com/office/drawing/2014/main" id="{EF5D2D97-3C81-4D21-8394-9E47FCF3065D}"/>
              </a:ext>
            </a:extLst>
          </p:cNvPr>
          <p:cNvSpPr>
            <a:spLocks noGrp="1" noRot="1" noChangeAspect="1" noChangeArrowheads="1" noTextEdit="1"/>
          </p:cNvSpPr>
          <p:nvPr>
            <p:ph type="sldImg"/>
          </p:nvPr>
        </p:nvSpPr>
        <p:spPr>
          <a:ln/>
        </p:spPr>
      </p:sp>
      <p:sp>
        <p:nvSpPr>
          <p:cNvPr id="13319" name="Rectangle 3">
            <a:extLst>
              <a:ext uri="{FF2B5EF4-FFF2-40B4-BE49-F238E27FC236}">
                <a16:creationId xmlns:a16="http://schemas.microsoft.com/office/drawing/2014/main" id="{DFC56146-3DF8-4FB3-A974-08EE7FFC3F65}"/>
              </a:ext>
            </a:extLst>
          </p:cNvPr>
          <p:cNvSpPr>
            <a:spLocks noGrp="1" noChangeArrowheads="1"/>
          </p:cNvSpPr>
          <p:nvPr>
            <p:ph type="body" idx="1"/>
          </p:nvPr>
        </p:nvSpPr>
        <p:spPr>
          <a:noFill/>
        </p:spPr>
        <p:txBody>
          <a:bodyPr/>
          <a:lstStyle/>
          <a:p>
            <a:pPr eaLnBrk="1" hangingPunct="1"/>
            <a:r>
              <a:rPr lang="zh-CN" altLang="en-US" dirty="0"/>
              <a:t>如何判断一个</a:t>
            </a:r>
            <a:r>
              <a:rPr lang="en-US" altLang="zh-CN" dirty="0"/>
              <a:t>IP</a:t>
            </a:r>
            <a:r>
              <a:rPr lang="zh-CN" altLang="en-US" dirty="0"/>
              <a:t>分组是否被分片？是第一片、中间片、最后一片？</a:t>
            </a:r>
            <a:endParaRPr lang="en-US" altLang="zh-CN" dirty="0"/>
          </a:p>
          <a:p>
            <a:pPr eaLnBrk="1" hangingPunct="1"/>
            <a:r>
              <a:rPr lang="en-US" altLang="zh-CN" dirty="0"/>
              <a:t>RFC 791 [</a:t>
            </a:r>
            <a:r>
              <a:rPr lang="en-US" altLang="zh-CN" dirty="0" err="1"/>
              <a:t>Postel</a:t>
            </a:r>
            <a:r>
              <a:rPr lang="en-US" altLang="zh-CN" dirty="0"/>
              <a:t> 1981a]</a:t>
            </a:r>
            <a:r>
              <a:rPr lang="zh-CN" altLang="en-US" dirty="0"/>
              <a:t>认为标识字段应该由让</a:t>
            </a:r>
            <a:r>
              <a:rPr lang="en-US" altLang="zh-CN" dirty="0"/>
              <a:t>IP</a:t>
            </a:r>
            <a:r>
              <a:rPr lang="zh-CN" altLang="en-US" dirty="0"/>
              <a:t>发送数据报的上层来选择。假设有 两个连续的</a:t>
            </a:r>
            <a:r>
              <a:rPr lang="en-US" altLang="zh-CN" dirty="0"/>
              <a:t>I P</a:t>
            </a:r>
            <a:r>
              <a:rPr lang="zh-CN" altLang="en-US" dirty="0"/>
              <a:t>数据报，其中一个是由</a:t>
            </a:r>
            <a:r>
              <a:rPr lang="en-US" altLang="zh-CN" dirty="0"/>
              <a:t>TCP</a:t>
            </a:r>
            <a:r>
              <a:rPr lang="zh-CN" altLang="en-US" dirty="0"/>
              <a:t>生成的，而另一个是由</a:t>
            </a:r>
            <a:r>
              <a:rPr lang="en-US" altLang="zh-CN" dirty="0"/>
              <a:t>UDP</a:t>
            </a:r>
            <a:r>
              <a:rPr lang="zh-CN" altLang="en-US" dirty="0"/>
              <a:t>生成的，那么它们 可能具有相同的标识字段。尽管这也可以照常工作（由重组算法来处理），但是在大多 数从伯克利派生出来的系统中，每发送一个</a:t>
            </a:r>
            <a:r>
              <a:rPr lang="en-US" altLang="zh-CN" dirty="0"/>
              <a:t>I P</a:t>
            </a:r>
            <a:r>
              <a:rPr lang="zh-CN" altLang="en-US" dirty="0"/>
              <a:t>数据报，</a:t>
            </a:r>
            <a:r>
              <a:rPr lang="en-US" altLang="zh-CN" dirty="0"/>
              <a:t>I P</a:t>
            </a:r>
            <a:r>
              <a:rPr lang="zh-CN" altLang="en-US" dirty="0"/>
              <a:t>层都要把一个内核变量的值加 </a:t>
            </a:r>
            <a:r>
              <a:rPr lang="en-US" altLang="zh-CN" dirty="0"/>
              <a:t>1</a:t>
            </a:r>
            <a:r>
              <a:rPr lang="zh-CN" altLang="en-US" dirty="0"/>
              <a:t>，不管交给</a:t>
            </a:r>
            <a:r>
              <a:rPr lang="en-US" altLang="zh-CN" dirty="0"/>
              <a:t>IP</a:t>
            </a:r>
            <a:r>
              <a:rPr lang="zh-CN" altLang="en-US" dirty="0"/>
              <a:t>的数据来自哪一层。内核变量的初始值根据系统引导时的时间来设置。</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8F242C3C-5C37-45E9-8469-02BC6287DF58}"/>
              </a:ext>
            </a:extLst>
          </p:cNvPr>
          <p:cNvSpPr>
            <a:spLocks noGrp="1" noChangeArrowheads="1"/>
          </p:cNvSpPr>
          <p:nvPr>
            <p:ph type="hdr" sz="quarter"/>
          </p:nvPr>
        </p:nvSpPr>
        <p:spPr>
          <a:noFill/>
        </p:spPr>
        <p:txBody>
          <a:bodyPr/>
          <a:lstStyle>
            <a:lvl1pPr>
              <a:defRPr sz="2400" b="1">
                <a:solidFill>
                  <a:schemeClr val="tx1"/>
                </a:solidFill>
                <a:latin typeface="Franklin Gothic Medium" panose="020B0603020102020204" pitchFamily="34" charset="0"/>
                <a:ea typeface="楷体_GB2312" pitchFamily="49" charset="-122"/>
              </a:defRPr>
            </a:lvl1pPr>
            <a:lvl2pPr marL="742950" indent="-285750">
              <a:defRPr sz="2400" b="1">
                <a:solidFill>
                  <a:schemeClr val="tx1"/>
                </a:solidFill>
                <a:latin typeface="Franklin Gothic Medium" panose="020B0603020102020204" pitchFamily="34" charset="0"/>
                <a:ea typeface="楷体_GB2312" pitchFamily="49" charset="-122"/>
              </a:defRPr>
            </a:lvl2pPr>
            <a:lvl3pPr marL="1143000" indent="-228600">
              <a:defRPr sz="2400" b="1">
                <a:solidFill>
                  <a:schemeClr val="tx1"/>
                </a:solidFill>
                <a:latin typeface="Franklin Gothic Medium" panose="020B0603020102020204" pitchFamily="34" charset="0"/>
                <a:ea typeface="楷体_GB2312" pitchFamily="49" charset="-122"/>
              </a:defRPr>
            </a:lvl3pPr>
            <a:lvl4pPr marL="1600200" indent="-228600">
              <a:defRPr sz="2400" b="1">
                <a:solidFill>
                  <a:schemeClr val="tx1"/>
                </a:solidFill>
                <a:latin typeface="Franklin Gothic Medium" panose="020B0603020102020204" pitchFamily="34" charset="0"/>
                <a:ea typeface="楷体_GB2312" pitchFamily="49" charset="-122"/>
              </a:defRPr>
            </a:lvl4pPr>
            <a:lvl5pPr marL="2057400" indent="-228600">
              <a:defRPr sz="2400" b="1">
                <a:solidFill>
                  <a:schemeClr val="tx1"/>
                </a:solidFill>
                <a:latin typeface="Franklin Gothic Medium" panose="020B06030201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9pPr>
          </a:lstStyle>
          <a:p>
            <a:r>
              <a:rPr lang="en-US" altLang="zh-CN" sz="1200" b="0">
                <a:latin typeface="Arial" panose="020B0604020202020204" pitchFamily="34" charset="0"/>
                <a:ea typeface="宋体" panose="02010600030101010101" pitchFamily="2" charset="-122"/>
              </a:rPr>
              <a:t>网络工程系</a:t>
            </a:r>
          </a:p>
        </p:txBody>
      </p:sp>
      <p:sp>
        <p:nvSpPr>
          <p:cNvPr id="15363" name="Rectangle 3">
            <a:extLst>
              <a:ext uri="{FF2B5EF4-FFF2-40B4-BE49-F238E27FC236}">
                <a16:creationId xmlns:a16="http://schemas.microsoft.com/office/drawing/2014/main" id="{A440DA05-C501-426F-9D27-BD9C150E4BBA}"/>
              </a:ext>
            </a:extLst>
          </p:cNvPr>
          <p:cNvSpPr>
            <a:spLocks noGrp="1" noChangeArrowheads="1"/>
          </p:cNvSpPr>
          <p:nvPr>
            <p:ph type="dt" sz="quarter" idx="1"/>
          </p:nvPr>
        </p:nvSpPr>
        <p:spPr>
          <a:noFill/>
        </p:spPr>
        <p:txBody>
          <a:bodyPr/>
          <a:lstStyle>
            <a:lvl1pPr>
              <a:defRPr sz="2400" b="1">
                <a:solidFill>
                  <a:schemeClr val="tx1"/>
                </a:solidFill>
                <a:latin typeface="Franklin Gothic Medium" panose="020B0603020102020204" pitchFamily="34" charset="0"/>
                <a:ea typeface="楷体_GB2312" pitchFamily="49" charset="-122"/>
              </a:defRPr>
            </a:lvl1pPr>
            <a:lvl2pPr marL="742950" indent="-285750">
              <a:defRPr sz="2400" b="1">
                <a:solidFill>
                  <a:schemeClr val="tx1"/>
                </a:solidFill>
                <a:latin typeface="Franklin Gothic Medium" panose="020B0603020102020204" pitchFamily="34" charset="0"/>
                <a:ea typeface="楷体_GB2312" pitchFamily="49" charset="-122"/>
              </a:defRPr>
            </a:lvl2pPr>
            <a:lvl3pPr marL="1143000" indent="-228600">
              <a:defRPr sz="2400" b="1">
                <a:solidFill>
                  <a:schemeClr val="tx1"/>
                </a:solidFill>
                <a:latin typeface="Franklin Gothic Medium" panose="020B0603020102020204" pitchFamily="34" charset="0"/>
                <a:ea typeface="楷体_GB2312" pitchFamily="49" charset="-122"/>
              </a:defRPr>
            </a:lvl3pPr>
            <a:lvl4pPr marL="1600200" indent="-228600">
              <a:defRPr sz="2400" b="1">
                <a:solidFill>
                  <a:schemeClr val="tx1"/>
                </a:solidFill>
                <a:latin typeface="Franklin Gothic Medium" panose="020B0603020102020204" pitchFamily="34" charset="0"/>
                <a:ea typeface="楷体_GB2312" pitchFamily="49" charset="-122"/>
              </a:defRPr>
            </a:lvl4pPr>
            <a:lvl5pPr marL="2057400" indent="-228600">
              <a:defRPr sz="2400" b="1">
                <a:solidFill>
                  <a:schemeClr val="tx1"/>
                </a:solidFill>
                <a:latin typeface="Franklin Gothic Medium" panose="020B06030201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9pPr>
          </a:lstStyle>
          <a:p>
            <a:r>
              <a:rPr lang="zh-CN" altLang="en-US" sz="1200" b="0">
                <a:latin typeface="Arial" panose="020B0604020202020204" pitchFamily="34" charset="0"/>
                <a:ea typeface="宋体" panose="02010600030101010101" pitchFamily="2" charset="-122"/>
              </a:rPr>
              <a:t>yn@uestc.edu.cn</a:t>
            </a:r>
            <a:endParaRPr lang="en-US" altLang="zh-CN" sz="1200" b="0">
              <a:latin typeface="Arial" panose="020B0604020202020204" pitchFamily="34" charset="0"/>
              <a:ea typeface="宋体" panose="02010600030101010101" pitchFamily="2" charset="-122"/>
            </a:endParaRPr>
          </a:p>
        </p:txBody>
      </p:sp>
      <p:sp>
        <p:nvSpPr>
          <p:cNvPr id="15364" name="Rectangle 6">
            <a:extLst>
              <a:ext uri="{FF2B5EF4-FFF2-40B4-BE49-F238E27FC236}">
                <a16:creationId xmlns:a16="http://schemas.microsoft.com/office/drawing/2014/main" id="{B3D5E5B6-BF5E-40F2-B4F0-9B05A7FBEA0B}"/>
              </a:ext>
            </a:extLst>
          </p:cNvPr>
          <p:cNvSpPr>
            <a:spLocks noGrp="1" noChangeArrowheads="1"/>
          </p:cNvSpPr>
          <p:nvPr>
            <p:ph type="ftr" sz="quarter" idx="4"/>
          </p:nvPr>
        </p:nvSpPr>
        <p:spPr>
          <a:noFill/>
        </p:spPr>
        <p:txBody>
          <a:bodyPr/>
          <a:lstStyle>
            <a:lvl1pPr>
              <a:defRPr sz="2400" b="1">
                <a:solidFill>
                  <a:schemeClr val="tx1"/>
                </a:solidFill>
                <a:latin typeface="Franklin Gothic Medium" panose="020B0603020102020204" pitchFamily="34" charset="0"/>
                <a:ea typeface="楷体_GB2312" pitchFamily="49" charset="-122"/>
              </a:defRPr>
            </a:lvl1pPr>
            <a:lvl2pPr marL="742950" indent="-285750">
              <a:defRPr sz="2400" b="1">
                <a:solidFill>
                  <a:schemeClr val="tx1"/>
                </a:solidFill>
                <a:latin typeface="Franklin Gothic Medium" panose="020B0603020102020204" pitchFamily="34" charset="0"/>
                <a:ea typeface="楷体_GB2312" pitchFamily="49" charset="-122"/>
              </a:defRPr>
            </a:lvl2pPr>
            <a:lvl3pPr marL="1143000" indent="-228600">
              <a:defRPr sz="2400" b="1">
                <a:solidFill>
                  <a:schemeClr val="tx1"/>
                </a:solidFill>
                <a:latin typeface="Franklin Gothic Medium" panose="020B0603020102020204" pitchFamily="34" charset="0"/>
                <a:ea typeface="楷体_GB2312" pitchFamily="49" charset="-122"/>
              </a:defRPr>
            </a:lvl3pPr>
            <a:lvl4pPr marL="1600200" indent="-228600">
              <a:defRPr sz="2400" b="1">
                <a:solidFill>
                  <a:schemeClr val="tx1"/>
                </a:solidFill>
                <a:latin typeface="Franklin Gothic Medium" panose="020B0603020102020204" pitchFamily="34" charset="0"/>
                <a:ea typeface="楷体_GB2312" pitchFamily="49" charset="-122"/>
              </a:defRPr>
            </a:lvl4pPr>
            <a:lvl5pPr marL="2057400" indent="-228600">
              <a:defRPr sz="2400" b="1">
                <a:solidFill>
                  <a:schemeClr val="tx1"/>
                </a:solidFill>
                <a:latin typeface="Franklin Gothic Medium" panose="020B06030201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9pPr>
          </a:lstStyle>
          <a:p>
            <a:r>
              <a:rPr lang="en-US" altLang="zh-CN" sz="1200" b="0">
                <a:latin typeface="Arial" panose="020B0604020202020204" pitchFamily="34" charset="0"/>
                <a:ea typeface="宋体" panose="02010600030101010101" pitchFamily="2" charset="-122"/>
              </a:rPr>
              <a:t>电子科大通信学院</a:t>
            </a:r>
          </a:p>
        </p:txBody>
      </p:sp>
      <p:sp>
        <p:nvSpPr>
          <p:cNvPr id="15365" name="Rectangle 7">
            <a:extLst>
              <a:ext uri="{FF2B5EF4-FFF2-40B4-BE49-F238E27FC236}">
                <a16:creationId xmlns:a16="http://schemas.microsoft.com/office/drawing/2014/main" id="{3E56051F-60B6-4B55-96A3-03C9E93315B3}"/>
              </a:ext>
            </a:extLst>
          </p:cNvPr>
          <p:cNvSpPr>
            <a:spLocks noGrp="1" noChangeArrowheads="1"/>
          </p:cNvSpPr>
          <p:nvPr>
            <p:ph type="sldNum" sz="quarter" idx="5"/>
          </p:nvPr>
        </p:nvSpPr>
        <p:spPr>
          <a:noFill/>
        </p:spPr>
        <p:txBody>
          <a:bodyPr/>
          <a:lstStyle>
            <a:lvl1pPr>
              <a:defRPr sz="2400" b="1">
                <a:solidFill>
                  <a:schemeClr val="tx1"/>
                </a:solidFill>
                <a:latin typeface="Franklin Gothic Medium" panose="020B0603020102020204" pitchFamily="34" charset="0"/>
                <a:ea typeface="楷体_GB2312" pitchFamily="49" charset="-122"/>
              </a:defRPr>
            </a:lvl1pPr>
            <a:lvl2pPr marL="742950" indent="-285750">
              <a:defRPr sz="2400" b="1">
                <a:solidFill>
                  <a:schemeClr val="tx1"/>
                </a:solidFill>
                <a:latin typeface="Franklin Gothic Medium" panose="020B0603020102020204" pitchFamily="34" charset="0"/>
                <a:ea typeface="楷体_GB2312" pitchFamily="49" charset="-122"/>
              </a:defRPr>
            </a:lvl2pPr>
            <a:lvl3pPr marL="1143000" indent="-228600">
              <a:defRPr sz="2400" b="1">
                <a:solidFill>
                  <a:schemeClr val="tx1"/>
                </a:solidFill>
                <a:latin typeface="Franklin Gothic Medium" panose="020B0603020102020204" pitchFamily="34" charset="0"/>
                <a:ea typeface="楷体_GB2312" pitchFamily="49" charset="-122"/>
              </a:defRPr>
            </a:lvl3pPr>
            <a:lvl4pPr marL="1600200" indent="-228600">
              <a:defRPr sz="2400" b="1">
                <a:solidFill>
                  <a:schemeClr val="tx1"/>
                </a:solidFill>
                <a:latin typeface="Franklin Gothic Medium" panose="020B0603020102020204" pitchFamily="34" charset="0"/>
                <a:ea typeface="楷体_GB2312" pitchFamily="49" charset="-122"/>
              </a:defRPr>
            </a:lvl4pPr>
            <a:lvl5pPr marL="2057400" indent="-228600">
              <a:defRPr sz="2400" b="1">
                <a:solidFill>
                  <a:schemeClr val="tx1"/>
                </a:solidFill>
                <a:latin typeface="Franklin Gothic Medium" panose="020B06030201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9pPr>
          </a:lstStyle>
          <a:p>
            <a:fld id="{298C286F-D6D8-4ADE-BBAF-7C152E566090}" type="slidenum">
              <a:rPr lang="en-US" altLang="zh-CN" sz="1200" b="0">
                <a:latin typeface="Arial" panose="020B0604020202020204" pitchFamily="34" charset="0"/>
                <a:ea typeface="宋体" panose="02010600030101010101" pitchFamily="2" charset="-122"/>
              </a:rPr>
              <a:pPr/>
              <a:t>21</a:t>
            </a:fld>
            <a:endParaRPr lang="en-US" altLang="zh-CN" sz="1200" b="0">
              <a:latin typeface="Arial" panose="020B0604020202020204" pitchFamily="34" charset="0"/>
              <a:ea typeface="宋体" panose="02010600030101010101" pitchFamily="2" charset="-122"/>
            </a:endParaRPr>
          </a:p>
        </p:txBody>
      </p:sp>
      <p:sp>
        <p:nvSpPr>
          <p:cNvPr id="15366" name="Rectangle 2">
            <a:extLst>
              <a:ext uri="{FF2B5EF4-FFF2-40B4-BE49-F238E27FC236}">
                <a16:creationId xmlns:a16="http://schemas.microsoft.com/office/drawing/2014/main" id="{214F8B85-910B-41BD-9119-EDD804B57C74}"/>
              </a:ext>
            </a:extLst>
          </p:cNvPr>
          <p:cNvSpPr>
            <a:spLocks noGrp="1" noRot="1" noChangeAspect="1" noChangeArrowheads="1" noTextEdit="1"/>
          </p:cNvSpPr>
          <p:nvPr>
            <p:ph type="sldImg"/>
          </p:nvPr>
        </p:nvSpPr>
        <p:spPr>
          <a:ln/>
        </p:spPr>
      </p:sp>
      <p:sp>
        <p:nvSpPr>
          <p:cNvPr id="15367" name="Rectangle 3">
            <a:extLst>
              <a:ext uri="{FF2B5EF4-FFF2-40B4-BE49-F238E27FC236}">
                <a16:creationId xmlns:a16="http://schemas.microsoft.com/office/drawing/2014/main" id="{07229B5F-A515-47D7-B603-CBDFA9684512}"/>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2FC20088-196C-47C7-AB9F-30770069902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624D9DB-34C1-45A6-BD79-FF4253C5B4B2}" type="slidenum">
              <a:rPr lang="en-US" altLang="zh-TW" b="0">
                <a:latin typeface="Times New Roman" panose="02020603050405020304" pitchFamily="18" charset="0"/>
              </a:rPr>
              <a:pPr/>
              <a:t>22</a:t>
            </a:fld>
            <a:endParaRPr lang="en-US" altLang="zh-TW" b="0">
              <a:latin typeface="Times New Roman" panose="02020603050405020304" pitchFamily="18" charset="0"/>
            </a:endParaRPr>
          </a:p>
        </p:txBody>
      </p:sp>
      <p:sp>
        <p:nvSpPr>
          <p:cNvPr id="31747" name="Rectangle 2">
            <a:extLst>
              <a:ext uri="{FF2B5EF4-FFF2-40B4-BE49-F238E27FC236}">
                <a16:creationId xmlns:a16="http://schemas.microsoft.com/office/drawing/2014/main" id="{C5DC5E2A-F4A5-4601-A719-F917D3DE09A7}"/>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DB0B16FB-C5C4-4F1D-82A0-7B16ED702C1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zh-TW"/>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A8FB104E-7A44-4BB5-B5DA-6E0A1AD199E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5968994-7D4A-4828-A26D-39178529065C}" type="slidenum">
              <a:rPr lang="en-US" altLang="zh-TW" b="0">
                <a:latin typeface="Times New Roman" panose="02020603050405020304" pitchFamily="18" charset="0"/>
              </a:rPr>
              <a:pPr/>
              <a:t>2</a:t>
            </a:fld>
            <a:endParaRPr lang="en-US" altLang="zh-TW" b="0">
              <a:latin typeface="Times New Roman" panose="02020603050405020304" pitchFamily="18" charset="0"/>
            </a:endParaRPr>
          </a:p>
        </p:txBody>
      </p:sp>
      <p:sp>
        <p:nvSpPr>
          <p:cNvPr id="7171" name="Rectangle 2">
            <a:extLst>
              <a:ext uri="{FF2B5EF4-FFF2-40B4-BE49-F238E27FC236}">
                <a16:creationId xmlns:a16="http://schemas.microsoft.com/office/drawing/2014/main" id="{0009DF18-F90F-4815-BBB7-840A17C05208}"/>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4719F855-63C1-4F1E-A5EE-91819918483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dirty="0"/>
              <a:t>包括</a:t>
            </a:r>
            <a:r>
              <a:rPr lang="en-US" altLang="zh-CN" dirty="0"/>
              <a:t>IP</a:t>
            </a:r>
            <a:r>
              <a:rPr lang="zh-CN" altLang="en-US" dirty="0"/>
              <a:t>协议的服务类型，数据包格式，分片和拼接，校验，以及其它的一些细节设计</a:t>
            </a:r>
            <a:endParaRPr lang="zh-TW" altLang="zh-TW"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EB24ABFC-A28D-4C75-8120-B1DA83772CD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64EFAFD-DF15-499A-A91A-2D42EEA42281}" type="slidenum">
              <a:rPr lang="en-US" altLang="zh-TW" b="0">
                <a:latin typeface="Times New Roman" panose="02020603050405020304" pitchFamily="18" charset="0"/>
              </a:rPr>
              <a:pPr/>
              <a:t>23</a:t>
            </a:fld>
            <a:endParaRPr lang="en-US" altLang="zh-TW" b="0">
              <a:latin typeface="Times New Roman" panose="02020603050405020304" pitchFamily="18" charset="0"/>
            </a:endParaRPr>
          </a:p>
        </p:txBody>
      </p:sp>
      <p:sp>
        <p:nvSpPr>
          <p:cNvPr id="41987" name="Rectangle 2">
            <a:extLst>
              <a:ext uri="{FF2B5EF4-FFF2-40B4-BE49-F238E27FC236}">
                <a16:creationId xmlns:a16="http://schemas.microsoft.com/office/drawing/2014/main" id="{B5C64102-B0E7-46E9-A046-B8AFB6B2BD57}"/>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FF474713-377F-4199-9A55-D0A84E937D1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zh-TW"/>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93E6F626-96B6-49F0-9ACD-42811D0FA3E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E08889B-B47C-4BF0-A067-A458434421F8}" type="slidenum">
              <a:rPr lang="en-US" altLang="zh-TW" b="0">
                <a:latin typeface="Times New Roman" panose="02020603050405020304" pitchFamily="18" charset="0"/>
              </a:rPr>
              <a:pPr/>
              <a:t>25</a:t>
            </a:fld>
            <a:endParaRPr lang="en-US" altLang="zh-TW" b="0">
              <a:latin typeface="Times New Roman" panose="02020603050405020304" pitchFamily="18" charset="0"/>
            </a:endParaRPr>
          </a:p>
        </p:txBody>
      </p:sp>
      <p:sp>
        <p:nvSpPr>
          <p:cNvPr id="9219" name="Rectangle 2">
            <a:extLst>
              <a:ext uri="{FF2B5EF4-FFF2-40B4-BE49-F238E27FC236}">
                <a16:creationId xmlns:a16="http://schemas.microsoft.com/office/drawing/2014/main" id="{15797262-DFC2-4332-87FD-BD8D4D73C818}"/>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9F93DDA3-3E39-4D25-81D9-6E04FA9291B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zh-TW"/>
          </a:p>
        </p:txBody>
      </p:sp>
    </p:spTree>
    <p:extLst>
      <p:ext uri="{BB962C8B-B14F-4D97-AF65-F5344CB8AC3E}">
        <p14:creationId xmlns:p14="http://schemas.microsoft.com/office/powerpoint/2010/main" val="41127517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0AAD3D1B-4ECE-433E-B1ED-5D31AA8D9FD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9934B27-1919-4C68-A76F-34F59C646197}" type="slidenum">
              <a:rPr lang="en-US" altLang="zh-TW" b="0">
                <a:latin typeface="Times New Roman" panose="02020603050405020304" pitchFamily="18" charset="0"/>
              </a:rPr>
              <a:pPr/>
              <a:t>26</a:t>
            </a:fld>
            <a:endParaRPr lang="en-US" altLang="zh-TW" b="0">
              <a:latin typeface="Times New Roman" panose="02020603050405020304" pitchFamily="18" charset="0"/>
            </a:endParaRPr>
          </a:p>
        </p:txBody>
      </p:sp>
      <p:sp>
        <p:nvSpPr>
          <p:cNvPr id="44035" name="Rectangle 2">
            <a:extLst>
              <a:ext uri="{FF2B5EF4-FFF2-40B4-BE49-F238E27FC236}">
                <a16:creationId xmlns:a16="http://schemas.microsoft.com/office/drawing/2014/main" id="{3E5AA9C1-0647-4D12-983D-869F7FA5A0E1}"/>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D3AC1E31-9EF6-4C0D-A973-7B1768DEE50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zh-TW"/>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45B19A4E-E6DE-41B6-A91B-EF386B4EDF9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57AF1F4-CFF1-43D8-AF1E-355FF34C8D0C}" type="slidenum">
              <a:rPr lang="en-US" altLang="zh-TW" b="0">
                <a:latin typeface="Times New Roman" panose="02020603050405020304" pitchFamily="18" charset="0"/>
              </a:rPr>
              <a:pPr/>
              <a:t>27</a:t>
            </a:fld>
            <a:endParaRPr lang="en-US" altLang="zh-TW" b="0">
              <a:latin typeface="Times New Roman" panose="02020603050405020304" pitchFamily="18" charset="0"/>
            </a:endParaRPr>
          </a:p>
        </p:txBody>
      </p:sp>
      <p:sp>
        <p:nvSpPr>
          <p:cNvPr id="46083" name="Rectangle 2">
            <a:extLst>
              <a:ext uri="{FF2B5EF4-FFF2-40B4-BE49-F238E27FC236}">
                <a16:creationId xmlns:a16="http://schemas.microsoft.com/office/drawing/2014/main" id="{178DD1D3-6ECD-4342-8F3E-A79B92F7E99B}"/>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0B11F208-62E9-46C7-85BC-0E51107BF31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zh-TW"/>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C04ADD46-96B7-4FD5-9D82-CA50ECE4310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BB8A178-807B-4AAB-8429-8C88480EC0BF}" type="slidenum">
              <a:rPr lang="en-US" altLang="zh-TW" b="0">
                <a:latin typeface="Times New Roman" panose="02020603050405020304" pitchFamily="18" charset="0"/>
              </a:rPr>
              <a:pPr/>
              <a:t>28</a:t>
            </a:fld>
            <a:endParaRPr lang="en-US" altLang="zh-TW" b="0">
              <a:latin typeface="Times New Roman" panose="02020603050405020304" pitchFamily="18" charset="0"/>
            </a:endParaRPr>
          </a:p>
        </p:txBody>
      </p:sp>
      <p:sp>
        <p:nvSpPr>
          <p:cNvPr id="48131" name="Rectangle 2">
            <a:extLst>
              <a:ext uri="{FF2B5EF4-FFF2-40B4-BE49-F238E27FC236}">
                <a16:creationId xmlns:a16="http://schemas.microsoft.com/office/drawing/2014/main" id="{6602965C-BD8A-4D88-AF18-99CC68F6C34C}"/>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1170606C-A552-4842-892A-30507F8D97C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zh-TW"/>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A9FEB7E6-254F-4880-BB1B-EDE2D66B5B8B}"/>
              </a:ext>
            </a:extLst>
          </p:cNvPr>
          <p:cNvSpPr>
            <a:spLocks noGrp="1" noChangeArrowheads="1"/>
          </p:cNvSpPr>
          <p:nvPr>
            <p:ph type="hdr" sz="quarter"/>
          </p:nvPr>
        </p:nvSpPr>
        <p:spPr>
          <a:noFill/>
        </p:spPr>
        <p:txBody>
          <a:bodyPr/>
          <a:lstStyle>
            <a:lvl1pPr>
              <a:defRPr sz="2400" b="1">
                <a:solidFill>
                  <a:schemeClr val="tx1"/>
                </a:solidFill>
                <a:latin typeface="Franklin Gothic Medium" panose="020B0603020102020204" pitchFamily="34" charset="0"/>
                <a:ea typeface="楷体_GB2312" pitchFamily="49" charset="-122"/>
              </a:defRPr>
            </a:lvl1pPr>
            <a:lvl2pPr marL="742950" indent="-285750">
              <a:defRPr sz="2400" b="1">
                <a:solidFill>
                  <a:schemeClr val="tx1"/>
                </a:solidFill>
                <a:latin typeface="Franklin Gothic Medium" panose="020B0603020102020204" pitchFamily="34" charset="0"/>
                <a:ea typeface="楷体_GB2312" pitchFamily="49" charset="-122"/>
              </a:defRPr>
            </a:lvl2pPr>
            <a:lvl3pPr marL="1143000" indent="-228600">
              <a:defRPr sz="2400" b="1">
                <a:solidFill>
                  <a:schemeClr val="tx1"/>
                </a:solidFill>
                <a:latin typeface="Franklin Gothic Medium" panose="020B0603020102020204" pitchFamily="34" charset="0"/>
                <a:ea typeface="楷体_GB2312" pitchFamily="49" charset="-122"/>
              </a:defRPr>
            </a:lvl3pPr>
            <a:lvl4pPr marL="1600200" indent="-228600">
              <a:defRPr sz="2400" b="1">
                <a:solidFill>
                  <a:schemeClr val="tx1"/>
                </a:solidFill>
                <a:latin typeface="Franklin Gothic Medium" panose="020B0603020102020204" pitchFamily="34" charset="0"/>
                <a:ea typeface="楷体_GB2312" pitchFamily="49" charset="-122"/>
              </a:defRPr>
            </a:lvl4pPr>
            <a:lvl5pPr marL="2057400" indent="-228600">
              <a:defRPr sz="2400" b="1">
                <a:solidFill>
                  <a:schemeClr val="tx1"/>
                </a:solidFill>
                <a:latin typeface="Franklin Gothic Medium" panose="020B06030201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9pPr>
          </a:lstStyle>
          <a:p>
            <a:r>
              <a:rPr lang="en-US" altLang="zh-CN" sz="1200" b="0">
                <a:latin typeface="Arial" panose="020B0604020202020204" pitchFamily="34" charset="0"/>
                <a:ea typeface="宋体" panose="02010600030101010101" pitchFamily="2" charset="-122"/>
              </a:rPr>
              <a:t>网络工程系</a:t>
            </a:r>
          </a:p>
        </p:txBody>
      </p:sp>
      <p:sp>
        <p:nvSpPr>
          <p:cNvPr id="23555" name="Rectangle 3">
            <a:extLst>
              <a:ext uri="{FF2B5EF4-FFF2-40B4-BE49-F238E27FC236}">
                <a16:creationId xmlns:a16="http://schemas.microsoft.com/office/drawing/2014/main" id="{EA6C24F8-098D-4CBB-AF00-2E2EF5F98C94}"/>
              </a:ext>
            </a:extLst>
          </p:cNvPr>
          <p:cNvSpPr>
            <a:spLocks noGrp="1" noChangeArrowheads="1"/>
          </p:cNvSpPr>
          <p:nvPr>
            <p:ph type="dt" sz="quarter" idx="1"/>
          </p:nvPr>
        </p:nvSpPr>
        <p:spPr>
          <a:noFill/>
        </p:spPr>
        <p:txBody>
          <a:bodyPr/>
          <a:lstStyle>
            <a:lvl1pPr>
              <a:defRPr sz="2400" b="1">
                <a:solidFill>
                  <a:schemeClr val="tx1"/>
                </a:solidFill>
                <a:latin typeface="Franklin Gothic Medium" panose="020B0603020102020204" pitchFamily="34" charset="0"/>
                <a:ea typeface="楷体_GB2312" pitchFamily="49" charset="-122"/>
              </a:defRPr>
            </a:lvl1pPr>
            <a:lvl2pPr marL="742950" indent="-285750">
              <a:defRPr sz="2400" b="1">
                <a:solidFill>
                  <a:schemeClr val="tx1"/>
                </a:solidFill>
                <a:latin typeface="Franklin Gothic Medium" panose="020B0603020102020204" pitchFamily="34" charset="0"/>
                <a:ea typeface="楷体_GB2312" pitchFamily="49" charset="-122"/>
              </a:defRPr>
            </a:lvl2pPr>
            <a:lvl3pPr marL="1143000" indent="-228600">
              <a:defRPr sz="2400" b="1">
                <a:solidFill>
                  <a:schemeClr val="tx1"/>
                </a:solidFill>
                <a:latin typeface="Franklin Gothic Medium" panose="020B0603020102020204" pitchFamily="34" charset="0"/>
                <a:ea typeface="楷体_GB2312" pitchFamily="49" charset="-122"/>
              </a:defRPr>
            </a:lvl3pPr>
            <a:lvl4pPr marL="1600200" indent="-228600">
              <a:defRPr sz="2400" b="1">
                <a:solidFill>
                  <a:schemeClr val="tx1"/>
                </a:solidFill>
                <a:latin typeface="Franklin Gothic Medium" panose="020B0603020102020204" pitchFamily="34" charset="0"/>
                <a:ea typeface="楷体_GB2312" pitchFamily="49" charset="-122"/>
              </a:defRPr>
            </a:lvl4pPr>
            <a:lvl5pPr marL="2057400" indent="-228600">
              <a:defRPr sz="2400" b="1">
                <a:solidFill>
                  <a:schemeClr val="tx1"/>
                </a:solidFill>
                <a:latin typeface="Franklin Gothic Medium" panose="020B06030201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9pPr>
          </a:lstStyle>
          <a:p>
            <a:r>
              <a:rPr lang="zh-CN" altLang="en-US" sz="1200" b="0">
                <a:latin typeface="Arial" panose="020B0604020202020204" pitchFamily="34" charset="0"/>
                <a:ea typeface="宋体" panose="02010600030101010101" pitchFamily="2" charset="-122"/>
              </a:rPr>
              <a:t>yn@uestc.edu.cn</a:t>
            </a:r>
            <a:endParaRPr lang="en-US" altLang="zh-CN" sz="1200" b="0">
              <a:latin typeface="Arial" panose="020B0604020202020204" pitchFamily="34" charset="0"/>
              <a:ea typeface="宋体" panose="02010600030101010101" pitchFamily="2" charset="-122"/>
            </a:endParaRPr>
          </a:p>
        </p:txBody>
      </p:sp>
      <p:sp>
        <p:nvSpPr>
          <p:cNvPr id="23556" name="Rectangle 6">
            <a:extLst>
              <a:ext uri="{FF2B5EF4-FFF2-40B4-BE49-F238E27FC236}">
                <a16:creationId xmlns:a16="http://schemas.microsoft.com/office/drawing/2014/main" id="{ECAE125A-9FDC-46C2-A0DD-CE0BEFCAC9D1}"/>
              </a:ext>
            </a:extLst>
          </p:cNvPr>
          <p:cNvSpPr>
            <a:spLocks noGrp="1" noChangeArrowheads="1"/>
          </p:cNvSpPr>
          <p:nvPr>
            <p:ph type="ftr" sz="quarter" idx="4"/>
          </p:nvPr>
        </p:nvSpPr>
        <p:spPr>
          <a:noFill/>
        </p:spPr>
        <p:txBody>
          <a:bodyPr/>
          <a:lstStyle>
            <a:lvl1pPr>
              <a:defRPr sz="2400" b="1">
                <a:solidFill>
                  <a:schemeClr val="tx1"/>
                </a:solidFill>
                <a:latin typeface="Franklin Gothic Medium" panose="020B0603020102020204" pitchFamily="34" charset="0"/>
                <a:ea typeface="楷体_GB2312" pitchFamily="49" charset="-122"/>
              </a:defRPr>
            </a:lvl1pPr>
            <a:lvl2pPr marL="742950" indent="-285750">
              <a:defRPr sz="2400" b="1">
                <a:solidFill>
                  <a:schemeClr val="tx1"/>
                </a:solidFill>
                <a:latin typeface="Franklin Gothic Medium" panose="020B0603020102020204" pitchFamily="34" charset="0"/>
                <a:ea typeface="楷体_GB2312" pitchFamily="49" charset="-122"/>
              </a:defRPr>
            </a:lvl2pPr>
            <a:lvl3pPr marL="1143000" indent="-228600">
              <a:defRPr sz="2400" b="1">
                <a:solidFill>
                  <a:schemeClr val="tx1"/>
                </a:solidFill>
                <a:latin typeface="Franklin Gothic Medium" panose="020B0603020102020204" pitchFamily="34" charset="0"/>
                <a:ea typeface="楷体_GB2312" pitchFamily="49" charset="-122"/>
              </a:defRPr>
            </a:lvl3pPr>
            <a:lvl4pPr marL="1600200" indent="-228600">
              <a:defRPr sz="2400" b="1">
                <a:solidFill>
                  <a:schemeClr val="tx1"/>
                </a:solidFill>
                <a:latin typeface="Franklin Gothic Medium" panose="020B0603020102020204" pitchFamily="34" charset="0"/>
                <a:ea typeface="楷体_GB2312" pitchFamily="49" charset="-122"/>
              </a:defRPr>
            </a:lvl4pPr>
            <a:lvl5pPr marL="2057400" indent="-228600">
              <a:defRPr sz="2400" b="1">
                <a:solidFill>
                  <a:schemeClr val="tx1"/>
                </a:solidFill>
                <a:latin typeface="Franklin Gothic Medium" panose="020B06030201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9pPr>
          </a:lstStyle>
          <a:p>
            <a:r>
              <a:rPr lang="en-US" altLang="zh-CN" sz="1200" b="0">
                <a:latin typeface="Arial" panose="020B0604020202020204" pitchFamily="34" charset="0"/>
                <a:ea typeface="宋体" panose="02010600030101010101" pitchFamily="2" charset="-122"/>
              </a:rPr>
              <a:t>电子科大通信学院</a:t>
            </a:r>
          </a:p>
        </p:txBody>
      </p:sp>
      <p:sp>
        <p:nvSpPr>
          <p:cNvPr id="23557" name="Rectangle 7">
            <a:extLst>
              <a:ext uri="{FF2B5EF4-FFF2-40B4-BE49-F238E27FC236}">
                <a16:creationId xmlns:a16="http://schemas.microsoft.com/office/drawing/2014/main" id="{783338FE-CA72-4B3A-BCA9-DD7CFB4082D9}"/>
              </a:ext>
            </a:extLst>
          </p:cNvPr>
          <p:cNvSpPr>
            <a:spLocks noGrp="1" noChangeArrowheads="1"/>
          </p:cNvSpPr>
          <p:nvPr>
            <p:ph type="sldNum" sz="quarter" idx="5"/>
          </p:nvPr>
        </p:nvSpPr>
        <p:spPr>
          <a:noFill/>
        </p:spPr>
        <p:txBody>
          <a:bodyPr/>
          <a:lstStyle>
            <a:lvl1pPr>
              <a:defRPr sz="2400" b="1">
                <a:solidFill>
                  <a:schemeClr val="tx1"/>
                </a:solidFill>
                <a:latin typeface="Franklin Gothic Medium" panose="020B0603020102020204" pitchFamily="34" charset="0"/>
                <a:ea typeface="楷体_GB2312" pitchFamily="49" charset="-122"/>
              </a:defRPr>
            </a:lvl1pPr>
            <a:lvl2pPr marL="742950" indent="-285750">
              <a:defRPr sz="2400" b="1">
                <a:solidFill>
                  <a:schemeClr val="tx1"/>
                </a:solidFill>
                <a:latin typeface="Franklin Gothic Medium" panose="020B0603020102020204" pitchFamily="34" charset="0"/>
                <a:ea typeface="楷体_GB2312" pitchFamily="49" charset="-122"/>
              </a:defRPr>
            </a:lvl2pPr>
            <a:lvl3pPr marL="1143000" indent="-228600">
              <a:defRPr sz="2400" b="1">
                <a:solidFill>
                  <a:schemeClr val="tx1"/>
                </a:solidFill>
                <a:latin typeface="Franklin Gothic Medium" panose="020B0603020102020204" pitchFamily="34" charset="0"/>
                <a:ea typeface="楷体_GB2312" pitchFamily="49" charset="-122"/>
              </a:defRPr>
            </a:lvl3pPr>
            <a:lvl4pPr marL="1600200" indent="-228600">
              <a:defRPr sz="2400" b="1">
                <a:solidFill>
                  <a:schemeClr val="tx1"/>
                </a:solidFill>
                <a:latin typeface="Franklin Gothic Medium" panose="020B0603020102020204" pitchFamily="34" charset="0"/>
                <a:ea typeface="楷体_GB2312" pitchFamily="49" charset="-122"/>
              </a:defRPr>
            </a:lvl4pPr>
            <a:lvl5pPr marL="2057400" indent="-228600">
              <a:defRPr sz="2400" b="1">
                <a:solidFill>
                  <a:schemeClr val="tx1"/>
                </a:solidFill>
                <a:latin typeface="Franklin Gothic Medium" panose="020B06030201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9pPr>
          </a:lstStyle>
          <a:p>
            <a:fld id="{B524623A-DEB0-4346-97CE-311305B7C149}" type="slidenum">
              <a:rPr lang="en-US" altLang="zh-CN" sz="1200" b="0">
                <a:latin typeface="Arial" panose="020B0604020202020204" pitchFamily="34" charset="0"/>
                <a:ea typeface="宋体" panose="02010600030101010101" pitchFamily="2" charset="-122"/>
              </a:rPr>
              <a:pPr/>
              <a:t>29</a:t>
            </a:fld>
            <a:endParaRPr lang="en-US" altLang="zh-CN" sz="1200" b="0">
              <a:latin typeface="Arial" panose="020B0604020202020204" pitchFamily="34" charset="0"/>
              <a:ea typeface="宋体" panose="02010600030101010101" pitchFamily="2" charset="-122"/>
            </a:endParaRPr>
          </a:p>
        </p:txBody>
      </p:sp>
      <p:sp>
        <p:nvSpPr>
          <p:cNvPr id="23558" name="Rectangle 2">
            <a:extLst>
              <a:ext uri="{FF2B5EF4-FFF2-40B4-BE49-F238E27FC236}">
                <a16:creationId xmlns:a16="http://schemas.microsoft.com/office/drawing/2014/main" id="{85DCD00D-634F-49C4-B06D-2643A2028A7C}"/>
              </a:ext>
            </a:extLst>
          </p:cNvPr>
          <p:cNvSpPr>
            <a:spLocks noGrp="1" noRot="1" noChangeAspect="1" noChangeArrowheads="1" noTextEdit="1"/>
          </p:cNvSpPr>
          <p:nvPr>
            <p:ph type="sldImg"/>
          </p:nvPr>
        </p:nvSpPr>
        <p:spPr>
          <a:ln/>
        </p:spPr>
      </p:sp>
      <p:sp>
        <p:nvSpPr>
          <p:cNvPr id="23559" name="Rectangle 3">
            <a:extLst>
              <a:ext uri="{FF2B5EF4-FFF2-40B4-BE49-F238E27FC236}">
                <a16:creationId xmlns:a16="http://schemas.microsoft.com/office/drawing/2014/main" id="{525896F0-1D5D-43CF-BEB8-C23610F58C6B}"/>
              </a:ext>
            </a:extLst>
          </p:cNvPr>
          <p:cNvSpPr>
            <a:spLocks noGrp="1" noChangeArrowheads="1"/>
          </p:cNvSpPr>
          <p:nvPr>
            <p:ph type="body" idx="1"/>
          </p:nvPr>
        </p:nvSpPr>
        <p:spPr>
          <a:noFill/>
        </p:spPr>
        <p:txBody>
          <a:bodyPr/>
          <a:lstStyle/>
          <a:p>
            <a:pPr eaLnBrk="1" hangingPunct="1"/>
            <a:r>
              <a:rPr lang="zh-CN" altLang="en-US" dirty="0"/>
              <a:t>不同的物理网络，</a:t>
            </a:r>
            <a:r>
              <a:rPr lang="en-US" altLang="zh-CN" dirty="0"/>
              <a:t>MTU</a:t>
            </a:r>
            <a:r>
              <a:rPr lang="zh-CN" altLang="en-US" dirty="0"/>
              <a:t>是不同的， </a:t>
            </a:r>
            <a:r>
              <a:rPr lang="en-US" altLang="zh-CN" dirty="0"/>
              <a:t>IP</a:t>
            </a:r>
            <a:r>
              <a:rPr lang="zh-CN" altLang="en-US" dirty="0"/>
              <a:t>最大数据报长度为</a:t>
            </a:r>
            <a:r>
              <a:rPr lang="en-US" altLang="zh-CN" dirty="0"/>
              <a:t>65536</a:t>
            </a:r>
            <a:r>
              <a:rPr lang="zh-CN" altLang="en-US" dirty="0"/>
              <a:t>，经过不同的物理网络时，不得不分割数据报，是它们能通过这些网络</a:t>
            </a:r>
            <a:endParaRPr lang="zh-CN"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7F4DC76F-E8EE-4D34-8301-C3BE68E457E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BA4ED60-A0AA-4EE4-BDF9-4845543D67F5}" type="slidenum">
              <a:rPr lang="en-US" altLang="zh-TW" b="0">
                <a:latin typeface="Times New Roman" panose="02020603050405020304" pitchFamily="18" charset="0"/>
              </a:rPr>
              <a:pPr/>
              <a:t>30</a:t>
            </a:fld>
            <a:endParaRPr lang="en-US" altLang="zh-TW" b="0">
              <a:latin typeface="Times New Roman" panose="02020603050405020304" pitchFamily="18" charset="0"/>
            </a:endParaRPr>
          </a:p>
        </p:txBody>
      </p:sp>
      <p:sp>
        <p:nvSpPr>
          <p:cNvPr id="50179" name="Rectangle 2">
            <a:extLst>
              <a:ext uri="{FF2B5EF4-FFF2-40B4-BE49-F238E27FC236}">
                <a16:creationId xmlns:a16="http://schemas.microsoft.com/office/drawing/2014/main" id="{EF63DAEB-875F-47DA-BB4E-F22CA2DE558E}"/>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9D08026D-1A79-4CA0-9119-565B6EB5C0C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zh-TW"/>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43FB9DC1-C129-477F-B79C-803F98D46E8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F34B8F1-A231-4FDA-9A2B-C928DF81F053}" type="slidenum">
              <a:rPr lang="en-US" altLang="zh-TW" b="0">
                <a:latin typeface="Times New Roman" panose="02020603050405020304" pitchFamily="18" charset="0"/>
              </a:rPr>
              <a:pPr/>
              <a:t>31</a:t>
            </a:fld>
            <a:endParaRPr lang="en-US" altLang="zh-TW" b="0">
              <a:latin typeface="Times New Roman" panose="02020603050405020304" pitchFamily="18" charset="0"/>
            </a:endParaRPr>
          </a:p>
        </p:txBody>
      </p:sp>
      <p:sp>
        <p:nvSpPr>
          <p:cNvPr id="52227" name="Rectangle 2">
            <a:extLst>
              <a:ext uri="{FF2B5EF4-FFF2-40B4-BE49-F238E27FC236}">
                <a16:creationId xmlns:a16="http://schemas.microsoft.com/office/drawing/2014/main" id="{51EACBD4-D3A1-4F5F-88D1-FC5F94588A66}"/>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ADC39CAB-0DA8-4BD8-9FE7-32494696735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zh-TW"/>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3E2D167E-A26B-4C27-A62D-C1AE9980114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2376CAB-41EB-4030-87A7-350FCAEB0731}" type="slidenum">
              <a:rPr lang="en-US" altLang="zh-TW" b="0">
                <a:latin typeface="Times New Roman" panose="02020603050405020304" pitchFamily="18" charset="0"/>
              </a:rPr>
              <a:pPr/>
              <a:t>32</a:t>
            </a:fld>
            <a:endParaRPr lang="en-US" altLang="zh-TW" b="0">
              <a:latin typeface="Times New Roman" panose="02020603050405020304" pitchFamily="18" charset="0"/>
            </a:endParaRPr>
          </a:p>
        </p:txBody>
      </p:sp>
      <p:sp>
        <p:nvSpPr>
          <p:cNvPr id="54275" name="Rectangle 2">
            <a:extLst>
              <a:ext uri="{FF2B5EF4-FFF2-40B4-BE49-F238E27FC236}">
                <a16:creationId xmlns:a16="http://schemas.microsoft.com/office/drawing/2014/main" id="{F6572276-F6DB-4490-93BE-AE61D0E1CD9C}"/>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E94946D5-801D-495D-BFB1-2E6C574F257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zh-TW"/>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A51FB56B-31F6-4DA9-904C-39361F70915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0756C52-A603-4F18-BF55-21FD0DB62D07}" type="slidenum">
              <a:rPr lang="en-US" altLang="zh-TW" b="0">
                <a:latin typeface="Times New Roman" panose="02020603050405020304" pitchFamily="18" charset="0"/>
              </a:rPr>
              <a:pPr/>
              <a:t>33</a:t>
            </a:fld>
            <a:endParaRPr lang="en-US" altLang="zh-TW" b="0">
              <a:latin typeface="Times New Roman" panose="02020603050405020304" pitchFamily="18" charset="0"/>
            </a:endParaRPr>
          </a:p>
        </p:txBody>
      </p:sp>
      <p:sp>
        <p:nvSpPr>
          <p:cNvPr id="56323" name="Rectangle 2">
            <a:extLst>
              <a:ext uri="{FF2B5EF4-FFF2-40B4-BE49-F238E27FC236}">
                <a16:creationId xmlns:a16="http://schemas.microsoft.com/office/drawing/2014/main" id="{740743A7-3B05-479A-8461-69AB3D2D550B}"/>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BC2630C4-C5FF-404C-BDCA-F051D3A9396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zh-TW"/>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93E6F626-96B6-49F0-9ACD-42811D0FA3E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E08889B-B47C-4BF0-A067-A458434421F8}" type="slidenum">
              <a:rPr lang="en-US" altLang="zh-TW" b="0">
                <a:latin typeface="Times New Roman" panose="02020603050405020304" pitchFamily="18" charset="0"/>
              </a:rPr>
              <a:pPr/>
              <a:t>3</a:t>
            </a:fld>
            <a:endParaRPr lang="en-US" altLang="zh-TW" b="0">
              <a:latin typeface="Times New Roman" panose="02020603050405020304" pitchFamily="18" charset="0"/>
            </a:endParaRPr>
          </a:p>
        </p:txBody>
      </p:sp>
      <p:sp>
        <p:nvSpPr>
          <p:cNvPr id="9219" name="Rectangle 2">
            <a:extLst>
              <a:ext uri="{FF2B5EF4-FFF2-40B4-BE49-F238E27FC236}">
                <a16:creationId xmlns:a16="http://schemas.microsoft.com/office/drawing/2014/main" id="{15797262-DFC2-4332-87FD-BD8D4D73C818}"/>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9F93DDA3-3E39-4D25-81D9-6E04FA9291B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zh-TW"/>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F2A5782C-388D-48E5-A6F5-F72AD5ACEDD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A910748-403F-4B50-B044-AED3B889E1AE}" type="slidenum">
              <a:rPr lang="en-US" altLang="zh-TW" b="0">
                <a:latin typeface="Times New Roman" panose="02020603050405020304" pitchFamily="18" charset="0"/>
              </a:rPr>
              <a:pPr/>
              <a:t>34</a:t>
            </a:fld>
            <a:endParaRPr lang="en-US" altLang="zh-TW" b="0">
              <a:latin typeface="Times New Roman" panose="02020603050405020304" pitchFamily="18" charset="0"/>
            </a:endParaRPr>
          </a:p>
        </p:txBody>
      </p:sp>
      <p:sp>
        <p:nvSpPr>
          <p:cNvPr id="58371" name="Rectangle 2">
            <a:extLst>
              <a:ext uri="{FF2B5EF4-FFF2-40B4-BE49-F238E27FC236}">
                <a16:creationId xmlns:a16="http://schemas.microsoft.com/office/drawing/2014/main" id="{ECB53BFF-1D8E-4607-90B8-49C1E5EF5769}"/>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9C387705-825A-453C-ABE3-4F94540DA77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zh-TW"/>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46DAE4BF-5C3A-4928-A6C2-BAFE90B54CB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E04E551-7220-4758-A597-D2E03C29ED29}" type="slidenum">
              <a:rPr lang="en-US" altLang="zh-TW" b="0">
                <a:latin typeface="Times New Roman" panose="02020603050405020304" pitchFamily="18" charset="0"/>
              </a:rPr>
              <a:pPr/>
              <a:t>35</a:t>
            </a:fld>
            <a:endParaRPr lang="en-US" altLang="zh-TW" b="0">
              <a:latin typeface="Times New Roman" panose="02020603050405020304" pitchFamily="18" charset="0"/>
            </a:endParaRPr>
          </a:p>
        </p:txBody>
      </p:sp>
      <p:sp>
        <p:nvSpPr>
          <p:cNvPr id="60419" name="Rectangle 2">
            <a:extLst>
              <a:ext uri="{FF2B5EF4-FFF2-40B4-BE49-F238E27FC236}">
                <a16:creationId xmlns:a16="http://schemas.microsoft.com/office/drawing/2014/main" id="{AAEAE3DA-2A7D-458C-AE7F-F7F3D73C3A60}"/>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BDF7FFDC-4DF5-4748-8DA3-96639594403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zh-TW"/>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87279049-F053-4EFD-BEA3-A491892DDA7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DF36D12-1EDC-42B5-849C-C1373573C2B8}" type="slidenum">
              <a:rPr lang="en-US" altLang="zh-TW" b="0">
                <a:latin typeface="Times New Roman" panose="02020603050405020304" pitchFamily="18" charset="0"/>
              </a:rPr>
              <a:pPr/>
              <a:t>36</a:t>
            </a:fld>
            <a:endParaRPr lang="en-US" altLang="zh-TW" b="0">
              <a:latin typeface="Times New Roman" panose="02020603050405020304" pitchFamily="18" charset="0"/>
            </a:endParaRPr>
          </a:p>
        </p:txBody>
      </p:sp>
      <p:sp>
        <p:nvSpPr>
          <p:cNvPr id="62467" name="Rectangle 2">
            <a:extLst>
              <a:ext uri="{FF2B5EF4-FFF2-40B4-BE49-F238E27FC236}">
                <a16:creationId xmlns:a16="http://schemas.microsoft.com/office/drawing/2014/main" id="{5E310530-15E4-44FB-8EC8-4516B4898AE4}"/>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40250C47-2831-4874-A74C-413155D5367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zh-TW"/>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02ED0D47-06D6-42FE-B2E5-18D476AAE9A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008E72D-8E36-4382-9726-15E2796A445F}" type="slidenum">
              <a:rPr lang="en-US" altLang="zh-TW" b="0">
                <a:latin typeface="Times New Roman" panose="02020603050405020304" pitchFamily="18" charset="0"/>
              </a:rPr>
              <a:pPr/>
              <a:t>37</a:t>
            </a:fld>
            <a:endParaRPr lang="en-US" altLang="zh-TW" b="0">
              <a:latin typeface="Times New Roman" panose="02020603050405020304" pitchFamily="18" charset="0"/>
            </a:endParaRPr>
          </a:p>
        </p:txBody>
      </p:sp>
      <p:sp>
        <p:nvSpPr>
          <p:cNvPr id="66563" name="Rectangle 2">
            <a:extLst>
              <a:ext uri="{FF2B5EF4-FFF2-40B4-BE49-F238E27FC236}">
                <a16:creationId xmlns:a16="http://schemas.microsoft.com/office/drawing/2014/main" id="{1EAE6118-3768-478B-BF2F-682410332CAA}"/>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A1C7232B-8086-4610-9764-6E8478F7363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dirty="0"/>
              <a:t>未标明进制时，默认数字为十进制的</a:t>
            </a:r>
            <a:endParaRPr lang="zh-TW" altLang="zh-TW"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但数据报的重装只能在目的主机上进行，第一个分组的分片长度除以</a:t>
            </a:r>
            <a:r>
              <a:rPr lang="en-US" altLang="zh-CN" dirty="0"/>
              <a:t>8 </a:t>
            </a:r>
            <a:r>
              <a:rPr lang="zh-CN" altLang="en-US" dirty="0"/>
              <a:t>就是第二个片的偏移值</a:t>
            </a:r>
          </a:p>
        </p:txBody>
      </p:sp>
      <p:sp>
        <p:nvSpPr>
          <p:cNvPr id="4" name="页眉占位符 3"/>
          <p:cNvSpPr>
            <a:spLocks noGrp="1"/>
          </p:cNvSpPr>
          <p:nvPr>
            <p:ph type="hdr" sz="quarter"/>
          </p:nvPr>
        </p:nvSpPr>
        <p:spPr/>
        <p:txBody>
          <a:bodyPr/>
          <a:lstStyle/>
          <a:p>
            <a:pPr>
              <a:defRPr/>
            </a:pPr>
            <a:r>
              <a:rPr lang="en-US" altLang="zh-CN"/>
              <a:t>网络工程系</a:t>
            </a:r>
          </a:p>
        </p:txBody>
      </p:sp>
      <p:sp>
        <p:nvSpPr>
          <p:cNvPr id="5" name="日期占位符 4"/>
          <p:cNvSpPr>
            <a:spLocks noGrp="1"/>
          </p:cNvSpPr>
          <p:nvPr>
            <p:ph type="dt" idx="1"/>
          </p:nvPr>
        </p:nvSpPr>
        <p:spPr/>
        <p:txBody>
          <a:bodyPr/>
          <a:lstStyle/>
          <a:p>
            <a:pPr>
              <a:defRPr/>
            </a:pPr>
            <a:r>
              <a:rPr lang="zh-CN" altLang="en-US"/>
              <a:t>yn@uestc.edu.cn</a:t>
            </a:r>
            <a:endParaRPr lang="en-US" altLang="zh-CN"/>
          </a:p>
        </p:txBody>
      </p:sp>
      <p:sp>
        <p:nvSpPr>
          <p:cNvPr id="6" name="页脚占位符 5"/>
          <p:cNvSpPr>
            <a:spLocks noGrp="1"/>
          </p:cNvSpPr>
          <p:nvPr>
            <p:ph type="ftr" sz="quarter" idx="4"/>
          </p:nvPr>
        </p:nvSpPr>
        <p:spPr/>
        <p:txBody>
          <a:bodyPr/>
          <a:lstStyle/>
          <a:p>
            <a:pPr>
              <a:defRPr/>
            </a:pPr>
            <a:r>
              <a:rPr lang="en-US" altLang="zh-CN"/>
              <a:t>电子科大通信学院</a:t>
            </a:r>
          </a:p>
        </p:txBody>
      </p:sp>
      <p:sp>
        <p:nvSpPr>
          <p:cNvPr id="7" name="灯片编号占位符 6"/>
          <p:cNvSpPr>
            <a:spLocks noGrp="1"/>
          </p:cNvSpPr>
          <p:nvPr>
            <p:ph type="sldNum" sz="quarter" idx="5"/>
          </p:nvPr>
        </p:nvSpPr>
        <p:spPr/>
        <p:txBody>
          <a:bodyPr/>
          <a:lstStyle/>
          <a:p>
            <a:pPr>
              <a:defRPr/>
            </a:pPr>
            <a:fld id="{7B41E4C1-22FB-431E-A0EE-2F5164A7E538}" type="slidenum">
              <a:rPr lang="en-US" altLang="zh-CN" smtClean="0"/>
              <a:pPr>
                <a:defRPr/>
              </a:pPr>
              <a:t>38</a:t>
            </a:fld>
            <a:endParaRPr lang="en-US" altLang="zh-CN"/>
          </a:p>
        </p:txBody>
      </p:sp>
    </p:spTree>
    <p:extLst>
      <p:ext uri="{BB962C8B-B14F-4D97-AF65-F5344CB8AC3E}">
        <p14:creationId xmlns:p14="http://schemas.microsoft.com/office/powerpoint/2010/main" val="30387336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93E6F626-96B6-49F0-9ACD-42811D0FA3E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E08889B-B47C-4BF0-A067-A458434421F8}" type="slidenum">
              <a:rPr lang="en-US" altLang="zh-TW" b="0">
                <a:latin typeface="Times New Roman" panose="02020603050405020304" pitchFamily="18" charset="0"/>
              </a:rPr>
              <a:pPr/>
              <a:t>39</a:t>
            </a:fld>
            <a:endParaRPr lang="en-US" altLang="zh-TW" b="0">
              <a:latin typeface="Times New Roman" panose="02020603050405020304" pitchFamily="18" charset="0"/>
            </a:endParaRPr>
          </a:p>
        </p:txBody>
      </p:sp>
      <p:sp>
        <p:nvSpPr>
          <p:cNvPr id="9219" name="Rectangle 2">
            <a:extLst>
              <a:ext uri="{FF2B5EF4-FFF2-40B4-BE49-F238E27FC236}">
                <a16:creationId xmlns:a16="http://schemas.microsoft.com/office/drawing/2014/main" id="{15797262-DFC2-4332-87FD-BD8D4D73C818}"/>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9F93DDA3-3E39-4D25-81D9-6E04FA9291B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zh-TW"/>
          </a:p>
        </p:txBody>
      </p:sp>
    </p:spTree>
    <p:extLst>
      <p:ext uri="{BB962C8B-B14F-4D97-AF65-F5344CB8AC3E}">
        <p14:creationId xmlns:p14="http://schemas.microsoft.com/office/powerpoint/2010/main" val="40199802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45778854-7EE0-4C06-9A9B-FA3A3B4536E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2C59B08-C8EA-4666-8B5D-8C8DA75A4BA3}" type="slidenum">
              <a:rPr lang="en-US" altLang="zh-TW" b="0">
                <a:latin typeface="Times New Roman" panose="02020603050405020304" pitchFamily="18" charset="0"/>
              </a:rPr>
              <a:pPr/>
              <a:t>40</a:t>
            </a:fld>
            <a:endParaRPr lang="en-US" altLang="zh-TW" b="0">
              <a:latin typeface="Times New Roman" panose="02020603050405020304" pitchFamily="18" charset="0"/>
            </a:endParaRPr>
          </a:p>
        </p:txBody>
      </p:sp>
      <p:sp>
        <p:nvSpPr>
          <p:cNvPr id="68611" name="Rectangle 2">
            <a:extLst>
              <a:ext uri="{FF2B5EF4-FFF2-40B4-BE49-F238E27FC236}">
                <a16:creationId xmlns:a16="http://schemas.microsoft.com/office/drawing/2014/main" id="{3377B8B3-301A-4FC1-9D29-E2E20F68FB5C}"/>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230008FA-DEBB-47CA-9F49-25C1FE78E29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zh-TW"/>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A792FF94-440F-4B50-8688-1196F6BB72E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2150760-657C-4936-82EA-C1D393010C19}" type="slidenum">
              <a:rPr lang="en-US" altLang="zh-TW" b="0">
                <a:latin typeface="Times New Roman" panose="02020603050405020304" pitchFamily="18" charset="0"/>
              </a:rPr>
              <a:pPr/>
              <a:t>41</a:t>
            </a:fld>
            <a:endParaRPr lang="en-US" altLang="zh-TW" b="0">
              <a:latin typeface="Times New Roman" panose="02020603050405020304" pitchFamily="18" charset="0"/>
            </a:endParaRPr>
          </a:p>
        </p:txBody>
      </p:sp>
      <p:sp>
        <p:nvSpPr>
          <p:cNvPr id="70659" name="Rectangle 2">
            <a:extLst>
              <a:ext uri="{FF2B5EF4-FFF2-40B4-BE49-F238E27FC236}">
                <a16:creationId xmlns:a16="http://schemas.microsoft.com/office/drawing/2014/main" id="{72CAF12A-75A4-44F2-853E-4A9867E3878A}"/>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2214E36B-5C34-46D5-80FC-3631F9D2BCF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zh-TW"/>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7C612557-EB11-4BD1-A5F2-73FF6468BE5D}"/>
              </a:ext>
            </a:extLst>
          </p:cNvPr>
          <p:cNvSpPr>
            <a:spLocks noGrp="1" noChangeArrowheads="1"/>
          </p:cNvSpPr>
          <p:nvPr>
            <p:ph type="hdr" sz="quarter"/>
          </p:nvPr>
        </p:nvSpPr>
        <p:spPr>
          <a:noFill/>
        </p:spPr>
        <p:txBody>
          <a:bodyPr/>
          <a:lstStyle>
            <a:lvl1pPr>
              <a:defRPr sz="2400" b="1">
                <a:solidFill>
                  <a:schemeClr val="tx1"/>
                </a:solidFill>
                <a:latin typeface="Franklin Gothic Medium" panose="020B0603020102020204" pitchFamily="34" charset="0"/>
                <a:ea typeface="楷体_GB2312" pitchFamily="49" charset="-122"/>
              </a:defRPr>
            </a:lvl1pPr>
            <a:lvl2pPr marL="742950" indent="-285750">
              <a:defRPr sz="2400" b="1">
                <a:solidFill>
                  <a:schemeClr val="tx1"/>
                </a:solidFill>
                <a:latin typeface="Franklin Gothic Medium" panose="020B0603020102020204" pitchFamily="34" charset="0"/>
                <a:ea typeface="楷体_GB2312" pitchFamily="49" charset="-122"/>
              </a:defRPr>
            </a:lvl2pPr>
            <a:lvl3pPr marL="1143000" indent="-228600">
              <a:defRPr sz="2400" b="1">
                <a:solidFill>
                  <a:schemeClr val="tx1"/>
                </a:solidFill>
                <a:latin typeface="Franklin Gothic Medium" panose="020B0603020102020204" pitchFamily="34" charset="0"/>
                <a:ea typeface="楷体_GB2312" pitchFamily="49" charset="-122"/>
              </a:defRPr>
            </a:lvl3pPr>
            <a:lvl4pPr marL="1600200" indent="-228600">
              <a:defRPr sz="2400" b="1">
                <a:solidFill>
                  <a:schemeClr val="tx1"/>
                </a:solidFill>
                <a:latin typeface="Franklin Gothic Medium" panose="020B0603020102020204" pitchFamily="34" charset="0"/>
                <a:ea typeface="楷体_GB2312" pitchFamily="49" charset="-122"/>
              </a:defRPr>
            </a:lvl4pPr>
            <a:lvl5pPr marL="2057400" indent="-228600">
              <a:defRPr sz="2400" b="1">
                <a:solidFill>
                  <a:schemeClr val="tx1"/>
                </a:solidFill>
                <a:latin typeface="Franklin Gothic Medium" panose="020B06030201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9pPr>
          </a:lstStyle>
          <a:p>
            <a:r>
              <a:rPr lang="en-US" altLang="zh-CN" sz="1200" b="0">
                <a:latin typeface="Arial" panose="020B0604020202020204" pitchFamily="34" charset="0"/>
                <a:ea typeface="宋体" panose="02010600030101010101" pitchFamily="2" charset="-122"/>
              </a:rPr>
              <a:t>网络工程系</a:t>
            </a:r>
          </a:p>
        </p:txBody>
      </p:sp>
      <p:sp>
        <p:nvSpPr>
          <p:cNvPr id="28675" name="Rectangle 3">
            <a:extLst>
              <a:ext uri="{FF2B5EF4-FFF2-40B4-BE49-F238E27FC236}">
                <a16:creationId xmlns:a16="http://schemas.microsoft.com/office/drawing/2014/main" id="{D9306CE6-2A1E-4CE6-B1FF-80CC44F854D6}"/>
              </a:ext>
            </a:extLst>
          </p:cNvPr>
          <p:cNvSpPr>
            <a:spLocks noGrp="1" noChangeArrowheads="1"/>
          </p:cNvSpPr>
          <p:nvPr>
            <p:ph type="dt" sz="quarter" idx="1"/>
          </p:nvPr>
        </p:nvSpPr>
        <p:spPr>
          <a:noFill/>
        </p:spPr>
        <p:txBody>
          <a:bodyPr/>
          <a:lstStyle>
            <a:lvl1pPr>
              <a:defRPr sz="2400" b="1">
                <a:solidFill>
                  <a:schemeClr val="tx1"/>
                </a:solidFill>
                <a:latin typeface="Franklin Gothic Medium" panose="020B0603020102020204" pitchFamily="34" charset="0"/>
                <a:ea typeface="楷体_GB2312" pitchFamily="49" charset="-122"/>
              </a:defRPr>
            </a:lvl1pPr>
            <a:lvl2pPr marL="742950" indent="-285750">
              <a:defRPr sz="2400" b="1">
                <a:solidFill>
                  <a:schemeClr val="tx1"/>
                </a:solidFill>
                <a:latin typeface="Franklin Gothic Medium" panose="020B0603020102020204" pitchFamily="34" charset="0"/>
                <a:ea typeface="楷体_GB2312" pitchFamily="49" charset="-122"/>
              </a:defRPr>
            </a:lvl2pPr>
            <a:lvl3pPr marL="1143000" indent="-228600">
              <a:defRPr sz="2400" b="1">
                <a:solidFill>
                  <a:schemeClr val="tx1"/>
                </a:solidFill>
                <a:latin typeface="Franklin Gothic Medium" panose="020B0603020102020204" pitchFamily="34" charset="0"/>
                <a:ea typeface="楷体_GB2312" pitchFamily="49" charset="-122"/>
              </a:defRPr>
            </a:lvl3pPr>
            <a:lvl4pPr marL="1600200" indent="-228600">
              <a:defRPr sz="2400" b="1">
                <a:solidFill>
                  <a:schemeClr val="tx1"/>
                </a:solidFill>
                <a:latin typeface="Franklin Gothic Medium" panose="020B0603020102020204" pitchFamily="34" charset="0"/>
                <a:ea typeface="楷体_GB2312" pitchFamily="49" charset="-122"/>
              </a:defRPr>
            </a:lvl4pPr>
            <a:lvl5pPr marL="2057400" indent="-228600">
              <a:defRPr sz="2400" b="1">
                <a:solidFill>
                  <a:schemeClr val="tx1"/>
                </a:solidFill>
                <a:latin typeface="Franklin Gothic Medium" panose="020B06030201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9pPr>
          </a:lstStyle>
          <a:p>
            <a:r>
              <a:rPr lang="zh-CN" altLang="en-US" sz="1200" b="0">
                <a:latin typeface="Arial" panose="020B0604020202020204" pitchFamily="34" charset="0"/>
                <a:ea typeface="宋体" panose="02010600030101010101" pitchFamily="2" charset="-122"/>
              </a:rPr>
              <a:t>yn@uestc.edu.cn</a:t>
            </a:r>
            <a:endParaRPr lang="en-US" altLang="zh-CN" sz="1200" b="0">
              <a:latin typeface="Arial" panose="020B0604020202020204" pitchFamily="34" charset="0"/>
              <a:ea typeface="宋体" panose="02010600030101010101" pitchFamily="2" charset="-122"/>
            </a:endParaRPr>
          </a:p>
        </p:txBody>
      </p:sp>
      <p:sp>
        <p:nvSpPr>
          <p:cNvPr id="28676" name="Rectangle 6">
            <a:extLst>
              <a:ext uri="{FF2B5EF4-FFF2-40B4-BE49-F238E27FC236}">
                <a16:creationId xmlns:a16="http://schemas.microsoft.com/office/drawing/2014/main" id="{004A5C14-DFEB-47DB-A3F8-EAFDC67998C2}"/>
              </a:ext>
            </a:extLst>
          </p:cNvPr>
          <p:cNvSpPr>
            <a:spLocks noGrp="1" noChangeArrowheads="1"/>
          </p:cNvSpPr>
          <p:nvPr>
            <p:ph type="ftr" sz="quarter" idx="4"/>
          </p:nvPr>
        </p:nvSpPr>
        <p:spPr>
          <a:noFill/>
        </p:spPr>
        <p:txBody>
          <a:bodyPr/>
          <a:lstStyle>
            <a:lvl1pPr>
              <a:defRPr sz="2400" b="1">
                <a:solidFill>
                  <a:schemeClr val="tx1"/>
                </a:solidFill>
                <a:latin typeface="Franklin Gothic Medium" panose="020B0603020102020204" pitchFamily="34" charset="0"/>
                <a:ea typeface="楷体_GB2312" pitchFamily="49" charset="-122"/>
              </a:defRPr>
            </a:lvl1pPr>
            <a:lvl2pPr marL="742950" indent="-285750">
              <a:defRPr sz="2400" b="1">
                <a:solidFill>
                  <a:schemeClr val="tx1"/>
                </a:solidFill>
                <a:latin typeface="Franklin Gothic Medium" panose="020B0603020102020204" pitchFamily="34" charset="0"/>
                <a:ea typeface="楷体_GB2312" pitchFamily="49" charset="-122"/>
              </a:defRPr>
            </a:lvl2pPr>
            <a:lvl3pPr marL="1143000" indent="-228600">
              <a:defRPr sz="2400" b="1">
                <a:solidFill>
                  <a:schemeClr val="tx1"/>
                </a:solidFill>
                <a:latin typeface="Franklin Gothic Medium" panose="020B0603020102020204" pitchFamily="34" charset="0"/>
                <a:ea typeface="楷体_GB2312" pitchFamily="49" charset="-122"/>
              </a:defRPr>
            </a:lvl3pPr>
            <a:lvl4pPr marL="1600200" indent="-228600">
              <a:defRPr sz="2400" b="1">
                <a:solidFill>
                  <a:schemeClr val="tx1"/>
                </a:solidFill>
                <a:latin typeface="Franklin Gothic Medium" panose="020B0603020102020204" pitchFamily="34" charset="0"/>
                <a:ea typeface="楷体_GB2312" pitchFamily="49" charset="-122"/>
              </a:defRPr>
            </a:lvl4pPr>
            <a:lvl5pPr marL="2057400" indent="-228600">
              <a:defRPr sz="2400" b="1">
                <a:solidFill>
                  <a:schemeClr val="tx1"/>
                </a:solidFill>
                <a:latin typeface="Franklin Gothic Medium" panose="020B06030201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9pPr>
          </a:lstStyle>
          <a:p>
            <a:r>
              <a:rPr lang="en-US" altLang="zh-CN" sz="1200" b="0">
                <a:latin typeface="Arial" panose="020B0604020202020204" pitchFamily="34" charset="0"/>
                <a:ea typeface="宋体" panose="02010600030101010101" pitchFamily="2" charset="-122"/>
              </a:rPr>
              <a:t>电子科大通信学院</a:t>
            </a:r>
          </a:p>
        </p:txBody>
      </p:sp>
      <p:sp>
        <p:nvSpPr>
          <p:cNvPr id="28677" name="Rectangle 7">
            <a:extLst>
              <a:ext uri="{FF2B5EF4-FFF2-40B4-BE49-F238E27FC236}">
                <a16:creationId xmlns:a16="http://schemas.microsoft.com/office/drawing/2014/main" id="{2E037ED8-AE22-4CEE-8D60-776C99687410}"/>
              </a:ext>
            </a:extLst>
          </p:cNvPr>
          <p:cNvSpPr>
            <a:spLocks noGrp="1" noChangeArrowheads="1"/>
          </p:cNvSpPr>
          <p:nvPr>
            <p:ph type="sldNum" sz="quarter" idx="5"/>
          </p:nvPr>
        </p:nvSpPr>
        <p:spPr>
          <a:noFill/>
        </p:spPr>
        <p:txBody>
          <a:bodyPr/>
          <a:lstStyle>
            <a:lvl1pPr>
              <a:defRPr sz="2400" b="1">
                <a:solidFill>
                  <a:schemeClr val="tx1"/>
                </a:solidFill>
                <a:latin typeface="Franklin Gothic Medium" panose="020B0603020102020204" pitchFamily="34" charset="0"/>
                <a:ea typeface="楷体_GB2312" pitchFamily="49" charset="-122"/>
              </a:defRPr>
            </a:lvl1pPr>
            <a:lvl2pPr marL="742950" indent="-285750">
              <a:defRPr sz="2400" b="1">
                <a:solidFill>
                  <a:schemeClr val="tx1"/>
                </a:solidFill>
                <a:latin typeface="Franklin Gothic Medium" panose="020B0603020102020204" pitchFamily="34" charset="0"/>
                <a:ea typeface="楷体_GB2312" pitchFamily="49" charset="-122"/>
              </a:defRPr>
            </a:lvl2pPr>
            <a:lvl3pPr marL="1143000" indent="-228600">
              <a:defRPr sz="2400" b="1">
                <a:solidFill>
                  <a:schemeClr val="tx1"/>
                </a:solidFill>
                <a:latin typeface="Franklin Gothic Medium" panose="020B0603020102020204" pitchFamily="34" charset="0"/>
                <a:ea typeface="楷体_GB2312" pitchFamily="49" charset="-122"/>
              </a:defRPr>
            </a:lvl3pPr>
            <a:lvl4pPr marL="1600200" indent="-228600">
              <a:defRPr sz="2400" b="1">
                <a:solidFill>
                  <a:schemeClr val="tx1"/>
                </a:solidFill>
                <a:latin typeface="Franklin Gothic Medium" panose="020B0603020102020204" pitchFamily="34" charset="0"/>
                <a:ea typeface="楷体_GB2312" pitchFamily="49" charset="-122"/>
              </a:defRPr>
            </a:lvl4pPr>
            <a:lvl5pPr marL="2057400" indent="-228600">
              <a:defRPr sz="2400" b="1">
                <a:solidFill>
                  <a:schemeClr val="tx1"/>
                </a:solidFill>
                <a:latin typeface="Franklin Gothic Medium" panose="020B06030201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9pPr>
          </a:lstStyle>
          <a:p>
            <a:fld id="{FC7E99A3-B5E8-4EFF-881F-FDF65FE8BED4}" type="slidenum">
              <a:rPr lang="en-US" altLang="zh-CN" sz="1200" b="0">
                <a:latin typeface="Arial" panose="020B0604020202020204" pitchFamily="34" charset="0"/>
                <a:ea typeface="宋体" panose="02010600030101010101" pitchFamily="2" charset="-122"/>
              </a:rPr>
              <a:pPr/>
              <a:t>43</a:t>
            </a:fld>
            <a:endParaRPr lang="en-US" altLang="zh-CN" sz="1200" b="0">
              <a:latin typeface="Arial" panose="020B0604020202020204" pitchFamily="34" charset="0"/>
              <a:ea typeface="宋体" panose="02010600030101010101" pitchFamily="2" charset="-122"/>
            </a:endParaRPr>
          </a:p>
        </p:txBody>
      </p:sp>
      <p:sp>
        <p:nvSpPr>
          <p:cNvPr id="28678" name="Rectangle 2">
            <a:extLst>
              <a:ext uri="{FF2B5EF4-FFF2-40B4-BE49-F238E27FC236}">
                <a16:creationId xmlns:a16="http://schemas.microsoft.com/office/drawing/2014/main" id="{B0298EED-6E16-4E29-AA00-EC9231E66B14}"/>
              </a:ext>
            </a:extLst>
          </p:cNvPr>
          <p:cNvSpPr>
            <a:spLocks noGrp="1" noRot="1" noChangeAspect="1" noChangeArrowheads="1" noTextEdit="1"/>
          </p:cNvSpPr>
          <p:nvPr>
            <p:ph type="sldImg"/>
          </p:nvPr>
        </p:nvSpPr>
        <p:spPr>
          <a:ln/>
        </p:spPr>
      </p:sp>
      <p:sp>
        <p:nvSpPr>
          <p:cNvPr id="28679" name="Rectangle 3">
            <a:extLst>
              <a:ext uri="{FF2B5EF4-FFF2-40B4-BE49-F238E27FC236}">
                <a16:creationId xmlns:a16="http://schemas.microsoft.com/office/drawing/2014/main" id="{413769A5-BAEF-40CF-AAA5-C466B3C7949E}"/>
              </a:ext>
            </a:extLst>
          </p:cNvPr>
          <p:cNvSpPr>
            <a:spLocks noGrp="1" noChangeArrowheads="1"/>
          </p:cNvSpPr>
          <p:nvPr>
            <p:ph type="body" idx="1"/>
          </p:nvPr>
        </p:nvSpPr>
        <p:spPr>
          <a:noFill/>
        </p:spPr>
        <p:txBody>
          <a:bodyPr/>
          <a:lstStyle/>
          <a:p>
            <a:pPr eaLnBrk="1" hangingPunct="1"/>
            <a:endParaRPr lang="zh-CN"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F7822951-3F47-4784-88ED-3D3723F13A5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4AB5A1C-3A03-4065-84E5-27B50C4CB9F4}" type="slidenum">
              <a:rPr lang="en-US" altLang="zh-TW" b="0">
                <a:latin typeface="Times New Roman" panose="02020603050405020304" pitchFamily="18" charset="0"/>
              </a:rPr>
              <a:pPr/>
              <a:t>44</a:t>
            </a:fld>
            <a:endParaRPr lang="en-US" altLang="zh-TW" b="0">
              <a:latin typeface="Times New Roman" panose="02020603050405020304" pitchFamily="18" charset="0"/>
            </a:endParaRPr>
          </a:p>
        </p:txBody>
      </p:sp>
      <p:sp>
        <p:nvSpPr>
          <p:cNvPr id="76803" name="Rectangle 2">
            <a:extLst>
              <a:ext uri="{FF2B5EF4-FFF2-40B4-BE49-F238E27FC236}">
                <a16:creationId xmlns:a16="http://schemas.microsoft.com/office/drawing/2014/main" id="{8DA33BEF-D974-4197-9CBB-59CDCE3B7833}"/>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8184F259-3DA0-4932-AAB1-31AEB58264D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dirty="0"/>
              <a:t>这六种选项中，第</a:t>
            </a:r>
            <a:r>
              <a:rPr lang="en-US" altLang="zh-CN" dirty="0"/>
              <a:t>1</a:t>
            </a:r>
            <a:r>
              <a:rPr lang="zh-CN" altLang="en-US" dirty="0"/>
              <a:t>种无操作选项，用来当作填充</a:t>
            </a:r>
            <a:endParaRPr lang="zh-TW" altLang="zh-TW"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DC50CE9E-E23C-4D69-B173-817F4D73A39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4CC2BA5-38B1-489E-B875-097C7B7765B0}" type="slidenum">
              <a:rPr lang="en-US" altLang="zh-TW" b="0">
                <a:latin typeface="Times New Roman" panose="02020603050405020304" pitchFamily="18" charset="0"/>
              </a:rPr>
              <a:pPr/>
              <a:t>4</a:t>
            </a:fld>
            <a:endParaRPr lang="en-US" altLang="zh-TW" b="0">
              <a:latin typeface="Times New Roman" panose="02020603050405020304" pitchFamily="18" charset="0"/>
            </a:endParaRPr>
          </a:p>
        </p:txBody>
      </p:sp>
      <p:sp>
        <p:nvSpPr>
          <p:cNvPr id="11267" name="Rectangle 2">
            <a:extLst>
              <a:ext uri="{FF2B5EF4-FFF2-40B4-BE49-F238E27FC236}">
                <a16:creationId xmlns:a16="http://schemas.microsoft.com/office/drawing/2014/main" id="{34F77DF8-04D9-4D59-ABAD-E91F1D1D0836}"/>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8E11254D-62BB-4125-84D3-84C6A6F5262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TW" sz="1200" dirty="0">
                <a:solidFill>
                  <a:srgbClr val="0033CC"/>
                </a:solidFill>
                <a:latin typeface="Times New Roman" panose="02020603050405020304" pitchFamily="18" charset="0"/>
                <a:ea typeface="新細明體" panose="02020500000000000000" pitchFamily="18" charset="-120"/>
              </a:rPr>
              <a:t>Relationship of IP to the rest of the TCP/IP Suite</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437EFEE5-12A5-44D3-80CC-3A44E9BFDFE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FD53726-69D4-4822-BC47-2D570E80442F}" type="slidenum">
              <a:rPr lang="en-US" altLang="zh-TW" b="0">
                <a:latin typeface="Times New Roman" panose="02020603050405020304" pitchFamily="18" charset="0"/>
              </a:rPr>
              <a:pPr/>
              <a:t>45</a:t>
            </a:fld>
            <a:endParaRPr lang="en-US" altLang="zh-TW" b="0">
              <a:latin typeface="Times New Roman" panose="02020603050405020304" pitchFamily="18" charset="0"/>
            </a:endParaRPr>
          </a:p>
        </p:txBody>
      </p:sp>
      <p:sp>
        <p:nvSpPr>
          <p:cNvPr id="78851" name="Rectangle 2">
            <a:extLst>
              <a:ext uri="{FF2B5EF4-FFF2-40B4-BE49-F238E27FC236}">
                <a16:creationId xmlns:a16="http://schemas.microsoft.com/office/drawing/2014/main" id="{AD3E1ECF-E57E-4BD6-BB96-37D8F8890380}"/>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5B221AD3-C350-4BE1-98EF-A1C775CF71B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dirty="0"/>
              <a:t>第</a:t>
            </a:r>
            <a:r>
              <a:rPr lang="en-US" altLang="zh-CN" dirty="0"/>
              <a:t>2</a:t>
            </a:r>
            <a:r>
              <a:rPr lang="zh-CN" altLang="en-US" dirty="0"/>
              <a:t>种，选项结束，只能用在选项字段的最后面，在后面就是</a:t>
            </a:r>
            <a:r>
              <a:rPr lang="en-US" altLang="zh-CN" dirty="0"/>
              <a:t>payload</a:t>
            </a:r>
            <a:r>
              <a:rPr lang="zh-CN" altLang="en-US" dirty="0"/>
              <a:t>数据了</a:t>
            </a:r>
            <a:endParaRPr lang="zh-TW" altLang="zh-TW"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72A0DB6F-7B53-463F-944D-7009139830C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783E2C3-0046-41DF-9C2A-AE10ADCC7ECC}" type="slidenum">
              <a:rPr lang="en-US" altLang="zh-TW" b="0">
                <a:latin typeface="Times New Roman" panose="02020603050405020304" pitchFamily="18" charset="0"/>
              </a:rPr>
              <a:pPr/>
              <a:t>46</a:t>
            </a:fld>
            <a:endParaRPr lang="en-US" altLang="zh-TW" b="0">
              <a:latin typeface="Times New Roman" panose="02020603050405020304" pitchFamily="18" charset="0"/>
            </a:endParaRPr>
          </a:p>
        </p:txBody>
      </p:sp>
      <p:sp>
        <p:nvSpPr>
          <p:cNvPr id="80899" name="Rectangle 2">
            <a:extLst>
              <a:ext uri="{FF2B5EF4-FFF2-40B4-BE49-F238E27FC236}">
                <a16:creationId xmlns:a16="http://schemas.microsoft.com/office/drawing/2014/main" id="{E96DF264-E7E4-4058-A5DE-55B79195ACBC}"/>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FB00B6D9-4D81-40C2-A09C-A6E4DC4AA2D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dirty="0"/>
              <a:t>记录路由选项，最多预留 </a:t>
            </a:r>
            <a:r>
              <a:rPr lang="en-US" altLang="zh-CN" dirty="0"/>
              <a:t>40/4 -1 =9</a:t>
            </a:r>
            <a:r>
              <a:rPr lang="zh-CN" altLang="en-US" dirty="0"/>
              <a:t>个</a:t>
            </a:r>
            <a:r>
              <a:rPr lang="en-US" altLang="zh-CN" dirty="0"/>
              <a:t>IP</a:t>
            </a:r>
            <a:r>
              <a:rPr lang="zh-CN" altLang="en-US" dirty="0"/>
              <a:t>地址，指针指向第一个空字号，从</a:t>
            </a:r>
            <a:r>
              <a:rPr lang="en-US" altLang="zh-CN" dirty="0"/>
              <a:t>4</a:t>
            </a:r>
            <a:r>
              <a:rPr lang="zh-CN" altLang="en-US" dirty="0"/>
              <a:t>开始</a:t>
            </a:r>
            <a:endParaRPr lang="zh-TW" altLang="zh-TW"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565530BB-ADFE-437A-B53B-D107868E6EE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C3BC7B1-3834-461B-98E4-4DFF2AE0BB52}" type="slidenum">
              <a:rPr lang="en-US" altLang="zh-TW" b="0">
                <a:latin typeface="Times New Roman" panose="02020603050405020304" pitchFamily="18" charset="0"/>
              </a:rPr>
              <a:pPr/>
              <a:t>47</a:t>
            </a:fld>
            <a:endParaRPr lang="en-US" altLang="zh-TW" b="0">
              <a:latin typeface="Times New Roman" panose="02020603050405020304" pitchFamily="18" charset="0"/>
            </a:endParaRPr>
          </a:p>
        </p:txBody>
      </p:sp>
      <p:sp>
        <p:nvSpPr>
          <p:cNvPr id="82947" name="Rectangle 2">
            <a:extLst>
              <a:ext uri="{FF2B5EF4-FFF2-40B4-BE49-F238E27FC236}">
                <a16:creationId xmlns:a16="http://schemas.microsoft.com/office/drawing/2014/main" id="{B309048F-CEF0-4CCF-983B-FED1A4C6B138}"/>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895F8B67-5850-4BF5-BA2D-63A78F81AEE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zh-TW"/>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BDEDA371-3FB7-4FA9-9235-7C2BBA5C8EF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8D5999C-8E17-4786-BA33-A3DE0CF279CD}" type="slidenum">
              <a:rPr lang="en-US" altLang="zh-TW" b="0">
                <a:latin typeface="Times New Roman" panose="02020603050405020304" pitchFamily="18" charset="0"/>
              </a:rPr>
              <a:pPr/>
              <a:t>48</a:t>
            </a:fld>
            <a:endParaRPr lang="en-US" altLang="zh-TW" b="0">
              <a:latin typeface="Times New Roman" panose="02020603050405020304" pitchFamily="18" charset="0"/>
            </a:endParaRPr>
          </a:p>
        </p:txBody>
      </p:sp>
      <p:sp>
        <p:nvSpPr>
          <p:cNvPr id="84995" name="Rectangle 2">
            <a:extLst>
              <a:ext uri="{FF2B5EF4-FFF2-40B4-BE49-F238E27FC236}">
                <a16:creationId xmlns:a16="http://schemas.microsoft.com/office/drawing/2014/main" id="{D3755414-FF9C-40FA-BC6A-11412447B55B}"/>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8CA57E8E-0DAC-4804-8FFC-0BBE9FE8FD7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dirty="0"/>
              <a:t>严格源路由，在开始时指定， 处于安全或其它特定需求</a:t>
            </a:r>
            <a:endParaRPr lang="zh-TW" altLang="zh-TW"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8B4C858A-DB77-4969-8B8E-6BE5B90E266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C0F3A03-9C93-4D9C-BB1E-4A3F4C57CBAF}" type="slidenum">
              <a:rPr lang="en-US" altLang="zh-TW" b="0">
                <a:latin typeface="Times New Roman" panose="02020603050405020304" pitchFamily="18" charset="0"/>
              </a:rPr>
              <a:pPr/>
              <a:t>49</a:t>
            </a:fld>
            <a:endParaRPr lang="en-US" altLang="zh-TW" b="0">
              <a:latin typeface="Times New Roman" panose="02020603050405020304" pitchFamily="18" charset="0"/>
            </a:endParaRPr>
          </a:p>
        </p:txBody>
      </p:sp>
      <p:sp>
        <p:nvSpPr>
          <p:cNvPr id="87043" name="Rectangle 2">
            <a:extLst>
              <a:ext uri="{FF2B5EF4-FFF2-40B4-BE49-F238E27FC236}">
                <a16:creationId xmlns:a16="http://schemas.microsoft.com/office/drawing/2014/main" id="{B6635A57-7C2E-4817-9F40-92414AE4EE2F}"/>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9E87CDA2-DC7D-41B4-8E3B-EFBC6DD7D80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zh-TW"/>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58DED7F3-AA81-4B16-98B1-0B580786CAC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AE2413F-0D2F-4AF0-BA83-A96AEDE9D328}" type="slidenum">
              <a:rPr lang="en-US" altLang="zh-TW" b="0">
                <a:latin typeface="Times New Roman" panose="02020603050405020304" pitchFamily="18" charset="0"/>
              </a:rPr>
              <a:pPr/>
              <a:t>50</a:t>
            </a:fld>
            <a:endParaRPr lang="en-US" altLang="zh-TW" b="0">
              <a:latin typeface="Times New Roman" panose="02020603050405020304" pitchFamily="18" charset="0"/>
            </a:endParaRPr>
          </a:p>
        </p:txBody>
      </p:sp>
      <p:sp>
        <p:nvSpPr>
          <p:cNvPr id="89091" name="Rectangle 2">
            <a:extLst>
              <a:ext uri="{FF2B5EF4-FFF2-40B4-BE49-F238E27FC236}">
                <a16:creationId xmlns:a16="http://schemas.microsoft.com/office/drawing/2014/main" id="{CC15DF93-7148-45ED-8CBD-962E0F011917}"/>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B771A7CA-C01E-460F-A78F-103E7458678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dirty="0"/>
              <a:t>不严格路由</a:t>
            </a:r>
            <a:endParaRPr lang="zh-TW" altLang="zh-TW"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DE847DED-8D51-4827-9760-894892A2821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FF4121D-CB1F-4E17-864E-2B1807231272}" type="slidenum">
              <a:rPr lang="en-US" altLang="zh-TW" b="0">
                <a:latin typeface="Times New Roman" panose="02020603050405020304" pitchFamily="18" charset="0"/>
              </a:rPr>
              <a:pPr/>
              <a:t>51</a:t>
            </a:fld>
            <a:endParaRPr lang="en-US" altLang="zh-TW" b="0">
              <a:latin typeface="Times New Roman" panose="02020603050405020304" pitchFamily="18" charset="0"/>
            </a:endParaRPr>
          </a:p>
        </p:txBody>
      </p:sp>
      <p:sp>
        <p:nvSpPr>
          <p:cNvPr id="91139" name="Rectangle 2">
            <a:extLst>
              <a:ext uri="{FF2B5EF4-FFF2-40B4-BE49-F238E27FC236}">
                <a16:creationId xmlns:a16="http://schemas.microsoft.com/office/drawing/2014/main" id="{19872884-B720-4745-9F25-D62E42CC2109}"/>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4DB888CF-0B22-4F2D-9A2F-A013752E069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dirty="0"/>
              <a:t>时间戳， 所有的路由器都是用全球时间</a:t>
            </a:r>
            <a:r>
              <a:rPr lang="en-US" altLang="zh-CN" dirty="0"/>
              <a:t>(</a:t>
            </a:r>
            <a:r>
              <a:rPr lang="zh-CN" altLang="en-US" dirty="0"/>
              <a:t>原子钟</a:t>
            </a:r>
            <a:r>
              <a:rPr lang="en-US" altLang="zh-CN" dirty="0"/>
              <a:t>)</a:t>
            </a:r>
            <a:r>
              <a:rPr lang="zh-CN" altLang="en-US" dirty="0"/>
              <a:t>，但其本地时钟可能并不同步</a:t>
            </a:r>
            <a:endParaRPr lang="zh-TW" altLang="zh-TW"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FFC7A697-4B9C-4C91-BC2E-F5ED39CDB4A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01D5074-B6D5-438D-AB30-E4B66310BA4F}" type="slidenum">
              <a:rPr lang="en-US" altLang="zh-TW" b="0">
                <a:latin typeface="Times New Roman" panose="02020603050405020304" pitchFamily="18" charset="0"/>
              </a:rPr>
              <a:pPr/>
              <a:t>52</a:t>
            </a:fld>
            <a:endParaRPr lang="en-US" altLang="zh-TW" b="0">
              <a:latin typeface="Times New Roman" panose="02020603050405020304" pitchFamily="18" charset="0"/>
            </a:endParaRPr>
          </a:p>
        </p:txBody>
      </p:sp>
      <p:sp>
        <p:nvSpPr>
          <p:cNvPr id="93187" name="Rectangle 2">
            <a:extLst>
              <a:ext uri="{FF2B5EF4-FFF2-40B4-BE49-F238E27FC236}">
                <a16:creationId xmlns:a16="http://schemas.microsoft.com/office/drawing/2014/main" id="{8B1CCF62-DF34-43F7-98AE-6424C16633D4}"/>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28CC39AC-3AFC-4F9C-BDE6-8373E330EAA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zh-TW"/>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F3231A83-355B-42E5-A6DE-9BB9DD6749D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A2DF93A-79F1-4076-908E-4B55F06EB459}" type="slidenum">
              <a:rPr lang="en-US" altLang="zh-TW" b="0">
                <a:latin typeface="Times New Roman" panose="02020603050405020304" pitchFamily="18" charset="0"/>
              </a:rPr>
              <a:pPr/>
              <a:t>53</a:t>
            </a:fld>
            <a:endParaRPr lang="en-US" altLang="zh-TW" b="0">
              <a:latin typeface="Times New Roman" panose="02020603050405020304" pitchFamily="18" charset="0"/>
            </a:endParaRPr>
          </a:p>
        </p:txBody>
      </p:sp>
      <p:sp>
        <p:nvSpPr>
          <p:cNvPr id="95235" name="Rectangle 2">
            <a:extLst>
              <a:ext uri="{FF2B5EF4-FFF2-40B4-BE49-F238E27FC236}">
                <a16:creationId xmlns:a16="http://schemas.microsoft.com/office/drawing/2014/main" id="{AED1C94C-54CB-4A1A-A871-3292C19BE45F}"/>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7474F07A-1DBF-4678-A952-98938869FE5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zh-TW"/>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只有时间戳用于调试管理</a:t>
            </a:r>
          </a:p>
        </p:txBody>
      </p:sp>
      <p:sp>
        <p:nvSpPr>
          <p:cNvPr id="4" name="页眉占位符 3"/>
          <p:cNvSpPr>
            <a:spLocks noGrp="1"/>
          </p:cNvSpPr>
          <p:nvPr>
            <p:ph type="hdr" sz="quarter"/>
          </p:nvPr>
        </p:nvSpPr>
        <p:spPr/>
        <p:txBody>
          <a:bodyPr/>
          <a:lstStyle/>
          <a:p>
            <a:pPr>
              <a:defRPr/>
            </a:pPr>
            <a:r>
              <a:rPr lang="en-US" altLang="zh-CN"/>
              <a:t>网络工程系</a:t>
            </a:r>
          </a:p>
        </p:txBody>
      </p:sp>
      <p:sp>
        <p:nvSpPr>
          <p:cNvPr id="5" name="日期占位符 4"/>
          <p:cNvSpPr>
            <a:spLocks noGrp="1"/>
          </p:cNvSpPr>
          <p:nvPr>
            <p:ph type="dt" idx="1"/>
          </p:nvPr>
        </p:nvSpPr>
        <p:spPr/>
        <p:txBody>
          <a:bodyPr/>
          <a:lstStyle/>
          <a:p>
            <a:pPr>
              <a:defRPr/>
            </a:pPr>
            <a:r>
              <a:rPr lang="zh-CN" altLang="en-US"/>
              <a:t>yn@uestc.edu.cn</a:t>
            </a:r>
            <a:endParaRPr lang="en-US" altLang="zh-CN"/>
          </a:p>
        </p:txBody>
      </p:sp>
      <p:sp>
        <p:nvSpPr>
          <p:cNvPr id="6" name="页脚占位符 5"/>
          <p:cNvSpPr>
            <a:spLocks noGrp="1"/>
          </p:cNvSpPr>
          <p:nvPr>
            <p:ph type="ftr" sz="quarter" idx="4"/>
          </p:nvPr>
        </p:nvSpPr>
        <p:spPr/>
        <p:txBody>
          <a:bodyPr/>
          <a:lstStyle/>
          <a:p>
            <a:pPr>
              <a:defRPr/>
            </a:pPr>
            <a:r>
              <a:rPr lang="en-US" altLang="zh-CN"/>
              <a:t>电子科大通信学院</a:t>
            </a:r>
          </a:p>
        </p:txBody>
      </p:sp>
      <p:sp>
        <p:nvSpPr>
          <p:cNvPr id="7" name="灯片编号占位符 6"/>
          <p:cNvSpPr>
            <a:spLocks noGrp="1"/>
          </p:cNvSpPr>
          <p:nvPr>
            <p:ph type="sldNum" sz="quarter" idx="5"/>
          </p:nvPr>
        </p:nvSpPr>
        <p:spPr/>
        <p:txBody>
          <a:bodyPr/>
          <a:lstStyle/>
          <a:p>
            <a:pPr>
              <a:defRPr/>
            </a:pPr>
            <a:fld id="{7B41E4C1-22FB-431E-A0EE-2F5164A7E538}" type="slidenum">
              <a:rPr lang="en-US" altLang="zh-CN" smtClean="0"/>
              <a:pPr>
                <a:defRPr/>
              </a:pPr>
              <a:t>54</a:t>
            </a:fld>
            <a:endParaRPr lang="en-US" altLang="zh-CN"/>
          </a:p>
        </p:txBody>
      </p:sp>
    </p:spTree>
    <p:extLst>
      <p:ext uri="{BB962C8B-B14F-4D97-AF65-F5344CB8AC3E}">
        <p14:creationId xmlns:p14="http://schemas.microsoft.com/office/powerpoint/2010/main" val="1406719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14AB3236-23AC-4A54-B1D3-1D0B8528C5D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5DC0361-F71B-4CD4-83D1-814B0FEA1597}" type="slidenum">
              <a:rPr lang="en-US" altLang="zh-TW" b="0">
                <a:latin typeface="Times New Roman" panose="02020603050405020304" pitchFamily="18" charset="0"/>
              </a:rPr>
              <a:pPr/>
              <a:t>5</a:t>
            </a:fld>
            <a:endParaRPr lang="en-US" altLang="zh-TW" b="0">
              <a:latin typeface="Times New Roman" panose="02020603050405020304" pitchFamily="18" charset="0"/>
            </a:endParaRPr>
          </a:p>
        </p:txBody>
      </p:sp>
      <p:sp>
        <p:nvSpPr>
          <p:cNvPr id="15363" name="Rectangle 2">
            <a:extLst>
              <a:ext uri="{FF2B5EF4-FFF2-40B4-BE49-F238E27FC236}">
                <a16:creationId xmlns:a16="http://schemas.microsoft.com/office/drawing/2014/main" id="{0F98845F-36AE-4B91-846C-6EEE73056FE6}"/>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72DB34B3-4AA3-4F2A-81AE-4FF9245FCA5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dirty="0">
                <a:solidFill>
                  <a:srgbClr val="0033CC"/>
                </a:solidFill>
                <a:latin typeface="Times New Roman" panose="02020603050405020304" pitchFamily="18" charset="0"/>
                <a:ea typeface="新細明體" panose="02020500000000000000" pitchFamily="18" charset="-120"/>
              </a:rPr>
              <a:t>其他层发生了较大变化，特别是应用层，但</a:t>
            </a:r>
            <a:r>
              <a:rPr lang="en-US" altLang="zh-CN" sz="1200" dirty="0">
                <a:solidFill>
                  <a:srgbClr val="0033CC"/>
                </a:solidFill>
                <a:latin typeface="Times New Roman" panose="02020603050405020304" pitchFamily="18" charset="0"/>
                <a:ea typeface="新細明體" panose="02020500000000000000" pitchFamily="18" charset="-120"/>
              </a:rPr>
              <a:t>IP</a:t>
            </a:r>
            <a:r>
              <a:rPr lang="zh-CN" altLang="en-US" sz="1200" dirty="0">
                <a:solidFill>
                  <a:srgbClr val="0033CC"/>
                </a:solidFill>
                <a:latin typeface="Times New Roman" panose="02020603050405020304" pitchFamily="18" charset="0"/>
                <a:ea typeface="新細明體" panose="02020500000000000000" pitchFamily="18" charset="-120"/>
              </a:rPr>
              <a:t>协议一直是网络层的核心协议</a:t>
            </a:r>
            <a:endParaRPr lang="en-US" altLang="zh-TW" sz="1200" dirty="0">
              <a:solidFill>
                <a:srgbClr val="0033CC"/>
              </a:solidFill>
              <a:latin typeface="Times New Roman" panose="02020603050405020304" pitchFamily="18" charset="0"/>
              <a:ea typeface="新細明體" panose="02020500000000000000" pitchFamily="18" charset="-12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5DF0E695-E873-48FA-9A4A-BD13B8131DF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A89FDB6-CECB-41D2-ABB6-2F01F5DC1E01}" type="slidenum">
              <a:rPr lang="en-US" altLang="zh-TW" b="0">
                <a:latin typeface="Times New Roman" panose="02020603050405020304" pitchFamily="18" charset="0"/>
              </a:rPr>
              <a:pPr/>
              <a:t>55</a:t>
            </a:fld>
            <a:endParaRPr lang="en-US" altLang="zh-TW" b="0">
              <a:latin typeface="Times New Roman" panose="02020603050405020304" pitchFamily="18" charset="0"/>
            </a:endParaRPr>
          </a:p>
        </p:txBody>
      </p:sp>
      <p:sp>
        <p:nvSpPr>
          <p:cNvPr id="101379" name="Rectangle 2">
            <a:extLst>
              <a:ext uri="{FF2B5EF4-FFF2-40B4-BE49-F238E27FC236}">
                <a16:creationId xmlns:a16="http://schemas.microsoft.com/office/drawing/2014/main" id="{09D9B7EB-B367-41E6-BAEA-F560001BDD23}"/>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E85B3542-F529-49A7-90B8-87A6F003C1C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zh-TW"/>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1F67F595-696E-4F66-B2E1-0C3527BFACE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F783CD3-E10B-4081-BEB4-EA87AA07AD69}" type="slidenum">
              <a:rPr lang="en-US" altLang="zh-TW" b="0">
                <a:latin typeface="Times New Roman" panose="02020603050405020304" pitchFamily="18" charset="0"/>
              </a:rPr>
              <a:pPr/>
              <a:t>56</a:t>
            </a:fld>
            <a:endParaRPr lang="en-US" altLang="zh-TW" b="0">
              <a:latin typeface="Times New Roman" panose="02020603050405020304" pitchFamily="18" charset="0"/>
            </a:endParaRPr>
          </a:p>
        </p:txBody>
      </p:sp>
      <p:sp>
        <p:nvSpPr>
          <p:cNvPr id="103427" name="Rectangle 2">
            <a:extLst>
              <a:ext uri="{FF2B5EF4-FFF2-40B4-BE49-F238E27FC236}">
                <a16:creationId xmlns:a16="http://schemas.microsoft.com/office/drawing/2014/main" id="{BFA50D83-DB12-4861-9E4D-242404D1CD71}"/>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507EC132-42BC-4774-974E-871C89006E8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zh-TW"/>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783C517B-203E-44C3-9621-BBBF94F59C3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B33BA9F-541E-4C10-92FF-38AC2F6567E6}" type="slidenum">
              <a:rPr lang="en-US" altLang="zh-TW" b="0">
                <a:latin typeface="Times New Roman" panose="02020603050405020304" pitchFamily="18" charset="0"/>
              </a:rPr>
              <a:pPr/>
              <a:t>57</a:t>
            </a:fld>
            <a:endParaRPr lang="en-US" altLang="zh-TW" b="0">
              <a:latin typeface="Times New Roman" panose="02020603050405020304" pitchFamily="18" charset="0"/>
            </a:endParaRPr>
          </a:p>
        </p:txBody>
      </p:sp>
      <p:sp>
        <p:nvSpPr>
          <p:cNvPr id="105475" name="Rectangle 2">
            <a:extLst>
              <a:ext uri="{FF2B5EF4-FFF2-40B4-BE49-F238E27FC236}">
                <a16:creationId xmlns:a16="http://schemas.microsoft.com/office/drawing/2014/main" id="{CAACC149-DD87-49B7-B059-A6D1D2580860}"/>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B072F4AB-FCF7-4FA6-A337-BD2DB991B25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zh-TW"/>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3F4482D3-5E70-46D3-BD3B-4DCF611BFA0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BC95D01-A4B4-4A80-8184-1BF431EE23B3}" type="slidenum">
              <a:rPr lang="en-US" altLang="zh-TW" b="0">
                <a:latin typeface="Times New Roman" panose="02020603050405020304" pitchFamily="18" charset="0"/>
              </a:rPr>
              <a:pPr/>
              <a:t>58</a:t>
            </a:fld>
            <a:endParaRPr lang="en-US" altLang="zh-TW" b="0">
              <a:latin typeface="Times New Roman" panose="02020603050405020304" pitchFamily="18" charset="0"/>
            </a:endParaRPr>
          </a:p>
        </p:txBody>
      </p:sp>
      <p:sp>
        <p:nvSpPr>
          <p:cNvPr id="107523" name="Rectangle 2">
            <a:extLst>
              <a:ext uri="{FF2B5EF4-FFF2-40B4-BE49-F238E27FC236}">
                <a16:creationId xmlns:a16="http://schemas.microsoft.com/office/drawing/2014/main" id="{A3F101B4-007F-4191-9F42-9F79F72FCF36}"/>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34FA53D4-9424-4280-B8D0-34396A6CCB7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zh-TW"/>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26AF2530-9918-40B5-BBCE-AA4E45D6519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57BAD43-DAE1-4508-ADCA-164A0A0C9AC3}" type="slidenum">
              <a:rPr lang="en-US" altLang="zh-TW" b="0">
                <a:latin typeface="Times New Roman" panose="02020603050405020304" pitchFamily="18" charset="0"/>
              </a:rPr>
              <a:pPr/>
              <a:t>59</a:t>
            </a:fld>
            <a:endParaRPr lang="en-US" altLang="zh-TW" b="0">
              <a:latin typeface="Times New Roman" panose="02020603050405020304" pitchFamily="18" charset="0"/>
            </a:endParaRPr>
          </a:p>
        </p:txBody>
      </p:sp>
      <p:sp>
        <p:nvSpPr>
          <p:cNvPr id="109571" name="Rectangle 2">
            <a:extLst>
              <a:ext uri="{FF2B5EF4-FFF2-40B4-BE49-F238E27FC236}">
                <a16:creationId xmlns:a16="http://schemas.microsoft.com/office/drawing/2014/main" id="{CCFCE4B9-D60F-4BB1-8D93-33B0A4645206}"/>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9C814E01-7D88-47DF-9FAD-BF09F564D6A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zh-TW"/>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93E6F626-96B6-49F0-9ACD-42811D0FA3E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E08889B-B47C-4BF0-A067-A458434421F8}" type="slidenum">
              <a:rPr lang="en-US" altLang="zh-TW" b="0">
                <a:latin typeface="Times New Roman" panose="02020603050405020304" pitchFamily="18" charset="0"/>
              </a:rPr>
              <a:pPr/>
              <a:t>60</a:t>
            </a:fld>
            <a:endParaRPr lang="en-US" altLang="zh-TW" b="0">
              <a:latin typeface="Times New Roman" panose="02020603050405020304" pitchFamily="18" charset="0"/>
            </a:endParaRPr>
          </a:p>
        </p:txBody>
      </p:sp>
      <p:sp>
        <p:nvSpPr>
          <p:cNvPr id="9219" name="Rectangle 2">
            <a:extLst>
              <a:ext uri="{FF2B5EF4-FFF2-40B4-BE49-F238E27FC236}">
                <a16:creationId xmlns:a16="http://schemas.microsoft.com/office/drawing/2014/main" id="{15797262-DFC2-4332-87FD-BD8D4D73C818}"/>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9F93DDA3-3E39-4D25-81D9-6E04FA9291B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zh-TW"/>
          </a:p>
        </p:txBody>
      </p:sp>
    </p:spTree>
    <p:extLst>
      <p:ext uri="{BB962C8B-B14F-4D97-AF65-F5344CB8AC3E}">
        <p14:creationId xmlns:p14="http://schemas.microsoft.com/office/powerpoint/2010/main" val="185443673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52DCC3EF-D0C1-4D73-8D74-2AA6C75BDFF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EDAABDE-BC78-477B-BE44-640294811C8D}" type="slidenum">
              <a:rPr lang="en-US" altLang="zh-TW" b="0">
                <a:latin typeface="Times New Roman" panose="02020603050405020304" pitchFamily="18" charset="0"/>
              </a:rPr>
              <a:pPr/>
              <a:t>61</a:t>
            </a:fld>
            <a:endParaRPr lang="en-US" altLang="zh-TW" b="0">
              <a:latin typeface="Times New Roman" panose="02020603050405020304" pitchFamily="18" charset="0"/>
            </a:endParaRPr>
          </a:p>
        </p:txBody>
      </p:sp>
      <p:sp>
        <p:nvSpPr>
          <p:cNvPr id="111619" name="Rectangle 2">
            <a:extLst>
              <a:ext uri="{FF2B5EF4-FFF2-40B4-BE49-F238E27FC236}">
                <a16:creationId xmlns:a16="http://schemas.microsoft.com/office/drawing/2014/main" id="{01E7B752-42ED-4E04-A56A-F7F41CE62611}"/>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E5555785-5F82-41C0-8C4E-B91EEA1567D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zh-TW"/>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DB92D936-69B2-462D-8A70-A0493B3DA06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82BCC02-55AA-4D5A-928C-D0B3E6588CCF}" type="slidenum">
              <a:rPr lang="en-US" altLang="zh-TW" b="0">
                <a:latin typeface="Times New Roman" panose="02020603050405020304" pitchFamily="18" charset="0"/>
              </a:rPr>
              <a:pPr/>
              <a:t>62</a:t>
            </a:fld>
            <a:endParaRPr lang="en-US" altLang="zh-TW" b="0">
              <a:latin typeface="Times New Roman" panose="02020603050405020304" pitchFamily="18" charset="0"/>
            </a:endParaRPr>
          </a:p>
        </p:txBody>
      </p:sp>
      <p:sp>
        <p:nvSpPr>
          <p:cNvPr id="113667" name="Rectangle 2">
            <a:extLst>
              <a:ext uri="{FF2B5EF4-FFF2-40B4-BE49-F238E27FC236}">
                <a16:creationId xmlns:a16="http://schemas.microsoft.com/office/drawing/2014/main" id="{5DBFD065-0EC7-47B7-A3D2-12B3E998F822}"/>
              </a:ext>
            </a:extLst>
          </p:cNvPr>
          <p:cNvSpPr>
            <a:spLocks noGrp="1" noRot="1" noChangeAspect="1" noChangeArrowheads="1" noTextEdit="1"/>
          </p:cNvSpPr>
          <p:nvPr>
            <p:ph type="sldImg"/>
          </p:nvPr>
        </p:nvSpPr>
        <p:spPr>
          <a:ln/>
        </p:spPr>
      </p:sp>
      <p:sp>
        <p:nvSpPr>
          <p:cNvPr id="113668" name="Rectangle 3">
            <a:extLst>
              <a:ext uri="{FF2B5EF4-FFF2-40B4-BE49-F238E27FC236}">
                <a16:creationId xmlns:a16="http://schemas.microsoft.com/office/drawing/2014/main" id="{63CEAAFF-C1E7-48E3-9DF4-D11CDB50F95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zh-TW"/>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9F32D8C9-A70C-4A07-B9BF-CB33493E546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079066E-7BA7-467D-BAA2-DFB44AFD7A7C}" type="slidenum">
              <a:rPr lang="en-US" altLang="zh-TW" b="0">
                <a:latin typeface="Times New Roman" panose="02020603050405020304" pitchFamily="18" charset="0"/>
              </a:rPr>
              <a:pPr/>
              <a:t>63</a:t>
            </a:fld>
            <a:endParaRPr lang="en-US" altLang="zh-TW" b="0">
              <a:latin typeface="Times New Roman" panose="02020603050405020304" pitchFamily="18" charset="0"/>
            </a:endParaRPr>
          </a:p>
        </p:txBody>
      </p:sp>
      <p:sp>
        <p:nvSpPr>
          <p:cNvPr id="115715" name="Rectangle 2">
            <a:extLst>
              <a:ext uri="{FF2B5EF4-FFF2-40B4-BE49-F238E27FC236}">
                <a16:creationId xmlns:a16="http://schemas.microsoft.com/office/drawing/2014/main" id="{D0D49442-1A82-44FB-94D6-C7C5914E9D4F}"/>
              </a:ext>
            </a:extLst>
          </p:cNvPr>
          <p:cNvSpPr>
            <a:spLocks noGrp="1" noRot="1" noChangeAspect="1" noChangeArrowheads="1" noTextEdit="1"/>
          </p:cNvSpPr>
          <p:nvPr>
            <p:ph type="sldImg"/>
          </p:nvPr>
        </p:nvSpPr>
        <p:spPr>
          <a:ln/>
        </p:spPr>
      </p:sp>
      <p:sp>
        <p:nvSpPr>
          <p:cNvPr id="115716" name="Rectangle 3">
            <a:extLst>
              <a:ext uri="{FF2B5EF4-FFF2-40B4-BE49-F238E27FC236}">
                <a16:creationId xmlns:a16="http://schemas.microsoft.com/office/drawing/2014/main" id="{F60EC728-F7D8-49CF-9062-3FA8260E751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zh-TW"/>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B4452598-C7BF-40F7-9FC5-9DCE6A7C76C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4CF55B4-19D9-4BF7-9978-431E5BA06CFD}" type="slidenum">
              <a:rPr lang="en-US" altLang="zh-TW" b="0">
                <a:latin typeface="Times New Roman" panose="02020603050405020304" pitchFamily="18" charset="0"/>
              </a:rPr>
              <a:pPr/>
              <a:t>64</a:t>
            </a:fld>
            <a:endParaRPr lang="en-US" altLang="zh-TW" b="0">
              <a:latin typeface="Times New Roman" panose="02020603050405020304" pitchFamily="18" charset="0"/>
            </a:endParaRPr>
          </a:p>
        </p:txBody>
      </p:sp>
      <p:sp>
        <p:nvSpPr>
          <p:cNvPr id="117763" name="Rectangle 2">
            <a:extLst>
              <a:ext uri="{FF2B5EF4-FFF2-40B4-BE49-F238E27FC236}">
                <a16:creationId xmlns:a16="http://schemas.microsoft.com/office/drawing/2014/main" id="{24C5B06C-BFF4-4C31-9351-2ED3A840F9C6}"/>
              </a:ext>
            </a:extLst>
          </p:cNvPr>
          <p:cNvSpPr>
            <a:spLocks noGrp="1" noRot="1" noChangeAspect="1" noChangeArrowheads="1" noTextEdit="1"/>
          </p:cNvSpPr>
          <p:nvPr>
            <p:ph type="sldImg"/>
          </p:nvPr>
        </p:nvSpPr>
        <p:spPr>
          <a:ln/>
        </p:spPr>
      </p:sp>
      <p:sp>
        <p:nvSpPr>
          <p:cNvPr id="117764" name="Rectangle 3">
            <a:extLst>
              <a:ext uri="{FF2B5EF4-FFF2-40B4-BE49-F238E27FC236}">
                <a16:creationId xmlns:a16="http://schemas.microsoft.com/office/drawing/2014/main" id="{F82110E7-868C-4A64-9DAD-C67BA366B69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zh-TW"/>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F3679C1B-F428-454F-B451-232C656F4AF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9D92862-F81A-44D7-9C5F-763198923576}" type="slidenum">
              <a:rPr lang="en-US" altLang="zh-TW" b="0">
                <a:latin typeface="Times New Roman" panose="02020603050405020304" pitchFamily="18" charset="0"/>
              </a:rPr>
              <a:pPr/>
              <a:t>7</a:t>
            </a:fld>
            <a:endParaRPr lang="en-US" altLang="zh-TW" b="0">
              <a:latin typeface="Times New Roman" panose="02020603050405020304" pitchFamily="18" charset="0"/>
            </a:endParaRPr>
          </a:p>
        </p:txBody>
      </p:sp>
      <p:sp>
        <p:nvSpPr>
          <p:cNvPr id="17411" name="Rectangle 2">
            <a:extLst>
              <a:ext uri="{FF2B5EF4-FFF2-40B4-BE49-F238E27FC236}">
                <a16:creationId xmlns:a16="http://schemas.microsoft.com/office/drawing/2014/main" id="{4352FCCF-DE60-4B37-B966-791232DD8829}"/>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80C28E77-F2F2-4D5D-A117-0339A047BFA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dirty="0"/>
              <a:t>Datagram</a:t>
            </a:r>
            <a:r>
              <a:rPr lang="zh-CN" altLang="en-US" dirty="0"/>
              <a:t>，分组，数据报，  所包含的信息需要能支持上节课所提到的 路由和交付功能，比如包含源和目的地逻辑地址</a:t>
            </a:r>
            <a:endParaRPr lang="zh-TW" altLang="zh-TW"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706CAFD6-0F19-4F0B-A894-99C8175C5C9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DF3CD12-4337-4752-990E-66B0A62D8206}" type="slidenum">
              <a:rPr lang="en-US" altLang="zh-TW" b="0">
                <a:latin typeface="Times New Roman" panose="02020603050405020304" pitchFamily="18" charset="0"/>
              </a:rPr>
              <a:pPr/>
              <a:t>65</a:t>
            </a:fld>
            <a:endParaRPr lang="en-US" altLang="zh-TW" b="0">
              <a:latin typeface="Times New Roman" panose="02020603050405020304" pitchFamily="18" charset="0"/>
            </a:endParaRPr>
          </a:p>
        </p:txBody>
      </p:sp>
      <p:sp>
        <p:nvSpPr>
          <p:cNvPr id="119811" name="Rectangle 2">
            <a:extLst>
              <a:ext uri="{FF2B5EF4-FFF2-40B4-BE49-F238E27FC236}">
                <a16:creationId xmlns:a16="http://schemas.microsoft.com/office/drawing/2014/main" id="{9CA866D9-BC13-4FAA-8473-8466BA675E4B}"/>
              </a:ext>
            </a:extLst>
          </p:cNvPr>
          <p:cNvSpPr>
            <a:spLocks noGrp="1" noRot="1" noChangeAspect="1" noChangeArrowheads="1" noTextEdit="1"/>
          </p:cNvSpPr>
          <p:nvPr>
            <p:ph type="sldImg"/>
          </p:nvPr>
        </p:nvSpPr>
        <p:spPr>
          <a:ln/>
        </p:spPr>
      </p:sp>
      <p:sp>
        <p:nvSpPr>
          <p:cNvPr id="119812" name="Rectangle 3">
            <a:extLst>
              <a:ext uri="{FF2B5EF4-FFF2-40B4-BE49-F238E27FC236}">
                <a16:creationId xmlns:a16="http://schemas.microsoft.com/office/drawing/2014/main" id="{472CA615-3F70-4ACA-B879-9312DB34DA1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zh-TW"/>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926751C9-68F3-4B07-BDA0-464FDA92B6B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A3A21CE-97D3-4D46-8040-7254EDE5D679}" type="slidenum">
              <a:rPr lang="en-US" altLang="zh-TW" b="0">
                <a:latin typeface="Times New Roman" panose="02020603050405020304" pitchFamily="18" charset="0"/>
              </a:rPr>
              <a:pPr/>
              <a:t>66</a:t>
            </a:fld>
            <a:endParaRPr lang="en-US" altLang="zh-TW" b="0">
              <a:latin typeface="Times New Roman" panose="02020603050405020304" pitchFamily="18" charset="0"/>
            </a:endParaRPr>
          </a:p>
        </p:txBody>
      </p:sp>
      <p:sp>
        <p:nvSpPr>
          <p:cNvPr id="121859" name="Rectangle 2">
            <a:extLst>
              <a:ext uri="{FF2B5EF4-FFF2-40B4-BE49-F238E27FC236}">
                <a16:creationId xmlns:a16="http://schemas.microsoft.com/office/drawing/2014/main" id="{6BB44B36-A0FB-4947-A8CB-2ABAD0CB0A8D}"/>
              </a:ext>
            </a:extLst>
          </p:cNvPr>
          <p:cNvSpPr>
            <a:spLocks noGrp="1" noRot="1" noChangeAspect="1" noChangeArrowheads="1" noTextEdit="1"/>
          </p:cNvSpPr>
          <p:nvPr>
            <p:ph type="sldImg"/>
          </p:nvPr>
        </p:nvSpPr>
        <p:spPr>
          <a:ln/>
        </p:spPr>
      </p:sp>
      <p:sp>
        <p:nvSpPr>
          <p:cNvPr id="121860" name="Rectangle 3">
            <a:extLst>
              <a:ext uri="{FF2B5EF4-FFF2-40B4-BE49-F238E27FC236}">
                <a16:creationId xmlns:a16="http://schemas.microsoft.com/office/drawing/2014/main" id="{38FF3100-D724-4B69-8EC5-84D29723D06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zh-TW"/>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162C741E-2769-48E0-B342-B9CA891892E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780A69C-5256-426B-8DD2-B1A013E6B2C1}" type="slidenum">
              <a:rPr lang="en-US" altLang="zh-TW" b="0">
                <a:latin typeface="Times New Roman" panose="02020603050405020304" pitchFamily="18" charset="0"/>
              </a:rPr>
              <a:pPr/>
              <a:t>67</a:t>
            </a:fld>
            <a:endParaRPr lang="en-US" altLang="zh-TW" b="0">
              <a:latin typeface="Times New Roman" panose="02020603050405020304" pitchFamily="18" charset="0"/>
            </a:endParaRPr>
          </a:p>
        </p:txBody>
      </p:sp>
      <p:sp>
        <p:nvSpPr>
          <p:cNvPr id="125955" name="Rectangle 2">
            <a:extLst>
              <a:ext uri="{FF2B5EF4-FFF2-40B4-BE49-F238E27FC236}">
                <a16:creationId xmlns:a16="http://schemas.microsoft.com/office/drawing/2014/main" id="{0FDC571D-FD49-4A64-9F0E-E33B7EB1E4DC}"/>
              </a:ext>
            </a:extLst>
          </p:cNvPr>
          <p:cNvSpPr>
            <a:spLocks noGrp="1" noRot="1" noChangeAspect="1" noChangeArrowheads="1" noTextEdit="1"/>
          </p:cNvSpPr>
          <p:nvPr>
            <p:ph type="sldImg"/>
          </p:nvPr>
        </p:nvSpPr>
        <p:spPr>
          <a:ln/>
        </p:spPr>
      </p:sp>
      <p:sp>
        <p:nvSpPr>
          <p:cNvPr id="125956" name="Rectangle 3">
            <a:extLst>
              <a:ext uri="{FF2B5EF4-FFF2-40B4-BE49-F238E27FC236}">
                <a16:creationId xmlns:a16="http://schemas.microsoft.com/office/drawing/2014/main" id="{9EAD3E3E-09CB-485C-83F7-C858A4ED437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zh-TW"/>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FC0BD1BA-F536-44F1-85A2-BDEA2AAADE2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8ADA5F8-5E6A-4DF2-9715-B34E111FC543}" type="slidenum">
              <a:rPr lang="en-US" altLang="zh-TW" b="0">
                <a:latin typeface="Times New Roman" panose="02020603050405020304" pitchFamily="18" charset="0"/>
              </a:rPr>
              <a:pPr/>
              <a:t>68</a:t>
            </a:fld>
            <a:endParaRPr lang="en-US" altLang="zh-TW" b="0">
              <a:latin typeface="Times New Roman" panose="02020603050405020304" pitchFamily="18" charset="0"/>
            </a:endParaRPr>
          </a:p>
        </p:txBody>
      </p:sp>
      <p:sp>
        <p:nvSpPr>
          <p:cNvPr id="130051" name="Rectangle 2">
            <a:extLst>
              <a:ext uri="{FF2B5EF4-FFF2-40B4-BE49-F238E27FC236}">
                <a16:creationId xmlns:a16="http://schemas.microsoft.com/office/drawing/2014/main" id="{EDEBF103-E63B-4364-B9FB-0DF8276799B5}"/>
              </a:ext>
            </a:extLst>
          </p:cNvPr>
          <p:cNvSpPr>
            <a:spLocks noGrp="1" noRot="1" noChangeAspect="1" noChangeArrowheads="1" noTextEdit="1"/>
          </p:cNvSpPr>
          <p:nvPr>
            <p:ph type="sldImg"/>
          </p:nvPr>
        </p:nvSpPr>
        <p:spPr>
          <a:ln/>
        </p:spPr>
      </p:sp>
      <p:sp>
        <p:nvSpPr>
          <p:cNvPr id="130052" name="Rectangle 3">
            <a:extLst>
              <a:ext uri="{FF2B5EF4-FFF2-40B4-BE49-F238E27FC236}">
                <a16:creationId xmlns:a16="http://schemas.microsoft.com/office/drawing/2014/main" id="{00DDC4CA-B52E-4728-A9B0-F62C9465C40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zh-TW"/>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93E6F626-96B6-49F0-9ACD-42811D0FA3E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E08889B-B47C-4BF0-A067-A458434421F8}" type="slidenum">
              <a:rPr lang="en-US" altLang="zh-TW" b="0">
                <a:latin typeface="Times New Roman" panose="02020603050405020304" pitchFamily="18" charset="0"/>
              </a:rPr>
              <a:pPr/>
              <a:t>69</a:t>
            </a:fld>
            <a:endParaRPr lang="en-US" altLang="zh-TW" b="0">
              <a:latin typeface="Times New Roman" panose="02020603050405020304" pitchFamily="18" charset="0"/>
            </a:endParaRPr>
          </a:p>
        </p:txBody>
      </p:sp>
      <p:sp>
        <p:nvSpPr>
          <p:cNvPr id="9219" name="Rectangle 2">
            <a:extLst>
              <a:ext uri="{FF2B5EF4-FFF2-40B4-BE49-F238E27FC236}">
                <a16:creationId xmlns:a16="http://schemas.microsoft.com/office/drawing/2014/main" id="{15797262-DFC2-4332-87FD-BD8D4D73C818}"/>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9F93DDA3-3E39-4D25-81D9-6E04FA9291B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zh-TW"/>
          </a:p>
        </p:txBody>
      </p:sp>
    </p:spTree>
    <p:extLst>
      <p:ext uri="{BB962C8B-B14F-4D97-AF65-F5344CB8AC3E}">
        <p14:creationId xmlns:p14="http://schemas.microsoft.com/office/powerpoint/2010/main" val="209933104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a:extLst>
              <a:ext uri="{FF2B5EF4-FFF2-40B4-BE49-F238E27FC236}">
                <a16:creationId xmlns:a16="http://schemas.microsoft.com/office/drawing/2014/main" id="{EAD3C471-2E0E-4551-9AC5-FEF394366A9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1F5502F-7402-4488-B977-1B1CEA007D82}" type="slidenum">
              <a:rPr lang="en-US" altLang="zh-TW" b="0">
                <a:latin typeface="Times New Roman" panose="02020603050405020304" pitchFamily="18" charset="0"/>
              </a:rPr>
              <a:pPr/>
              <a:t>70</a:t>
            </a:fld>
            <a:endParaRPr lang="en-US" altLang="zh-TW" b="0">
              <a:latin typeface="Times New Roman" panose="02020603050405020304" pitchFamily="18" charset="0"/>
            </a:endParaRPr>
          </a:p>
        </p:txBody>
      </p:sp>
      <p:sp>
        <p:nvSpPr>
          <p:cNvPr id="132099" name="Rectangle 2">
            <a:extLst>
              <a:ext uri="{FF2B5EF4-FFF2-40B4-BE49-F238E27FC236}">
                <a16:creationId xmlns:a16="http://schemas.microsoft.com/office/drawing/2014/main" id="{C60C40C7-1E73-481C-87F8-08129FAB1029}"/>
              </a:ext>
            </a:extLst>
          </p:cNvPr>
          <p:cNvSpPr>
            <a:spLocks noGrp="1" noRot="1" noChangeAspect="1" noChangeArrowheads="1" noTextEdit="1"/>
          </p:cNvSpPr>
          <p:nvPr>
            <p:ph type="sldImg"/>
          </p:nvPr>
        </p:nvSpPr>
        <p:spPr>
          <a:ln/>
        </p:spPr>
      </p:sp>
      <p:sp>
        <p:nvSpPr>
          <p:cNvPr id="132100" name="Rectangle 3">
            <a:extLst>
              <a:ext uri="{FF2B5EF4-FFF2-40B4-BE49-F238E27FC236}">
                <a16:creationId xmlns:a16="http://schemas.microsoft.com/office/drawing/2014/main" id="{53004849-F275-4B05-973D-FC76EC11A19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zh-TW"/>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4F3998F6-1E67-4F8C-855A-BD0D432D0BA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FB4B77B-F1EC-4D9F-83EC-12B17139E35A}" type="slidenum">
              <a:rPr lang="en-US" altLang="zh-TW" b="0">
                <a:latin typeface="Times New Roman" panose="02020603050405020304" pitchFamily="18" charset="0"/>
              </a:rPr>
              <a:pPr/>
              <a:t>71</a:t>
            </a:fld>
            <a:endParaRPr lang="en-US" altLang="zh-TW" b="0">
              <a:latin typeface="Times New Roman" panose="02020603050405020304" pitchFamily="18" charset="0"/>
            </a:endParaRPr>
          </a:p>
        </p:txBody>
      </p:sp>
      <p:sp>
        <p:nvSpPr>
          <p:cNvPr id="134147" name="Rectangle 2">
            <a:extLst>
              <a:ext uri="{FF2B5EF4-FFF2-40B4-BE49-F238E27FC236}">
                <a16:creationId xmlns:a16="http://schemas.microsoft.com/office/drawing/2014/main" id="{0C05111B-4B4F-46F3-A609-8012E74F037F}"/>
              </a:ext>
            </a:extLst>
          </p:cNvPr>
          <p:cNvSpPr>
            <a:spLocks noGrp="1" noRot="1" noChangeAspect="1" noChangeArrowheads="1" noTextEdit="1"/>
          </p:cNvSpPr>
          <p:nvPr>
            <p:ph type="sldImg"/>
          </p:nvPr>
        </p:nvSpPr>
        <p:spPr>
          <a:ln/>
        </p:spPr>
      </p:sp>
      <p:sp>
        <p:nvSpPr>
          <p:cNvPr id="134148" name="Rectangle 3">
            <a:extLst>
              <a:ext uri="{FF2B5EF4-FFF2-40B4-BE49-F238E27FC236}">
                <a16:creationId xmlns:a16="http://schemas.microsoft.com/office/drawing/2014/main" id="{4D6B088B-B378-4902-A462-83650E63E20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zh-TW"/>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5C1F67BE-E920-49BD-8021-D5147329F4E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40A20BB-BBD1-400F-B612-173021F3B725}" type="slidenum">
              <a:rPr lang="en-US" altLang="zh-TW" b="0">
                <a:latin typeface="Times New Roman" panose="02020603050405020304" pitchFamily="18" charset="0"/>
              </a:rPr>
              <a:pPr/>
              <a:t>72</a:t>
            </a:fld>
            <a:endParaRPr lang="en-US" altLang="zh-TW" b="0">
              <a:latin typeface="Times New Roman" panose="02020603050405020304" pitchFamily="18" charset="0"/>
            </a:endParaRPr>
          </a:p>
        </p:txBody>
      </p:sp>
      <p:sp>
        <p:nvSpPr>
          <p:cNvPr id="136195" name="Rectangle 2">
            <a:extLst>
              <a:ext uri="{FF2B5EF4-FFF2-40B4-BE49-F238E27FC236}">
                <a16:creationId xmlns:a16="http://schemas.microsoft.com/office/drawing/2014/main" id="{3401162E-F5A2-474F-8E9C-9DE6A3863DAC}"/>
              </a:ext>
            </a:extLst>
          </p:cNvPr>
          <p:cNvSpPr>
            <a:spLocks noGrp="1" noRot="1" noChangeAspect="1" noChangeArrowheads="1" noTextEdit="1"/>
          </p:cNvSpPr>
          <p:nvPr>
            <p:ph type="sldImg"/>
          </p:nvPr>
        </p:nvSpPr>
        <p:spPr>
          <a:ln/>
        </p:spPr>
      </p:sp>
      <p:sp>
        <p:nvSpPr>
          <p:cNvPr id="136196" name="Rectangle 3">
            <a:extLst>
              <a:ext uri="{FF2B5EF4-FFF2-40B4-BE49-F238E27FC236}">
                <a16:creationId xmlns:a16="http://schemas.microsoft.com/office/drawing/2014/main" id="{771F9F9C-74E4-43D6-8236-D90E9FB262C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zh-TW"/>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a:extLst>
              <a:ext uri="{FF2B5EF4-FFF2-40B4-BE49-F238E27FC236}">
                <a16:creationId xmlns:a16="http://schemas.microsoft.com/office/drawing/2014/main" id="{01B80519-78CE-4515-9DAF-7BDB0A06E61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69AAFF1-68B4-423C-9B58-280B1BE127A5}" type="slidenum">
              <a:rPr lang="en-US" altLang="zh-TW" b="0">
                <a:latin typeface="Times New Roman" panose="02020603050405020304" pitchFamily="18" charset="0"/>
              </a:rPr>
              <a:pPr/>
              <a:t>73</a:t>
            </a:fld>
            <a:endParaRPr lang="en-US" altLang="zh-TW" b="0">
              <a:latin typeface="Times New Roman" panose="02020603050405020304" pitchFamily="18" charset="0"/>
            </a:endParaRPr>
          </a:p>
        </p:txBody>
      </p:sp>
      <p:sp>
        <p:nvSpPr>
          <p:cNvPr id="138243" name="Rectangle 2">
            <a:extLst>
              <a:ext uri="{FF2B5EF4-FFF2-40B4-BE49-F238E27FC236}">
                <a16:creationId xmlns:a16="http://schemas.microsoft.com/office/drawing/2014/main" id="{6EB2CACF-5B14-4EFC-9936-C59666155740}"/>
              </a:ext>
            </a:extLst>
          </p:cNvPr>
          <p:cNvSpPr>
            <a:spLocks noGrp="1" noRot="1" noChangeAspect="1" noChangeArrowheads="1" noTextEdit="1"/>
          </p:cNvSpPr>
          <p:nvPr>
            <p:ph type="sldImg"/>
          </p:nvPr>
        </p:nvSpPr>
        <p:spPr>
          <a:ln/>
        </p:spPr>
      </p:sp>
      <p:sp>
        <p:nvSpPr>
          <p:cNvPr id="138244" name="Rectangle 3">
            <a:extLst>
              <a:ext uri="{FF2B5EF4-FFF2-40B4-BE49-F238E27FC236}">
                <a16:creationId xmlns:a16="http://schemas.microsoft.com/office/drawing/2014/main" id="{A732EA9A-E781-4EDC-8927-4994D0FFECA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zh-TW"/>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a:extLst>
              <a:ext uri="{FF2B5EF4-FFF2-40B4-BE49-F238E27FC236}">
                <a16:creationId xmlns:a16="http://schemas.microsoft.com/office/drawing/2014/main" id="{74E42726-AC2B-4CB4-A7D9-8ADED3072E8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7B82594-C93F-455C-AF20-F8455690981D}" type="slidenum">
              <a:rPr lang="en-US" altLang="zh-TW" b="0">
                <a:latin typeface="Times New Roman" panose="02020603050405020304" pitchFamily="18" charset="0"/>
              </a:rPr>
              <a:pPr/>
              <a:t>74</a:t>
            </a:fld>
            <a:endParaRPr lang="en-US" altLang="zh-TW" b="0">
              <a:latin typeface="Times New Roman" panose="02020603050405020304" pitchFamily="18" charset="0"/>
            </a:endParaRPr>
          </a:p>
        </p:txBody>
      </p:sp>
      <p:sp>
        <p:nvSpPr>
          <p:cNvPr id="140291" name="Rectangle 2">
            <a:extLst>
              <a:ext uri="{FF2B5EF4-FFF2-40B4-BE49-F238E27FC236}">
                <a16:creationId xmlns:a16="http://schemas.microsoft.com/office/drawing/2014/main" id="{0261F105-DB3A-444C-814B-3D6503E22DBD}"/>
              </a:ext>
            </a:extLst>
          </p:cNvPr>
          <p:cNvSpPr>
            <a:spLocks noGrp="1" noRot="1" noChangeAspect="1" noChangeArrowheads="1" noTextEdit="1"/>
          </p:cNvSpPr>
          <p:nvPr>
            <p:ph type="sldImg"/>
          </p:nvPr>
        </p:nvSpPr>
        <p:spPr>
          <a:ln/>
        </p:spPr>
      </p:sp>
      <p:sp>
        <p:nvSpPr>
          <p:cNvPr id="140292" name="Rectangle 3">
            <a:extLst>
              <a:ext uri="{FF2B5EF4-FFF2-40B4-BE49-F238E27FC236}">
                <a16:creationId xmlns:a16="http://schemas.microsoft.com/office/drawing/2014/main" id="{81398F1A-5EF7-4B4D-8A34-9B4C407DAC3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dirty="0"/>
              <a:t>IP</a:t>
            </a:r>
            <a:r>
              <a:rPr lang="zh-CN" altLang="en-US" dirty="0"/>
              <a:t>地址，物理地址，虚电路符号</a:t>
            </a:r>
            <a:endParaRPr lang="zh-TW" altLang="zh-TW"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969179A4-731C-4DF1-A5C1-7B71C4A408E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3B3B418-D48F-40E6-84FA-F2F94C3D553B}" type="slidenum">
              <a:rPr lang="en-US" altLang="zh-TW" b="0">
                <a:latin typeface="Times New Roman" panose="02020603050405020304" pitchFamily="18" charset="0"/>
              </a:rPr>
              <a:pPr/>
              <a:t>8</a:t>
            </a:fld>
            <a:endParaRPr lang="en-US" altLang="zh-TW" b="0">
              <a:latin typeface="Times New Roman" panose="02020603050405020304" pitchFamily="18" charset="0"/>
            </a:endParaRPr>
          </a:p>
        </p:txBody>
      </p:sp>
      <p:sp>
        <p:nvSpPr>
          <p:cNvPr id="19459" name="Rectangle 2">
            <a:extLst>
              <a:ext uri="{FF2B5EF4-FFF2-40B4-BE49-F238E27FC236}">
                <a16:creationId xmlns:a16="http://schemas.microsoft.com/office/drawing/2014/main" id="{24C5A036-A9F7-4C23-99D4-366DF55B33E3}"/>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82B61E8E-452F-4CCD-80AE-1296E242DE8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zh-TW"/>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a:extLst>
              <a:ext uri="{FF2B5EF4-FFF2-40B4-BE49-F238E27FC236}">
                <a16:creationId xmlns:a16="http://schemas.microsoft.com/office/drawing/2014/main" id="{690815D5-C4A1-4052-B536-857EF48C440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7F53FE3-7E9A-4DE3-B1C4-69A12C0CDAFD}" type="slidenum">
              <a:rPr lang="en-US" altLang="zh-TW" b="0">
                <a:latin typeface="Times New Roman" panose="02020603050405020304" pitchFamily="18" charset="0"/>
              </a:rPr>
              <a:pPr/>
              <a:t>75</a:t>
            </a:fld>
            <a:endParaRPr lang="en-US" altLang="zh-TW" b="0">
              <a:latin typeface="Times New Roman" panose="02020603050405020304" pitchFamily="18" charset="0"/>
            </a:endParaRPr>
          </a:p>
        </p:txBody>
      </p:sp>
      <p:sp>
        <p:nvSpPr>
          <p:cNvPr id="142339" name="Rectangle 2">
            <a:extLst>
              <a:ext uri="{FF2B5EF4-FFF2-40B4-BE49-F238E27FC236}">
                <a16:creationId xmlns:a16="http://schemas.microsoft.com/office/drawing/2014/main" id="{6012C765-44FD-4C6D-A731-D65D2BFEC00A}"/>
              </a:ext>
            </a:extLst>
          </p:cNvPr>
          <p:cNvSpPr>
            <a:spLocks noGrp="1" noRot="1" noChangeAspect="1" noChangeArrowheads="1" noTextEdit="1"/>
          </p:cNvSpPr>
          <p:nvPr>
            <p:ph type="sldImg"/>
          </p:nvPr>
        </p:nvSpPr>
        <p:spPr>
          <a:ln/>
        </p:spPr>
      </p:sp>
      <p:sp>
        <p:nvSpPr>
          <p:cNvPr id="142340" name="Rectangle 3">
            <a:extLst>
              <a:ext uri="{FF2B5EF4-FFF2-40B4-BE49-F238E27FC236}">
                <a16:creationId xmlns:a16="http://schemas.microsoft.com/office/drawing/2014/main" id="{D5E49460-4D62-4204-B790-1122F879AE0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IP</a:t>
            </a:r>
            <a:r>
              <a:rPr lang="zh-CN" altLang="en-US" dirty="0"/>
              <a:t>地址，物理地址，虚电路符号</a:t>
            </a:r>
            <a:endParaRPr lang="zh-TW" altLang="zh-TW" dirty="0"/>
          </a:p>
          <a:p>
            <a:pPr eaLnBrk="1" hangingPunct="1"/>
            <a:endParaRPr lang="zh-TW" altLang="zh-TW"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93E6F626-96B6-49F0-9ACD-42811D0FA3E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E08889B-B47C-4BF0-A067-A458434421F8}" type="slidenum">
              <a:rPr lang="en-US" altLang="zh-TW" b="0">
                <a:latin typeface="Times New Roman" panose="02020603050405020304" pitchFamily="18" charset="0"/>
              </a:rPr>
              <a:pPr/>
              <a:t>76</a:t>
            </a:fld>
            <a:endParaRPr lang="en-US" altLang="zh-TW" b="0">
              <a:latin typeface="Times New Roman" panose="02020603050405020304" pitchFamily="18" charset="0"/>
            </a:endParaRPr>
          </a:p>
        </p:txBody>
      </p:sp>
      <p:sp>
        <p:nvSpPr>
          <p:cNvPr id="9219" name="Rectangle 2">
            <a:extLst>
              <a:ext uri="{FF2B5EF4-FFF2-40B4-BE49-F238E27FC236}">
                <a16:creationId xmlns:a16="http://schemas.microsoft.com/office/drawing/2014/main" id="{15797262-DFC2-4332-87FD-BD8D4D73C818}"/>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9F93DDA3-3E39-4D25-81D9-6E04FA9291B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zh-TW"/>
          </a:p>
        </p:txBody>
      </p:sp>
    </p:spTree>
    <p:extLst>
      <p:ext uri="{BB962C8B-B14F-4D97-AF65-F5344CB8AC3E}">
        <p14:creationId xmlns:p14="http://schemas.microsoft.com/office/powerpoint/2010/main" val="251209270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a:extLst>
              <a:ext uri="{FF2B5EF4-FFF2-40B4-BE49-F238E27FC236}">
                <a16:creationId xmlns:a16="http://schemas.microsoft.com/office/drawing/2014/main" id="{1D0F52B7-75BE-4AA0-97FF-08806907A1A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3A0C9D8-594D-4D26-8F8C-C58E547EB7F8}" type="slidenum">
              <a:rPr lang="en-US" altLang="zh-TW" b="0">
                <a:latin typeface="Times New Roman" panose="02020603050405020304" pitchFamily="18" charset="0"/>
              </a:rPr>
              <a:pPr/>
              <a:t>77</a:t>
            </a:fld>
            <a:endParaRPr lang="en-US" altLang="zh-TW" b="0">
              <a:latin typeface="Times New Roman" panose="02020603050405020304" pitchFamily="18" charset="0"/>
            </a:endParaRPr>
          </a:p>
        </p:txBody>
      </p:sp>
      <p:sp>
        <p:nvSpPr>
          <p:cNvPr id="144387" name="Rectangle 2">
            <a:extLst>
              <a:ext uri="{FF2B5EF4-FFF2-40B4-BE49-F238E27FC236}">
                <a16:creationId xmlns:a16="http://schemas.microsoft.com/office/drawing/2014/main" id="{5951B292-67F8-4314-B934-87A007386850}"/>
              </a:ext>
            </a:extLst>
          </p:cNvPr>
          <p:cNvSpPr>
            <a:spLocks noGrp="1" noRot="1" noChangeAspect="1" noChangeArrowheads="1" noTextEdit="1"/>
          </p:cNvSpPr>
          <p:nvPr>
            <p:ph type="sldImg"/>
          </p:nvPr>
        </p:nvSpPr>
        <p:spPr>
          <a:ln/>
        </p:spPr>
      </p:sp>
      <p:sp>
        <p:nvSpPr>
          <p:cNvPr id="144388" name="Rectangle 3">
            <a:extLst>
              <a:ext uri="{FF2B5EF4-FFF2-40B4-BE49-F238E27FC236}">
                <a16:creationId xmlns:a16="http://schemas.microsoft.com/office/drawing/2014/main" id="{BCB692C9-FED1-4935-8276-9B18F24B4D6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zh-TW"/>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a:extLst>
              <a:ext uri="{FF2B5EF4-FFF2-40B4-BE49-F238E27FC236}">
                <a16:creationId xmlns:a16="http://schemas.microsoft.com/office/drawing/2014/main" id="{474F0264-3F89-4098-B126-81B782912F5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31169A8-88D0-465F-BFE0-8CD48436357E}" type="slidenum">
              <a:rPr lang="en-US" altLang="zh-TW" b="0">
                <a:latin typeface="Times New Roman" panose="02020603050405020304" pitchFamily="18" charset="0"/>
              </a:rPr>
              <a:pPr/>
              <a:t>78</a:t>
            </a:fld>
            <a:endParaRPr lang="en-US" altLang="zh-TW" b="0">
              <a:latin typeface="Times New Roman" panose="02020603050405020304" pitchFamily="18" charset="0"/>
            </a:endParaRPr>
          </a:p>
        </p:txBody>
      </p:sp>
      <p:sp>
        <p:nvSpPr>
          <p:cNvPr id="146435" name="Rectangle 2">
            <a:extLst>
              <a:ext uri="{FF2B5EF4-FFF2-40B4-BE49-F238E27FC236}">
                <a16:creationId xmlns:a16="http://schemas.microsoft.com/office/drawing/2014/main" id="{0388FE9B-0525-4636-8C5E-2FF5FCA1CEBD}"/>
              </a:ext>
            </a:extLst>
          </p:cNvPr>
          <p:cNvSpPr>
            <a:spLocks noGrp="1" noRot="1" noChangeAspect="1" noChangeArrowheads="1" noTextEdit="1"/>
          </p:cNvSpPr>
          <p:nvPr>
            <p:ph type="sldImg"/>
          </p:nvPr>
        </p:nvSpPr>
        <p:spPr>
          <a:ln/>
        </p:spPr>
      </p:sp>
      <p:sp>
        <p:nvSpPr>
          <p:cNvPr id="146436" name="Rectangle 3">
            <a:extLst>
              <a:ext uri="{FF2B5EF4-FFF2-40B4-BE49-F238E27FC236}">
                <a16:creationId xmlns:a16="http://schemas.microsoft.com/office/drawing/2014/main" id="{C92C42D7-5247-4546-8E6D-75E8EB6812B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zh-TW"/>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a:extLst>
              <a:ext uri="{FF2B5EF4-FFF2-40B4-BE49-F238E27FC236}">
                <a16:creationId xmlns:a16="http://schemas.microsoft.com/office/drawing/2014/main" id="{B3EA93F4-06E9-4C1A-AF43-B4714147ADE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82831B7-E4DF-4E4F-B338-F01D6B08114C}" type="slidenum">
              <a:rPr lang="en-US" altLang="zh-TW" b="0">
                <a:latin typeface="Times New Roman" panose="02020603050405020304" pitchFamily="18" charset="0"/>
              </a:rPr>
              <a:pPr/>
              <a:t>79</a:t>
            </a:fld>
            <a:endParaRPr lang="en-US" altLang="zh-TW" b="0">
              <a:latin typeface="Times New Roman" panose="02020603050405020304" pitchFamily="18" charset="0"/>
            </a:endParaRPr>
          </a:p>
        </p:txBody>
      </p:sp>
      <p:sp>
        <p:nvSpPr>
          <p:cNvPr id="148483" name="Rectangle 2">
            <a:extLst>
              <a:ext uri="{FF2B5EF4-FFF2-40B4-BE49-F238E27FC236}">
                <a16:creationId xmlns:a16="http://schemas.microsoft.com/office/drawing/2014/main" id="{F9FFB9CE-3620-4886-AA98-C84335D506E7}"/>
              </a:ext>
            </a:extLst>
          </p:cNvPr>
          <p:cNvSpPr>
            <a:spLocks noGrp="1" noRot="1" noChangeAspect="1" noChangeArrowheads="1" noTextEdit="1"/>
          </p:cNvSpPr>
          <p:nvPr>
            <p:ph type="sldImg"/>
          </p:nvPr>
        </p:nvSpPr>
        <p:spPr>
          <a:ln/>
        </p:spPr>
      </p:sp>
      <p:sp>
        <p:nvSpPr>
          <p:cNvPr id="148484" name="Rectangle 3">
            <a:extLst>
              <a:ext uri="{FF2B5EF4-FFF2-40B4-BE49-F238E27FC236}">
                <a16:creationId xmlns:a16="http://schemas.microsoft.com/office/drawing/2014/main" id="{FF578B98-67D6-4A46-84E7-D6F19B99088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zh-TW"/>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a:extLst>
              <a:ext uri="{FF2B5EF4-FFF2-40B4-BE49-F238E27FC236}">
                <a16:creationId xmlns:a16="http://schemas.microsoft.com/office/drawing/2014/main" id="{0C627402-104B-406C-973E-310577DC5F7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8658D00-5865-4725-ABA6-95C8A4F492DA}" type="slidenum">
              <a:rPr lang="en-US" altLang="zh-TW" b="0">
                <a:latin typeface="Times New Roman" panose="02020603050405020304" pitchFamily="18" charset="0"/>
              </a:rPr>
              <a:pPr/>
              <a:t>80</a:t>
            </a:fld>
            <a:endParaRPr lang="en-US" altLang="zh-TW" b="0">
              <a:latin typeface="Times New Roman" panose="02020603050405020304" pitchFamily="18" charset="0"/>
            </a:endParaRPr>
          </a:p>
        </p:txBody>
      </p:sp>
      <p:sp>
        <p:nvSpPr>
          <p:cNvPr id="150531" name="Rectangle 2">
            <a:extLst>
              <a:ext uri="{FF2B5EF4-FFF2-40B4-BE49-F238E27FC236}">
                <a16:creationId xmlns:a16="http://schemas.microsoft.com/office/drawing/2014/main" id="{F8A2C39E-C8D2-4821-B832-5613D9A7EE4D}"/>
              </a:ext>
            </a:extLst>
          </p:cNvPr>
          <p:cNvSpPr>
            <a:spLocks noGrp="1" noRot="1" noChangeAspect="1" noChangeArrowheads="1" noTextEdit="1"/>
          </p:cNvSpPr>
          <p:nvPr>
            <p:ph type="sldImg"/>
          </p:nvPr>
        </p:nvSpPr>
        <p:spPr>
          <a:ln/>
        </p:spPr>
      </p:sp>
      <p:sp>
        <p:nvSpPr>
          <p:cNvPr id="150532" name="Rectangle 3">
            <a:extLst>
              <a:ext uri="{FF2B5EF4-FFF2-40B4-BE49-F238E27FC236}">
                <a16:creationId xmlns:a16="http://schemas.microsoft.com/office/drawing/2014/main" id="{24261BF7-B930-4AFF-B8CD-E63A97F7CAA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zh-TW"/>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a:extLst>
              <a:ext uri="{FF2B5EF4-FFF2-40B4-BE49-F238E27FC236}">
                <a16:creationId xmlns:a16="http://schemas.microsoft.com/office/drawing/2014/main" id="{399261A1-F6C2-4B44-9103-FFB22E4775D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7D83207-E46A-4CA9-B19B-359E277E76D6}" type="slidenum">
              <a:rPr lang="en-US" altLang="zh-TW" b="0">
                <a:latin typeface="Times New Roman" panose="02020603050405020304" pitchFamily="18" charset="0"/>
              </a:rPr>
              <a:pPr/>
              <a:t>81</a:t>
            </a:fld>
            <a:endParaRPr lang="en-US" altLang="zh-TW" b="0">
              <a:latin typeface="Times New Roman" panose="02020603050405020304" pitchFamily="18" charset="0"/>
            </a:endParaRPr>
          </a:p>
        </p:txBody>
      </p:sp>
      <p:sp>
        <p:nvSpPr>
          <p:cNvPr id="152579" name="Rectangle 2">
            <a:extLst>
              <a:ext uri="{FF2B5EF4-FFF2-40B4-BE49-F238E27FC236}">
                <a16:creationId xmlns:a16="http://schemas.microsoft.com/office/drawing/2014/main" id="{91094A71-6482-47F2-BBE3-6173647F6CE2}"/>
              </a:ext>
            </a:extLst>
          </p:cNvPr>
          <p:cNvSpPr>
            <a:spLocks noGrp="1" noRot="1" noChangeAspect="1" noChangeArrowheads="1" noTextEdit="1"/>
          </p:cNvSpPr>
          <p:nvPr>
            <p:ph type="sldImg"/>
          </p:nvPr>
        </p:nvSpPr>
        <p:spPr>
          <a:ln/>
        </p:spPr>
      </p:sp>
      <p:sp>
        <p:nvSpPr>
          <p:cNvPr id="152580" name="Rectangle 3">
            <a:extLst>
              <a:ext uri="{FF2B5EF4-FFF2-40B4-BE49-F238E27FC236}">
                <a16:creationId xmlns:a16="http://schemas.microsoft.com/office/drawing/2014/main" id="{258EDE68-1688-4DD0-8760-4C2287AC303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zh-TW"/>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a:extLst>
              <a:ext uri="{FF2B5EF4-FFF2-40B4-BE49-F238E27FC236}">
                <a16:creationId xmlns:a16="http://schemas.microsoft.com/office/drawing/2014/main" id="{2E2544EF-BADB-4AA0-B4D0-40B87CB4BAC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18BA422-36BE-4014-A6C4-F06F0607ABE8}" type="slidenum">
              <a:rPr lang="en-US" altLang="zh-TW" b="0">
                <a:latin typeface="Times New Roman" panose="02020603050405020304" pitchFamily="18" charset="0"/>
              </a:rPr>
              <a:pPr/>
              <a:t>82</a:t>
            </a:fld>
            <a:endParaRPr lang="en-US" altLang="zh-TW" b="0">
              <a:latin typeface="Times New Roman" panose="02020603050405020304" pitchFamily="18" charset="0"/>
            </a:endParaRPr>
          </a:p>
        </p:txBody>
      </p:sp>
      <p:sp>
        <p:nvSpPr>
          <p:cNvPr id="154627" name="Rectangle 2">
            <a:extLst>
              <a:ext uri="{FF2B5EF4-FFF2-40B4-BE49-F238E27FC236}">
                <a16:creationId xmlns:a16="http://schemas.microsoft.com/office/drawing/2014/main" id="{EDEA18C0-FA60-4401-948B-4118FCD6A41E}"/>
              </a:ext>
            </a:extLst>
          </p:cNvPr>
          <p:cNvSpPr>
            <a:spLocks noGrp="1" noRot="1" noChangeAspect="1" noChangeArrowheads="1" noTextEdit="1"/>
          </p:cNvSpPr>
          <p:nvPr>
            <p:ph type="sldImg"/>
          </p:nvPr>
        </p:nvSpPr>
        <p:spPr>
          <a:ln/>
        </p:spPr>
      </p:sp>
      <p:sp>
        <p:nvSpPr>
          <p:cNvPr id="154628" name="Rectangle 3">
            <a:extLst>
              <a:ext uri="{FF2B5EF4-FFF2-40B4-BE49-F238E27FC236}">
                <a16:creationId xmlns:a16="http://schemas.microsoft.com/office/drawing/2014/main" id="{CC3ADA1B-CB8E-4AD0-9751-61398C228A2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zh-TW"/>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a:extLst>
              <a:ext uri="{FF2B5EF4-FFF2-40B4-BE49-F238E27FC236}">
                <a16:creationId xmlns:a16="http://schemas.microsoft.com/office/drawing/2014/main" id="{68330696-8354-43B3-A748-44968B7417C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C3AB62D-E9CE-4875-83B3-F258DBBDEE9E}" type="slidenum">
              <a:rPr lang="en-US" altLang="zh-TW" b="0">
                <a:latin typeface="Times New Roman" panose="02020603050405020304" pitchFamily="18" charset="0"/>
              </a:rPr>
              <a:pPr/>
              <a:t>83</a:t>
            </a:fld>
            <a:endParaRPr lang="en-US" altLang="zh-TW" b="0">
              <a:latin typeface="Times New Roman" panose="02020603050405020304" pitchFamily="18" charset="0"/>
            </a:endParaRPr>
          </a:p>
        </p:txBody>
      </p:sp>
      <p:sp>
        <p:nvSpPr>
          <p:cNvPr id="156675" name="Rectangle 2">
            <a:extLst>
              <a:ext uri="{FF2B5EF4-FFF2-40B4-BE49-F238E27FC236}">
                <a16:creationId xmlns:a16="http://schemas.microsoft.com/office/drawing/2014/main" id="{1DA5454D-4134-4065-A7F6-BCEAE660527A}"/>
              </a:ext>
            </a:extLst>
          </p:cNvPr>
          <p:cNvSpPr>
            <a:spLocks noGrp="1" noRot="1" noChangeAspect="1" noChangeArrowheads="1" noTextEdit="1"/>
          </p:cNvSpPr>
          <p:nvPr>
            <p:ph type="sldImg"/>
          </p:nvPr>
        </p:nvSpPr>
        <p:spPr>
          <a:ln/>
        </p:spPr>
      </p:sp>
      <p:sp>
        <p:nvSpPr>
          <p:cNvPr id="156676" name="Rectangle 3">
            <a:extLst>
              <a:ext uri="{FF2B5EF4-FFF2-40B4-BE49-F238E27FC236}">
                <a16:creationId xmlns:a16="http://schemas.microsoft.com/office/drawing/2014/main" id="{2947E4AC-452C-47B8-BFB6-CDD79E88A88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zh-TW"/>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a:extLst>
              <a:ext uri="{FF2B5EF4-FFF2-40B4-BE49-F238E27FC236}">
                <a16:creationId xmlns:a16="http://schemas.microsoft.com/office/drawing/2014/main" id="{4B0FBC87-BB81-459D-AAD2-4BBCEA76ABC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F10A044-CBAD-4D8A-B277-E031A58CDF08}" type="slidenum">
              <a:rPr lang="en-US" altLang="zh-TW" b="0">
                <a:latin typeface="Times New Roman" panose="02020603050405020304" pitchFamily="18" charset="0"/>
              </a:rPr>
              <a:pPr/>
              <a:t>84</a:t>
            </a:fld>
            <a:endParaRPr lang="en-US" altLang="zh-TW" b="0">
              <a:latin typeface="Times New Roman" panose="02020603050405020304" pitchFamily="18" charset="0"/>
            </a:endParaRPr>
          </a:p>
        </p:txBody>
      </p:sp>
      <p:sp>
        <p:nvSpPr>
          <p:cNvPr id="158723" name="Rectangle 2">
            <a:extLst>
              <a:ext uri="{FF2B5EF4-FFF2-40B4-BE49-F238E27FC236}">
                <a16:creationId xmlns:a16="http://schemas.microsoft.com/office/drawing/2014/main" id="{FE82C5B5-2FE2-4FB2-9D46-F2A9746DC66C}"/>
              </a:ext>
            </a:extLst>
          </p:cNvPr>
          <p:cNvSpPr>
            <a:spLocks noGrp="1" noRot="1" noChangeAspect="1" noChangeArrowheads="1" noTextEdit="1"/>
          </p:cNvSpPr>
          <p:nvPr>
            <p:ph type="sldImg"/>
          </p:nvPr>
        </p:nvSpPr>
        <p:spPr>
          <a:ln/>
        </p:spPr>
      </p:sp>
      <p:sp>
        <p:nvSpPr>
          <p:cNvPr id="158724" name="Rectangle 3">
            <a:extLst>
              <a:ext uri="{FF2B5EF4-FFF2-40B4-BE49-F238E27FC236}">
                <a16:creationId xmlns:a16="http://schemas.microsoft.com/office/drawing/2014/main" id="{42C441D2-B120-48B1-9A07-5D1180A95BE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zh-TW"/>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9D7BA5F5-A913-4C23-A610-AF6B3D42DF1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A01A323-1393-40D2-B624-94E532E544D7}" type="slidenum">
              <a:rPr lang="en-US" altLang="zh-TW" b="0">
                <a:latin typeface="Times New Roman" panose="02020603050405020304" pitchFamily="18" charset="0"/>
              </a:rPr>
              <a:pPr/>
              <a:t>9</a:t>
            </a:fld>
            <a:endParaRPr lang="en-US" altLang="zh-TW" b="0">
              <a:latin typeface="Times New Roman" panose="02020603050405020304" pitchFamily="18" charset="0"/>
            </a:endParaRPr>
          </a:p>
        </p:txBody>
      </p:sp>
      <p:sp>
        <p:nvSpPr>
          <p:cNvPr id="21507" name="Rectangle 2">
            <a:extLst>
              <a:ext uri="{FF2B5EF4-FFF2-40B4-BE49-F238E27FC236}">
                <a16:creationId xmlns:a16="http://schemas.microsoft.com/office/drawing/2014/main" id="{C99BD09A-01B4-4AC0-81FA-5FB92CE4715A}"/>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730D4DE9-E363-42CC-9638-680EA76ADC6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t>版本号，首部长度，</a:t>
            </a:r>
            <a:r>
              <a:rPr lang="en-US" altLang="zh-CN" dirty="0"/>
              <a:t>4</a:t>
            </a:r>
            <a:r>
              <a:rPr lang="zh-CN" altLang="en-US" dirty="0"/>
              <a:t>个字节的</a:t>
            </a:r>
            <a:r>
              <a:rPr lang="en-US" altLang="zh-CN" dirty="0"/>
              <a:t>32 bit</a:t>
            </a:r>
            <a:r>
              <a:rPr lang="zh-CN" altLang="en-US" dirty="0"/>
              <a:t>值以下面的次序传输：首先是 </a:t>
            </a:r>
            <a:r>
              <a:rPr lang="en-US" altLang="zh-CN" dirty="0"/>
              <a:t>0</a:t>
            </a:r>
            <a:r>
              <a:rPr lang="zh-CN" altLang="en-US" dirty="0"/>
              <a:t>～</a:t>
            </a:r>
            <a:r>
              <a:rPr lang="en-US" altLang="zh-CN" dirty="0"/>
              <a:t>7 bit</a:t>
            </a:r>
            <a:r>
              <a:rPr lang="zh-CN" altLang="en-US" dirty="0"/>
              <a:t>，其次</a:t>
            </a:r>
            <a:r>
              <a:rPr lang="en-US" altLang="zh-CN" dirty="0"/>
              <a:t>8</a:t>
            </a:r>
            <a:r>
              <a:rPr lang="zh-CN" altLang="en-US" dirty="0"/>
              <a:t>～</a:t>
            </a:r>
            <a:r>
              <a:rPr lang="en-US" altLang="zh-CN" dirty="0"/>
              <a:t>15 bit</a:t>
            </a:r>
            <a:r>
              <a:rPr lang="zh-CN" altLang="en-US" dirty="0"/>
              <a:t>，然后</a:t>
            </a:r>
            <a:r>
              <a:rPr lang="en-US" altLang="zh-CN" dirty="0"/>
              <a:t>1 6</a:t>
            </a:r>
            <a:r>
              <a:rPr lang="zh-CN" altLang="en-US" dirty="0"/>
              <a:t>～</a:t>
            </a:r>
            <a:r>
              <a:rPr lang="en-US" altLang="zh-CN" dirty="0"/>
              <a:t>23 bit</a:t>
            </a:r>
            <a:r>
              <a:rPr lang="zh-CN" altLang="en-US" dirty="0"/>
              <a:t>， 最后是</a:t>
            </a:r>
            <a:r>
              <a:rPr lang="en-US" altLang="zh-CN" dirty="0"/>
              <a:t>24~31 bit</a:t>
            </a:r>
            <a:r>
              <a:rPr lang="zh-CN" altLang="en-US" dirty="0"/>
              <a:t>。这种传输次序称作</a:t>
            </a:r>
            <a:r>
              <a:rPr lang="en-US" altLang="zh-CN" dirty="0"/>
              <a:t>big endian</a:t>
            </a:r>
            <a:r>
              <a:rPr lang="zh-CN" altLang="en-US" dirty="0"/>
              <a:t>字节序。由于</a:t>
            </a:r>
            <a:r>
              <a:rPr lang="en-US" altLang="zh-CN" dirty="0"/>
              <a:t>T C P / I P</a:t>
            </a:r>
            <a:r>
              <a:rPr lang="zh-CN" altLang="en-US" dirty="0"/>
              <a:t>首部中所有的二进制整数 在网络中传输时都要求以这种次序，因此它又称作网络字节序。</a:t>
            </a: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a:extLst>
              <a:ext uri="{FF2B5EF4-FFF2-40B4-BE49-F238E27FC236}">
                <a16:creationId xmlns:a16="http://schemas.microsoft.com/office/drawing/2014/main" id="{7F174F2B-804B-4940-AA7E-385A8A32E8C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A1CC606-1129-4F5A-8280-D81A50155620}" type="slidenum">
              <a:rPr lang="en-US" altLang="zh-TW" b="0">
                <a:latin typeface="Times New Roman" panose="02020603050405020304" pitchFamily="18" charset="0"/>
              </a:rPr>
              <a:pPr/>
              <a:t>85</a:t>
            </a:fld>
            <a:endParaRPr lang="en-US" altLang="zh-TW" b="0">
              <a:latin typeface="Times New Roman" panose="02020603050405020304" pitchFamily="18" charset="0"/>
            </a:endParaRPr>
          </a:p>
        </p:txBody>
      </p:sp>
      <p:sp>
        <p:nvSpPr>
          <p:cNvPr id="160771" name="Rectangle 2">
            <a:extLst>
              <a:ext uri="{FF2B5EF4-FFF2-40B4-BE49-F238E27FC236}">
                <a16:creationId xmlns:a16="http://schemas.microsoft.com/office/drawing/2014/main" id="{1C68299C-AC1E-4A0F-A5C6-6322814CD160}"/>
              </a:ext>
            </a:extLst>
          </p:cNvPr>
          <p:cNvSpPr>
            <a:spLocks noGrp="1" noRot="1" noChangeAspect="1" noChangeArrowheads="1" noTextEdit="1"/>
          </p:cNvSpPr>
          <p:nvPr>
            <p:ph type="sldImg"/>
          </p:nvPr>
        </p:nvSpPr>
        <p:spPr>
          <a:ln/>
        </p:spPr>
      </p:sp>
      <p:sp>
        <p:nvSpPr>
          <p:cNvPr id="160772" name="Rectangle 3">
            <a:extLst>
              <a:ext uri="{FF2B5EF4-FFF2-40B4-BE49-F238E27FC236}">
                <a16:creationId xmlns:a16="http://schemas.microsoft.com/office/drawing/2014/main" id="{37F7BB4E-3462-4D0E-B877-C50DD89F71F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zh-TW"/>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a:extLst>
              <a:ext uri="{FF2B5EF4-FFF2-40B4-BE49-F238E27FC236}">
                <a16:creationId xmlns:a16="http://schemas.microsoft.com/office/drawing/2014/main" id="{89BCD975-ACFC-4537-BE5A-AF8347F7D52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E433BBF-FCBB-4E8F-8C14-213B120750C6}" type="slidenum">
              <a:rPr lang="en-US" altLang="zh-TW" b="0">
                <a:latin typeface="Times New Roman" panose="02020603050405020304" pitchFamily="18" charset="0"/>
              </a:rPr>
              <a:pPr/>
              <a:t>86</a:t>
            </a:fld>
            <a:endParaRPr lang="en-US" altLang="zh-TW" b="0">
              <a:latin typeface="Times New Roman" panose="02020603050405020304" pitchFamily="18" charset="0"/>
            </a:endParaRPr>
          </a:p>
        </p:txBody>
      </p:sp>
      <p:sp>
        <p:nvSpPr>
          <p:cNvPr id="162819" name="Rectangle 2">
            <a:extLst>
              <a:ext uri="{FF2B5EF4-FFF2-40B4-BE49-F238E27FC236}">
                <a16:creationId xmlns:a16="http://schemas.microsoft.com/office/drawing/2014/main" id="{EE3BBD86-5698-4CDF-8388-A46E42A5F4E3}"/>
              </a:ext>
            </a:extLst>
          </p:cNvPr>
          <p:cNvSpPr>
            <a:spLocks noGrp="1" noRot="1" noChangeAspect="1" noChangeArrowheads="1" noTextEdit="1"/>
          </p:cNvSpPr>
          <p:nvPr>
            <p:ph type="sldImg"/>
          </p:nvPr>
        </p:nvSpPr>
        <p:spPr>
          <a:ln/>
        </p:spPr>
      </p:sp>
      <p:sp>
        <p:nvSpPr>
          <p:cNvPr id="162820" name="Rectangle 3">
            <a:extLst>
              <a:ext uri="{FF2B5EF4-FFF2-40B4-BE49-F238E27FC236}">
                <a16:creationId xmlns:a16="http://schemas.microsoft.com/office/drawing/2014/main" id="{B98DD38E-99F2-4E67-93D2-FFE90B0B187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zh-TW"/>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a:extLst>
              <a:ext uri="{FF2B5EF4-FFF2-40B4-BE49-F238E27FC236}">
                <a16:creationId xmlns:a16="http://schemas.microsoft.com/office/drawing/2014/main" id="{3C8A0947-0DE4-40F6-BF89-6C28CAC2B81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D787FA3-F626-4DD3-9A9D-CB9E9E0BC22B}" type="slidenum">
              <a:rPr lang="en-US" altLang="zh-TW" b="0">
                <a:latin typeface="Times New Roman" panose="02020603050405020304" pitchFamily="18" charset="0"/>
              </a:rPr>
              <a:pPr/>
              <a:t>87</a:t>
            </a:fld>
            <a:endParaRPr lang="en-US" altLang="zh-TW" b="0">
              <a:latin typeface="Times New Roman" panose="02020603050405020304" pitchFamily="18" charset="0"/>
            </a:endParaRPr>
          </a:p>
        </p:txBody>
      </p:sp>
      <p:sp>
        <p:nvSpPr>
          <p:cNvPr id="164867" name="Rectangle 2">
            <a:extLst>
              <a:ext uri="{FF2B5EF4-FFF2-40B4-BE49-F238E27FC236}">
                <a16:creationId xmlns:a16="http://schemas.microsoft.com/office/drawing/2014/main" id="{35BF7549-8693-4DC0-BBD6-B4E9531F7924}"/>
              </a:ext>
            </a:extLst>
          </p:cNvPr>
          <p:cNvSpPr>
            <a:spLocks noGrp="1" noRot="1" noChangeAspect="1" noChangeArrowheads="1" noTextEdit="1"/>
          </p:cNvSpPr>
          <p:nvPr>
            <p:ph type="sldImg"/>
          </p:nvPr>
        </p:nvSpPr>
        <p:spPr>
          <a:ln/>
        </p:spPr>
      </p:sp>
      <p:sp>
        <p:nvSpPr>
          <p:cNvPr id="164868" name="Rectangle 3">
            <a:extLst>
              <a:ext uri="{FF2B5EF4-FFF2-40B4-BE49-F238E27FC236}">
                <a16:creationId xmlns:a16="http://schemas.microsoft.com/office/drawing/2014/main" id="{F036F377-D3F5-4C03-A075-C47976EA84F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TW" altLang="zh-TW"/>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EDE19F9C-DFFC-498B-91C6-B26C05927C19}"/>
              </a:ext>
            </a:extLst>
          </p:cNvPr>
          <p:cNvSpPr>
            <a:spLocks noGrp="1" noChangeArrowheads="1"/>
          </p:cNvSpPr>
          <p:nvPr>
            <p:ph type="hdr" sz="quarter"/>
          </p:nvPr>
        </p:nvSpPr>
        <p:spPr>
          <a:noFill/>
        </p:spPr>
        <p:txBody>
          <a:bodyPr/>
          <a:lstStyle>
            <a:lvl1pPr>
              <a:defRPr sz="2400" b="1">
                <a:solidFill>
                  <a:schemeClr val="tx1"/>
                </a:solidFill>
                <a:latin typeface="Franklin Gothic Medium" panose="020B0603020102020204" pitchFamily="34" charset="0"/>
                <a:ea typeface="楷体_GB2312" pitchFamily="49" charset="-122"/>
              </a:defRPr>
            </a:lvl1pPr>
            <a:lvl2pPr marL="742950" indent="-285750">
              <a:defRPr sz="2400" b="1">
                <a:solidFill>
                  <a:schemeClr val="tx1"/>
                </a:solidFill>
                <a:latin typeface="Franklin Gothic Medium" panose="020B0603020102020204" pitchFamily="34" charset="0"/>
                <a:ea typeface="楷体_GB2312" pitchFamily="49" charset="-122"/>
              </a:defRPr>
            </a:lvl2pPr>
            <a:lvl3pPr marL="1143000" indent="-228600">
              <a:defRPr sz="2400" b="1">
                <a:solidFill>
                  <a:schemeClr val="tx1"/>
                </a:solidFill>
                <a:latin typeface="Franklin Gothic Medium" panose="020B0603020102020204" pitchFamily="34" charset="0"/>
                <a:ea typeface="楷体_GB2312" pitchFamily="49" charset="-122"/>
              </a:defRPr>
            </a:lvl3pPr>
            <a:lvl4pPr marL="1600200" indent="-228600">
              <a:defRPr sz="2400" b="1">
                <a:solidFill>
                  <a:schemeClr val="tx1"/>
                </a:solidFill>
                <a:latin typeface="Franklin Gothic Medium" panose="020B0603020102020204" pitchFamily="34" charset="0"/>
                <a:ea typeface="楷体_GB2312" pitchFamily="49" charset="-122"/>
              </a:defRPr>
            </a:lvl4pPr>
            <a:lvl5pPr marL="2057400" indent="-228600">
              <a:defRPr sz="2400" b="1">
                <a:solidFill>
                  <a:schemeClr val="tx1"/>
                </a:solidFill>
                <a:latin typeface="Franklin Gothic Medium" panose="020B06030201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9pPr>
          </a:lstStyle>
          <a:p>
            <a:r>
              <a:rPr lang="en-US" altLang="zh-CN" sz="1200" b="0">
                <a:latin typeface="Arial" panose="020B0604020202020204" pitchFamily="34" charset="0"/>
                <a:ea typeface="宋体" panose="02010600030101010101" pitchFamily="2" charset="-122"/>
              </a:rPr>
              <a:t>网络工程系</a:t>
            </a:r>
          </a:p>
        </p:txBody>
      </p:sp>
      <p:sp>
        <p:nvSpPr>
          <p:cNvPr id="11267" name="Rectangle 3">
            <a:extLst>
              <a:ext uri="{FF2B5EF4-FFF2-40B4-BE49-F238E27FC236}">
                <a16:creationId xmlns:a16="http://schemas.microsoft.com/office/drawing/2014/main" id="{24DF2225-C74E-43CC-996D-733382F7AA7F}"/>
              </a:ext>
            </a:extLst>
          </p:cNvPr>
          <p:cNvSpPr>
            <a:spLocks noGrp="1" noChangeArrowheads="1"/>
          </p:cNvSpPr>
          <p:nvPr>
            <p:ph type="dt" sz="quarter" idx="1"/>
          </p:nvPr>
        </p:nvSpPr>
        <p:spPr>
          <a:noFill/>
        </p:spPr>
        <p:txBody>
          <a:bodyPr/>
          <a:lstStyle>
            <a:lvl1pPr>
              <a:defRPr sz="2400" b="1">
                <a:solidFill>
                  <a:schemeClr val="tx1"/>
                </a:solidFill>
                <a:latin typeface="Franklin Gothic Medium" panose="020B0603020102020204" pitchFamily="34" charset="0"/>
                <a:ea typeface="楷体_GB2312" pitchFamily="49" charset="-122"/>
              </a:defRPr>
            </a:lvl1pPr>
            <a:lvl2pPr marL="742950" indent="-285750">
              <a:defRPr sz="2400" b="1">
                <a:solidFill>
                  <a:schemeClr val="tx1"/>
                </a:solidFill>
                <a:latin typeface="Franklin Gothic Medium" panose="020B0603020102020204" pitchFamily="34" charset="0"/>
                <a:ea typeface="楷体_GB2312" pitchFamily="49" charset="-122"/>
              </a:defRPr>
            </a:lvl2pPr>
            <a:lvl3pPr marL="1143000" indent="-228600">
              <a:defRPr sz="2400" b="1">
                <a:solidFill>
                  <a:schemeClr val="tx1"/>
                </a:solidFill>
                <a:latin typeface="Franklin Gothic Medium" panose="020B0603020102020204" pitchFamily="34" charset="0"/>
                <a:ea typeface="楷体_GB2312" pitchFamily="49" charset="-122"/>
              </a:defRPr>
            </a:lvl3pPr>
            <a:lvl4pPr marL="1600200" indent="-228600">
              <a:defRPr sz="2400" b="1">
                <a:solidFill>
                  <a:schemeClr val="tx1"/>
                </a:solidFill>
                <a:latin typeface="Franklin Gothic Medium" panose="020B0603020102020204" pitchFamily="34" charset="0"/>
                <a:ea typeface="楷体_GB2312" pitchFamily="49" charset="-122"/>
              </a:defRPr>
            </a:lvl4pPr>
            <a:lvl5pPr marL="2057400" indent="-228600">
              <a:defRPr sz="2400" b="1">
                <a:solidFill>
                  <a:schemeClr val="tx1"/>
                </a:solidFill>
                <a:latin typeface="Franklin Gothic Medium" panose="020B06030201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9pPr>
          </a:lstStyle>
          <a:p>
            <a:r>
              <a:rPr lang="zh-CN" altLang="en-US" sz="1200" b="0">
                <a:latin typeface="Arial" panose="020B0604020202020204" pitchFamily="34" charset="0"/>
                <a:ea typeface="宋体" panose="02010600030101010101" pitchFamily="2" charset="-122"/>
              </a:rPr>
              <a:t>yn@uestc.edu.cn</a:t>
            </a:r>
            <a:endParaRPr lang="en-US" altLang="zh-CN" sz="1200" b="0">
              <a:latin typeface="Arial" panose="020B0604020202020204" pitchFamily="34" charset="0"/>
              <a:ea typeface="宋体" panose="02010600030101010101" pitchFamily="2" charset="-122"/>
            </a:endParaRPr>
          </a:p>
        </p:txBody>
      </p:sp>
      <p:sp>
        <p:nvSpPr>
          <p:cNvPr id="11268" name="Rectangle 6">
            <a:extLst>
              <a:ext uri="{FF2B5EF4-FFF2-40B4-BE49-F238E27FC236}">
                <a16:creationId xmlns:a16="http://schemas.microsoft.com/office/drawing/2014/main" id="{0AD14A5C-DC47-4545-8C51-08F1BCFD2AC3}"/>
              </a:ext>
            </a:extLst>
          </p:cNvPr>
          <p:cNvSpPr>
            <a:spLocks noGrp="1" noChangeArrowheads="1"/>
          </p:cNvSpPr>
          <p:nvPr>
            <p:ph type="ftr" sz="quarter" idx="4"/>
          </p:nvPr>
        </p:nvSpPr>
        <p:spPr>
          <a:noFill/>
        </p:spPr>
        <p:txBody>
          <a:bodyPr/>
          <a:lstStyle>
            <a:lvl1pPr>
              <a:defRPr sz="2400" b="1">
                <a:solidFill>
                  <a:schemeClr val="tx1"/>
                </a:solidFill>
                <a:latin typeface="Franklin Gothic Medium" panose="020B0603020102020204" pitchFamily="34" charset="0"/>
                <a:ea typeface="楷体_GB2312" pitchFamily="49" charset="-122"/>
              </a:defRPr>
            </a:lvl1pPr>
            <a:lvl2pPr marL="742950" indent="-285750">
              <a:defRPr sz="2400" b="1">
                <a:solidFill>
                  <a:schemeClr val="tx1"/>
                </a:solidFill>
                <a:latin typeface="Franklin Gothic Medium" panose="020B0603020102020204" pitchFamily="34" charset="0"/>
                <a:ea typeface="楷体_GB2312" pitchFamily="49" charset="-122"/>
              </a:defRPr>
            </a:lvl2pPr>
            <a:lvl3pPr marL="1143000" indent="-228600">
              <a:defRPr sz="2400" b="1">
                <a:solidFill>
                  <a:schemeClr val="tx1"/>
                </a:solidFill>
                <a:latin typeface="Franklin Gothic Medium" panose="020B0603020102020204" pitchFamily="34" charset="0"/>
                <a:ea typeface="楷体_GB2312" pitchFamily="49" charset="-122"/>
              </a:defRPr>
            </a:lvl3pPr>
            <a:lvl4pPr marL="1600200" indent="-228600">
              <a:defRPr sz="2400" b="1">
                <a:solidFill>
                  <a:schemeClr val="tx1"/>
                </a:solidFill>
                <a:latin typeface="Franklin Gothic Medium" panose="020B0603020102020204" pitchFamily="34" charset="0"/>
                <a:ea typeface="楷体_GB2312" pitchFamily="49" charset="-122"/>
              </a:defRPr>
            </a:lvl4pPr>
            <a:lvl5pPr marL="2057400" indent="-228600">
              <a:defRPr sz="2400" b="1">
                <a:solidFill>
                  <a:schemeClr val="tx1"/>
                </a:solidFill>
                <a:latin typeface="Franklin Gothic Medium" panose="020B06030201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9pPr>
          </a:lstStyle>
          <a:p>
            <a:r>
              <a:rPr lang="en-US" altLang="zh-CN" sz="1200" b="0">
                <a:latin typeface="Arial" panose="020B0604020202020204" pitchFamily="34" charset="0"/>
                <a:ea typeface="宋体" panose="02010600030101010101" pitchFamily="2" charset="-122"/>
              </a:rPr>
              <a:t>电子科大通信学院</a:t>
            </a:r>
          </a:p>
        </p:txBody>
      </p:sp>
      <p:sp>
        <p:nvSpPr>
          <p:cNvPr id="11269" name="Rectangle 7">
            <a:extLst>
              <a:ext uri="{FF2B5EF4-FFF2-40B4-BE49-F238E27FC236}">
                <a16:creationId xmlns:a16="http://schemas.microsoft.com/office/drawing/2014/main" id="{AA63AD83-22FF-498D-8350-516773796776}"/>
              </a:ext>
            </a:extLst>
          </p:cNvPr>
          <p:cNvSpPr>
            <a:spLocks noGrp="1" noChangeArrowheads="1"/>
          </p:cNvSpPr>
          <p:nvPr>
            <p:ph type="sldNum" sz="quarter" idx="5"/>
          </p:nvPr>
        </p:nvSpPr>
        <p:spPr>
          <a:noFill/>
        </p:spPr>
        <p:txBody>
          <a:bodyPr/>
          <a:lstStyle>
            <a:lvl1pPr>
              <a:defRPr sz="2400" b="1">
                <a:solidFill>
                  <a:schemeClr val="tx1"/>
                </a:solidFill>
                <a:latin typeface="Franklin Gothic Medium" panose="020B0603020102020204" pitchFamily="34" charset="0"/>
                <a:ea typeface="楷体_GB2312" pitchFamily="49" charset="-122"/>
              </a:defRPr>
            </a:lvl1pPr>
            <a:lvl2pPr marL="742950" indent="-285750">
              <a:defRPr sz="2400" b="1">
                <a:solidFill>
                  <a:schemeClr val="tx1"/>
                </a:solidFill>
                <a:latin typeface="Franklin Gothic Medium" panose="020B0603020102020204" pitchFamily="34" charset="0"/>
                <a:ea typeface="楷体_GB2312" pitchFamily="49" charset="-122"/>
              </a:defRPr>
            </a:lvl2pPr>
            <a:lvl3pPr marL="1143000" indent="-228600">
              <a:defRPr sz="2400" b="1">
                <a:solidFill>
                  <a:schemeClr val="tx1"/>
                </a:solidFill>
                <a:latin typeface="Franklin Gothic Medium" panose="020B0603020102020204" pitchFamily="34" charset="0"/>
                <a:ea typeface="楷体_GB2312" pitchFamily="49" charset="-122"/>
              </a:defRPr>
            </a:lvl3pPr>
            <a:lvl4pPr marL="1600200" indent="-228600">
              <a:defRPr sz="2400" b="1">
                <a:solidFill>
                  <a:schemeClr val="tx1"/>
                </a:solidFill>
                <a:latin typeface="Franklin Gothic Medium" panose="020B0603020102020204" pitchFamily="34" charset="0"/>
                <a:ea typeface="楷体_GB2312" pitchFamily="49" charset="-122"/>
              </a:defRPr>
            </a:lvl4pPr>
            <a:lvl5pPr marL="2057400" indent="-228600">
              <a:defRPr sz="2400" b="1">
                <a:solidFill>
                  <a:schemeClr val="tx1"/>
                </a:solidFill>
                <a:latin typeface="Franklin Gothic Medium" panose="020B06030201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9pPr>
          </a:lstStyle>
          <a:p>
            <a:fld id="{B031EC18-CB37-469A-BE0D-E374CFE1EC76}" type="slidenum">
              <a:rPr lang="en-US" altLang="zh-CN" sz="1200" b="0">
                <a:latin typeface="Arial" panose="020B0604020202020204" pitchFamily="34" charset="0"/>
                <a:ea typeface="宋体" panose="02010600030101010101" pitchFamily="2" charset="-122"/>
              </a:rPr>
              <a:pPr/>
              <a:t>10</a:t>
            </a:fld>
            <a:endParaRPr lang="en-US" altLang="zh-CN" sz="1200" b="0">
              <a:latin typeface="Arial" panose="020B0604020202020204" pitchFamily="34" charset="0"/>
              <a:ea typeface="宋体" panose="02010600030101010101" pitchFamily="2" charset="-122"/>
            </a:endParaRPr>
          </a:p>
        </p:txBody>
      </p:sp>
      <p:sp>
        <p:nvSpPr>
          <p:cNvPr id="11270" name="Rectangle 2">
            <a:extLst>
              <a:ext uri="{FF2B5EF4-FFF2-40B4-BE49-F238E27FC236}">
                <a16:creationId xmlns:a16="http://schemas.microsoft.com/office/drawing/2014/main" id="{1755C3AB-22D7-447B-A6FC-4B5D80173874}"/>
              </a:ext>
            </a:extLst>
          </p:cNvPr>
          <p:cNvSpPr>
            <a:spLocks noGrp="1" noRot="1" noChangeAspect="1" noChangeArrowheads="1" noTextEdit="1"/>
          </p:cNvSpPr>
          <p:nvPr>
            <p:ph type="sldImg"/>
          </p:nvPr>
        </p:nvSpPr>
        <p:spPr>
          <a:ln/>
        </p:spPr>
      </p:sp>
      <p:sp>
        <p:nvSpPr>
          <p:cNvPr id="11271" name="Rectangle 3">
            <a:extLst>
              <a:ext uri="{FF2B5EF4-FFF2-40B4-BE49-F238E27FC236}">
                <a16:creationId xmlns:a16="http://schemas.microsoft.com/office/drawing/2014/main" id="{3F934033-E4BE-4190-A118-AB3B44B608DB}"/>
              </a:ext>
            </a:extLst>
          </p:cNvPr>
          <p:cNvSpPr>
            <a:spLocks noGrp="1" noChangeArrowheads="1"/>
          </p:cNvSpPr>
          <p:nvPr>
            <p:ph type="body" idx="1"/>
          </p:nvPr>
        </p:nvSpPr>
        <p:spPr>
          <a:noFill/>
        </p:spPr>
        <p:txBody>
          <a:bodyPr/>
          <a:lstStyle/>
          <a:p>
            <a:pPr eaLnBrk="1" hangingPunct="1"/>
            <a:r>
              <a:rPr lang="en-US" altLang="zh-CN" dirty="0"/>
              <a:t>The precedence subfield is not used in IPv4.</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CA87124B-B42C-4E20-AA17-B5D1C8E91F03}"/>
              </a:ext>
            </a:extLst>
          </p:cNvPr>
          <p:cNvGrpSpPr>
            <a:grpSpLocks/>
          </p:cNvGrpSpPr>
          <p:nvPr/>
        </p:nvGrpSpPr>
        <p:grpSpPr bwMode="auto">
          <a:xfrm>
            <a:off x="0" y="2438400"/>
            <a:ext cx="9009063" cy="1052513"/>
            <a:chOff x="0" y="1536"/>
            <a:chExt cx="5675" cy="663"/>
          </a:xfrm>
        </p:grpSpPr>
        <p:grpSp>
          <p:nvGrpSpPr>
            <p:cNvPr id="5" name="Group 3">
              <a:extLst>
                <a:ext uri="{FF2B5EF4-FFF2-40B4-BE49-F238E27FC236}">
                  <a16:creationId xmlns:a16="http://schemas.microsoft.com/office/drawing/2014/main" id="{7690F12B-5347-47A6-B56E-9E75E5EF88F4}"/>
                </a:ext>
              </a:extLst>
            </p:cNvPr>
            <p:cNvGrpSpPr>
              <a:grpSpLocks/>
            </p:cNvGrpSpPr>
            <p:nvPr/>
          </p:nvGrpSpPr>
          <p:grpSpPr bwMode="auto">
            <a:xfrm>
              <a:off x="183" y="1604"/>
              <a:ext cx="448" cy="299"/>
              <a:chOff x="720" y="336"/>
              <a:chExt cx="624" cy="432"/>
            </a:xfrm>
          </p:grpSpPr>
          <p:sp>
            <p:nvSpPr>
              <p:cNvPr id="12" name="Rectangle 4">
                <a:extLst>
                  <a:ext uri="{FF2B5EF4-FFF2-40B4-BE49-F238E27FC236}">
                    <a16:creationId xmlns:a16="http://schemas.microsoft.com/office/drawing/2014/main" id="{7B8A6546-9C64-44B7-9C56-6E1B96FA6905}"/>
                  </a:ext>
                </a:extLst>
              </p:cNvPr>
              <p:cNvSpPr>
                <a:spLocks noChangeArrowheads="1"/>
              </p:cNvSpPr>
              <p:nvPr/>
            </p:nvSpPr>
            <p:spPr bwMode="auto">
              <a:xfrm>
                <a:off x="720" y="336"/>
                <a:ext cx="384" cy="432"/>
              </a:xfrm>
              <a:prstGeom prst="rect">
                <a:avLst/>
              </a:prstGeom>
              <a:solidFill>
                <a:schemeClr val="folHlink"/>
              </a:solidFill>
              <a:ln>
                <a:noFill/>
              </a:ln>
              <a:effec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sp>
            <p:nvSpPr>
              <p:cNvPr id="13" name="Rectangle 5">
                <a:extLst>
                  <a:ext uri="{FF2B5EF4-FFF2-40B4-BE49-F238E27FC236}">
                    <a16:creationId xmlns:a16="http://schemas.microsoft.com/office/drawing/2014/main" id="{55362937-84D6-4232-BFB9-7AA0A64AF829}"/>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grpSp>
        <p:grpSp>
          <p:nvGrpSpPr>
            <p:cNvPr id="6" name="Group 6">
              <a:extLst>
                <a:ext uri="{FF2B5EF4-FFF2-40B4-BE49-F238E27FC236}">
                  <a16:creationId xmlns:a16="http://schemas.microsoft.com/office/drawing/2014/main" id="{1420DBFB-28E9-4148-AB05-61D38F98151E}"/>
                </a:ext>
              </a:extLst>
            </p:cNvPr>
            <p:cNvGrpSpPr>
              <a:grpSpLocks/>
            </p:cNvGrpSpPr>
            <p:nvPr/>
          </p:nvGrpSpPr>
          <p:grpSpPr bwMode="auto">
            <a:xfrm>
              <a:off x="261" y="1870"/>
              <a:ext cx="465" cy="299"/>
              <a:chOff x="912" y="2640"/>
              <a:chExt cx="672" cy="432"/>
            </a:xfrm>
          </p:grpSpPr>
          <p:sp>
            <p:nvSpPr>
              <p:cNvPr id="10" name="Rectangle 7">
                <a:extLst>
                  <a:ext uri="{FF2B5EF4-FFF2-40B4-BE49-F238E27FC236}">
                    <a16:creationId xmlns:a16="http://schemas.microsoft.com/office/drawing/2014/main" id="{5309176F-B85B-4342-8757-8CB914520E9C}"/>
                  </a:ext>
                </a:extLst>
              </p:cNvPr>
              <p:cNvSpPr>
                <a:spLocks noChangeArrowheads="1"/>
              </p:cNvSpPr>
              <p:nvPr/>
            </p:nvSpPr>
            <p:spPr bwMode="auto">
              <a:xfrm>
                <a:off x="912" y="2640"/>
                <a:ext cx="384" cy="432"/>
              </a:xfrm>
              <a:prstGeom prst="rect">
                <a:avLst/>
              </a:prstGeom>
              <a:solidFill>
                <a:schemeClr val="accent2"/>
              </a:solidFill>
              <a:ln>
                <a:noFill/>
              </a:ln>
              <a:effec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sp>
            <p:nvSpPr>
              <p:cNvPr id="11" name="Rectangle 8">
                <a:extLst>
                  <a:ext uri="{FF2B5EF4-FFF2-40B4-BE49-F238E27FC236}">
                    <a16:creationId xmlns:a16="http://schemas.microsoft.com/office/drawing/2014/main" id="{AF1B7609-D5F7-464B-AA18-F5020E700C11}"/>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grpSp>
        <p:sp>
          <p:nvSpPr>
            <p:cNvPr id="7" name="Rectangle 9">
              <a:extLst>
                <a:ext uri="{FF2B5EF4-FFF2-40B4-BE49-F238E27FC236}">
                  <a16:creationId xmlns:a16="http://schemas.microsoft.com/office/drawing/2014/main" id="{ADD96EE0-7213-4D96-B407-7902941983B2}"/>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sp>
          <p:nvSpPr>
            <p:cNvPr id="8" name="Rectangle 10">
              <a:extLst>
                <a:ext uri="{FF2B5EF4-FFF2-40B4-BE49-F238E27FC236}">
                  <a16:creationId xmlns:a16="http://schemas.microsoft.com/office/drawing/2014/main" id="{DDF3778D-5BC7-4B92-9F10-EEB26B055F92}"/>
                </a:ext>
              </a:extLst>
            </p:cNvPr>
            <p:cNvSpPr>
              <a:spLocks noChangeArrowheads="1"/>
            </p:cNvSpPr>
            <p:nvPr/>
          </p:nvSpPr>
          <p:spPr bwMode="auto">
            <a:xfrm>
              <a:off x="400" y="1536"/>
              <a:ext cx="20" cy="663"/>
            </a:xfrm>
            <a:prstGeom prst="rect">
              <a:avLst/>
            </a:prstGeom>
            <a:solidFill>
              <a:schemeClr val="bg2"/>
            </a:solidFill>
            <a:ln>
              <a:noFill/>
            </a:ln>
            <a:effec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sp>
          <p:nvSpPr>
            <p:cNvPr id="9" name="Rectangle 11">
              <a:extLst>
                <a:ext uri="{FF2B5EF4-FFF2-40B4-BE49-F238E27FC236}">
                  <a16:creationId xmlns:a16="http://schemas.microsoft.com/office/drawing/2014/main" id="{308B7E2F-7F13-47AD-87B1-40A93083ACD8}"/>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grpSp>
      <p:sp>
        <p:nvSpPr>
          <p:cNvPr id="14" name="Text Box 17">
            <a:extLst>
              <a:ext uri="{FF2B5EF4-FFF2-40B4-BE49-F238E27FC236}">
                <a16:creationId xmlns:a16="http://schemas.microsoft.com/office/drawing/2014/main" id="{AADD2291-DEAA-483D-ABA5-612A8E65215D}"/>
              </a:ext>
            </a:extLst>
          </p:cNvPr>
          <p:cNvSpPr txBox="1">
            <a:spLocks noChangeArrowheads="1"/>
          </p:cNvSpPr>
          <p:nvPr userDrawn="1"/>
        </p:nvSpPr>
        <p:spPr bwMode="auto">
          <a:xfrm>
            <a:off x="0" y="6553200"/>
            <a:ext cx="2209800" cy="304800"/>
          </a:xfrm>
          <a:prstGeom prst="rect">
            <a:avLst/>
          </a:prstGeom>
          <a:noFill/>
          <a:ln>
            <a:noFill/>
          </a:ln>
          <a:effec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eaLnBrk="1" hangingPunct="1">
              <a:spcBef>
                <a:spcPct val="50000"/>
              </a:spcBef>
              <a:defRPr/>
            </a:pPr>
            <a:r>
              <a:rPr lang="en-US" altLang="en-US" sz="1400" b="0">
                <a:latin typeface="McGrawHill-Italic" pitchFamily="2" charset="0"/>
              </a:rPr>
              <a:t>McGraw-Hill</a:t>
            </a:r>
            <a:endParaRPr lang="en-US" altLang="en-US" sz="2400" b="0">
              <a:latin typeface="Times New Roman" panose="02020603050405020304" pitchFamily="18" charset="0"/>
            </a:endParaRPr>
          </a:p>
        </p:txBody>
      </p:sp>
      <p:sp>
        <p:nvSpPr>
          <p:cNvPr id="15" name="Text Box 18">
            <a:extLst>
              <a:ext uri="{FF2B5EF4-FFF2-40B4-BE49-F238E27FC236}">
                <a16:creationId xmlns:a16="http://schemas.microsoft.com/office/drawing/2014/main" id="{03D267D1-EA24-45D5-AF5E-CF1A5E78E1AD}"/>
              </a:ext>
            </a:extLst>
          </p:cNvPr>
          <p:cNvSpPr txBox="1">
            <a:spLocks noChangeArrowheads="1"/>
          </p:cNvSpPr>
          <p:nvPr userDrawn="1"/>
        </p:nvSpPr>
        <p:spPr bwMode="auto">
          <a:xfrm>
            <a:off x="4572000" y="6553200"/>
            <a:ext cx="4572000" cy="304800"/>
          </a:xfrm>
          <a:prstGeom prst="rect">
            <a:avLst/>
          </a:prstGeom>
          <a:noFill/>
          <a:ln>
            <a:noFill/>
          </a:ln>
          <a:effec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r" eaLnBrk="1" hangingPunct="1">
              <a:spcBef>
                <a:spcPct val="50000"/>
              </a:spcBef>
              <a:buFontTx/>
              <a:buChar char="©"/>
              <a:defRPr/>
            </a:pPr>
            <a:r>
              <a:rPr lang="en-US" altLang="en-US" sz="1400" b="0">
                <a:latin typeface="McGrawHill-Italic" pitchFamily="2" charset="0"/>
              </a:rPr>
              <a:t>The McGraw-Hill Companies, Inc., 2000</a:t>
            </a:r>
            <a:endParaRPr lang="en-US" altLang="en-US" sz="2400" b="0">
              <a:latin typeface="Times New Roman" panose="02020603050405020304" pitchFamily="18" charset="0"/>
            </a:endParaRPr>
          </a:p>
        </p:txBody>
      </p:sp>
      <p:sp>
        <p:nvSpPr>
          <p:cNvPr id="210956" name="Rectangle 12"/>
          <p:cNvSpPr>
            <a:spLocks noGrp="1" noChangeArrowheads="1"/>
          </p:cNvSpPr>
          <p:nvPr>
            <p:ph type="ctrTitle"/>
          </p:nvPr>
        </p:nvSpPr>
        <p:spPr bwMode="auto">
          <a:xfrm>
            <a:off x="990600" y="1676400"/>
            <a:ext cx="7772400" cy="1462088"/>
          </a:xfrm>
          <a:prstGeom prst="rect">
            <a:avLst/>
          </a:prstGeom>
          <a:noFill/>
        </p:spPr>
        <p:txBody>
          <a:bodyPr vert="horz" wrap="square" lIns="91440" tIns="45720" rIns="91440" bIns="45720" numCol="1" anchor="b" anchorCtr="0" compatLnSpc="1">
            <a:prstTxWarp prst="textNoShape">
              <a:avLst/>
            </a:prstTxWarp>
          </a:bodyPr>
          <a:lstStyle>
            <a:lvl1pPr>
              <a:defRPr/>
            </a:lvl1pPr>
          </a:lstStyle>
          <a:p>
            <a:pPr lvl="0"/>
            <a:r>
              <a:rPr lang="en-US" altLang="zh-TW" noProof="0"/>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p:spPr>
        <p:txBody>
          <a:bodyPr vert="horz" wrap="square" lIns="91440" tIns="45720" rIns="91440" bIns="45720" numCol="1" anchor="t" anchorCtr="0" compatLnSpc="1">
            <a:prstTxWarp prst="textNoShape">
              <a:avLst/>
            </a:prstTxWarp>
          </a:bodyPr>
          <a:lstStyle>
            <a:lvl1pPr marL="0" indent="0" algn="ctr">
              <a:buFont typeface="Wingdings" panose="05000000000000000000" pitchFamily="2" charset="2"/>
              <a:buNone/>
              <a:defRPr/>
            </a:lvl1pPr>
          </a:lstStyle>
          <a:p>
            <a:pPr lvl="0"/>
            <a:r>
              <a:rPr lang="en-US" altLang="zh-TW" noProof="0"/>
              <a:t>Click to edit Master subtitle style</a:t>
            </a:r>
          </a:p>
        </p:txBody>
      </p:sp>
      <p:sp>
        <p:nvSpPr>
          <p:cNvPr id="16" name="Rectangle 14">
            <a:extLst>
              <a:ext uri="{FF2B5EF4-FFF2-40B4-BE49-F238E27FC236}">
                <a16:creationId xmlns:a16="http://schemas.microsoft.com/office/drawing/2014/main" id="{B0F169E1-D9B1-4442-BDCF-7AE80AD165F2}"/>
              </a:ext>
            </a:extLst>
          </p:cNvPr>
          <p:cNvSpPr>
            <a:spLocks noGrp="1" noChangeArrowheads="1"/>
          </p:cNvSpPr>
          <p:nvPr>
            <p:ph type="dt" sz="half" idx="10"/>
          </p:nvPr>
        </p:nvSpPr>
        <p:spPr bwMode="auto">
          <a:xfrm>
            <a:off x="990600" y="6248400"/>
            <a:ext cx="19050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400" b="0">
                <a:solidFill>
                  <a:schemeClr val="bg2"/>
                </a:solidFill>
                <a:ea typeface="新細明體" panose="02020500000000000000" pitchFamily="18" charset="-120"/>
              </a:defRPr>
            </a:lvl1pPr>
          </a:lstStyle>
          <a:p>
            <a:pPr>
              <a:defRPr/>
            </a:pPr>
            <a:endParaRPr lang="en-US" altLang="zh-TW"/>
          </a:p>
        </p:txBody>
      </p:sp>
      <p:sp>
        <p:nvSpPr>
          <p:cNvPr id="17" name="Rectangle 15">
            <a:extLst>
              <a:ext uri="{FF2B5EF4-FFF2-40B4-BE49-F238E27FC236}">
                <a16:creationId xmlns:a16="http://schemas.microsoft.com/office/drawing/2014/main" id="{62BA5F45-D419-4945-9678-8A1CD1A48111}"/>
              </a:ext>
            </a:extLst>
          </p:cNvPr>
          <p:cNvSpPr>
            <a:spLocks noGrp="1" noChangeArrowheads="1"/>
          </p:cNvSpPr>
          <p:nvPr>
            <p:ph type="ftr" sz="quarter" idx="11"/>
          </p:nvPr>
        </p:nvSpPr>
        <p:spPr>
          <a:xfrm>
            <a:off x="3429000" y="6248400"/>
            <a:ext cx="2895600" cy="457200"/>
          </a:xfrm>
        </p:spPr>
        <p:txBody>
          <a:bodyPr/>
          <a:lstStyle>
            <a:lvl1pPr algn="ctr">
              <a:defRPr sz="1400" b="0">
                <a:solidFill>
                  <a:schemeClr val="bg2"/>
                </a:solidFill>
              </a:defRPr>
            </a:lvl1pPr>
          </a:lstStyle>
          <a:p>
            <a:pPr>
              <a:defRPr/>
            </a:pPr>
            <a:r>
              <a:rPr lang="en-US" altLang="zh-TW"/>
              <a:t>TCP/IP Protocol Suite</a:t>
            </a:r>
          </a:p>
        </p:txBody>
      </p:sp>
      <p:sp>
        <p:nvSpPr>
          <p:cNvPr id="18" name="Rectangle 16">
            <a:extLst>
              <a:ext uri="{FF2B5EF4-FFF2-40B4-BE49-F238E27FC236}">
                <a16:creationId xmlns:a16="http://schemas.microsoft.com/office/drawing/2014/main" id="{93F70EB3-61A4-4583-ACD1-452C654998BE}"/>
              </a:ext>
            </a:extLst>
          </p:cNvPr>
          <p:cNvSpPr>
            <a:spLocks noGrp="1" noChangeArrowheads="1"/>
          </p:cNvSpPr>
          <p:nvPr>
            <p:ph type="sldNum" sz="quarter" idx="12"/>
          </p:nvPr>
        </p:nvSpPr>
        <p:spPr>
          <a:xfrm>
            <a:off x="6858000" y="6248400"/>
            <a:ext cx="1905000" cy="457200"/>
          </a:xfrm>
        </p:spPr>
        <p:txBody>
          <a:bodyPr/>
          <a:lstStyle>
            <a:lvl1pPr>
              <a:defRPr smtClean="0">
                <a:solidFill>
                  <a:schemeClr val="bg2"/>
                </a:solidFill>
              </a:defRPr>
            </a:lvl1pPr>
          </a:lstStyle>
          <a:p>
            <a:pPr>
              <a:defRPr/>
            </a:pPr>
            <a:fld id="{FC7C52D9-29A1-4E60-A004-6DBFE419083D}" type="slidenum">
              <a:rPr lang="en-US" altLang="zh-TW"/>
              <a:pPr>
                <a:defRPr/>
              </a:pPr>
              <a:t>‹#›</a:t>
            </a:fld>
            <a:endParaRPr lang="en-US" altLang="zh-TW"/>
          </a:p>
        </p:txBody>
      </p:sp>
    </p:spTree>
    <p:extLst>
      <p:ext uri="{BB962C8B-B14F-4D97-AF65-F5344CB8AC3E}">
        <p14:creationId xmlns:p14="http://schemas.microsoft.com/office/powerpoint/2010/main" val="14684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5"/>
            <a:ext cx="7886700" cy="1325563"/>
          </a:xfrm>
          <a:prstGeom prst="rect">
            <a:avLst/>
          </a:prstGeom>
        </p:spPr>
        <p:txBody>
          <a:bodyPr/>
          <a:lstStyle/>
          <a:p>
            <a:r>
              <a:rPr lang="zh-TW" altLang="en-US"/>
              <a:t>按一下以編輯母片標題樣式</a:t>
            </a:r>
          </a:p>
        </p:txBody>
      </p:sp>
      <p:sp>
        <p:nvSpPr>
          <p:cNvPr id="3" name="直排文字版面配置區 2"/>
          <p:cNvSpPr>
            <a:spLocks noGrp="1"/>
          </p:cNvSpPr>
          <p:nvPr>
            <p:ph type="body" orient="vert" idx="1"/>
          </p:nvPr>
        </p:nvSpPr>
        <p:spPr>
          <a:xfrm>
            <a:off x="628650" y="1825625"/>
            <a:ext cx="7886700" cy="4351338"/>
          </a:xfrm>
          <a:prstGeom prst="rect">
            <a:avLst/>
          </a:prstGeo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12">
            <a:extLst>
              <a:ext uri="{FF2B5EF4-FFF2-40B4-BE49-F238E27FC236}">
                <a16:creationId xmlns:a16="http://schemas.microsoft.com/office/drawing/2014/main" id="{2A266523-C8CE-4D15-BA9E-2667292E9DAF}"/>
              </a:ext>
            </a:extLst>
          </p:cNvPr>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5" name="Rectangle 13">
            <a:extLst>
              <a:ext uri="{FF2B5EF4-FFF2-40B4-BE49-F238E27FC236}">
                <a16:creationId xmlns:a16="http://schemas.microsoft.com/office/drawing/2014/main" id="{1E10A41F-56F2-4F37-9DFD-983A2FBF9B74}"/>
              </a:ext>
            </a:extLst>
          </p:cNvPr>
          <p:cNvSpPr>
            <a:spLocks noGrp="1" noChangeArrowheads="1"/>
          </p:cNvSpPr>
          <p:nvPr>
            <p:ph type="sldNum" sz="quarter" idx="11"/>
          </p:nvPr>
        </p:nvSpPr>
        <p:spPr>
          <a:ln/>
        </p:spPr>
        <p:txBody>
          <a:bodyPr/>
          <a:lstStyle>
            <a:lvl1pPr>
              <a:defRPr/>
            </a:lvl1pPr>
          </a:lstStyle>
          <a:p>
            <a:pPr>
              <a:defRPr/>
            </a:pPr>
            <a:fld id="{F21C8754-A92F-43AA-AFD6-547D23DF69C2}" type="slidenum">
              <a:rPr lang="en-US" altLang="zh-TW"/>
              <a:pPr>
                <a:defRPr/>
              </a:pPr>
              <a:t>‹#›</a:t>
            </a:fld>
            <a:endParaRPr lang="en-US" altLang="zh-TW"/>
          </a:p>
        </p:txBody>
      </p:sp>
    </p:spTree>
    <p:extLst>
      <p:ext uri="{BB962C8B-B14F-4D97-AF65-F5344CB8AC3E}">
        <p14:creationId xmlns:p14="http://schemas.microsoft.com/office/powerpoint/2010/main" val="2378567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43675" y="365125"/>
            <a:ext cx="1971675" cy="5811838"/>
          </a:xfrm>
          <a:prstGeom prst="rect">
            <a:avLst/>
          </a:prstGeo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628650" y="365125"/>
            <a:ext cx="5762625" cy="5811838"/>
          </a:xfrm>
          <a:prstGeom prst="rect">
            <a:avLst/>
          </a:prstGeo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12">
            <a:extLst>
              <a:ext uri="{FF2B5EF4-FFF2-40B4-BE49-F238E27FC236}">
                <a16:creationId xmlns:a16="http://schemas.microsoft.com/office/drawing/2014/main" id="{6DE71753-6AB4-42F6-9B51-0F092BA535CE}"/>
              </a:ext>
            </a:extLst>
          </p:cNvPr>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5" name="Rectangle 13">
            <a:extLst>
              <a:ext uri="{FF2B5EF4-FFF2-40B4-BE49-F238E27FC236}">
                <a16:creationId xmlns:a16="http://schemas.microsoft.com/office/drawing/2014/main" id="{D22B6C4D-DB59-449D-8406-8CB0E8FEDBEA}"/>
              </a:ext>
            </a:extLst>
          </p:cNvPr>
          <p:cNvSpPr>
            <a:spLocks noGrp="1" noChangeArrowheads="1"/>
          </p:cNvSpPr>
          <p:nvPr>
            <p:ph type="sldNum" sz="quarter" idx="11"/>
          </p:nvPr>
        </p:nvSpPr>
        <p:spPr>
          <a:ln/>
        </p:spPr>
        <p:txBody>
          <a:bodyPr/>
          <a:lstStyle>
            <a:lvl1pPr>
              <a:defRPr/>
            </a:lvl1pPr>
          </a:lstStyle>
          <a:p>
            <a:pPr>
              <a:defRPr/>
            </a:pPr>
            <a:fld id="{6B571CBB-BD26-4092-9984-C97EA92C1F3A}" type="slidenum">
              <a:rPr lang="en-US" altLang="zh-TW"/>
              <a:pPr>
                <a:defRPr/>
              </a:pPr>
              <a:t>‹#›</a:t>
            </a:fld>
            <a:endParaRPr lang="en-US" altLang="zh-TW"/>
          </a:p>
        </p:txBody>
      </p:sp>
    </p:spTree>
    <p:extLst>
      <p:ext uri="{BB962C8B-B14F-4D97-AF65-F5344CB8AC3E}">
        <p14:creationId xmlns:p14="http://schemas.microsoft.com/office/powerpoint/2010/main" val="1749542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5"/>
            <a:ext cx="7886700" cy="1325563"/>
          </a:xfrm>
          <a:prstGeom prst="rect">
            <a:avLst/>
          </a:prstGeom>
        </p:spPr>
        <p:txBody>
          <a:bodyPr/>
          <a:lstStyle/>
          <a:p>
            <a:r>
              <a:rPr lang="zh-TW" altLang="en-US"/>
              <a:t>按一下以編輯母片標題樣式</a:t>
            </a:r>
          </a:p>
        </p:txBody>
      </p:sp>
      <p:sp>
        <p:nvSpPr>
          <p:cNvPr id="3" name="表格版面配置區 2"/>
          <p:cNvSpPr>
            <a:spLocks noGrp="1"/>
          </p:cNvSpPr>
          <p:nvPr>
            <p:ph type="tbl" idx="1"/>
          </p:nvPr>
        </p:nvSpPr>
        <p:spPr>
          <a:xfrm>
            <a:off x="628650" y="1825625"/>
            <a:ext cx="7886700" cy="4351338"/>
          </a:xfrm>
          <a:prstGeom prst="rect">
            <a:avLst/>
          </a:prstGeom>
        </p:spPr>
        <p:txBody>
          <a:bodyPr/>
          <a:lstStyle/>
          <a:p>
            <a:pPr lvl="0"/>
            <a:endParaRPr lang="zh-TW" altLang="en-US" noProof="0"/>
          </a:p>
        </p:txBody>
      </p:sp>
      <p:sp>
        <p:nvSpPr>
          <p:cNvPr id="4" name="Rectangle 12">
            <a:extLst>
              <a:ext uri="{FF2B5EF4-FFF2-40B4-BE49-F238E27FC236}">
                <a16:creationId xmlns:a16="http://schemas.microsoft.com/office/drawing/2014/main" id="{123E8D1E-9BEC-4328-BC21-EFF60C468ACA}"/>
              </a:ext>
            </a:extLst>
          </p:cNvPr>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5" name="Rectangle 13">
            <a:extLst>
              <a:ext uri="{FF2B5EF4-FFF2-40B4-BE49-F238E27FC236}">
                <a16:creationId xmlns:a16="http://schemas.microsoft.com/office/drawing/2014/main" id="{9F55C767-F7B2-4417-B610-63987F7BCDDE}"/>
              </a:ext>
            </a:extLst>
          </p:cNvPr>
          <p:cNvSpPr>
            <a:spLocks noGrp="1" noChangeArrowheads="1"/>
          </p:cNvSpPr>
          <p:nvPr>
            <p:ph type="sldNum" sz="quarter" idx="11"/>
          </p:nvPr>
        </p:nvSpPr>
        <p:spPr>
          <a:ln/>
        </p:spPr>
        <p:txBody>
          <a:bodyPr/>
          <a:lstStyle>
            <a:lvl1pPr>
              <a:defRPr/>
            </a:lvl1pPr>
          </a:lstStyle>
          <a:p>
            <a:pPr>
              <a:defRPr/>
            </a:pPr>
            <a:fld id="{E83E4F83-DEF5-4460-BAFA-52305CC3BF40}" type="slidenum">
              <a:rPr lang="en-US" altLang="zh-TW"/>
              <a:pPr>
                <a:defRPr/>
              </a:pPr>
              <a:t>‹#›</a:t>
            </a:fld>
            <a:endParaRPr lang="en-US" altLang="zh-TW"/>
          </a:p>
        </p:txBody>
      </p:sp>
    </p:spTree>
    <p:extLst>
      <p:ext uri="{BB962C8B-B14F-4D97-AF65-F5344CB8AC3E}">
        <p14:creationId xmlns:p14="http://schemas.microsoft.com/office/powerpoint/2010/main" val="2176718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reserve="1">
  <p:cSld name="標題及圖表或組織圖">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5"/>
            <a:ext cx="7886700" cy="1325563"/>
          </a:xfrm>
          <a:prstGeom prst="rect">
            <a:avLst/>
          </a:prstGeom>
        </p:spPr>
        <p:txBody>
          <a:bodyPr/>
          <a:lstStyle/>
          <a:p>
            <a:r>
              <a:rPr lang="zh-TW" altLang="en-US"/>
              <a:t>按一下以編輯母片標題樣式</a:t>
            </a:r>
          </a:p>
        </p:txBody>
      </p:sp>
      <p:sp>
        <p:nvSpPr>
          <p:cNvPr id="3" name="SmartArt 版面配置區 2"/>
          <p:cNvSpPr>
            <a:spLocks noGrp="1"/>
          </p:cNvSpPr>
          <p:nvPr>
            <p:ph type="dgm" idx="1"/>
          </p:nvPr>
        </p:nvSpPr>
        <p:spPr>
          <a:xfrm>
            <a:off x="628650" y="1825625"/>
            <a:ext cx="7886700" cy="4351338"/>
          </a:xfrm>
          <a:prstGeom prst="rect">
            <a:avLst/>
          </a:prstGeom>
        </p:spPr>
        <p:txBody>
          <a:bodyPr/>
          <a:lstStyle/>
          <a:p>
            <a:pPr lvl="0"/>
            <a:endParaRPr lang="zh-TW" altLang="en-US" noProof="0"/>
          </a:p>
        </p:txBody>
      </p:sp>
      <p:sp>
        <p:nvSpPr>
          <p:cNvPr id="4" name="Rectangle 12">
            <a:extLst>
              <a:ext uri="{FF2B5EF4-FFF2-40B4-BE49-F238E27FC236}">
                <a16:creationId xmlns:a16="http://schemas.microsoft.com/office/drawing/2014/main" id="{A2411125-74BC-4DB8-8DA2-051164A029B8}"/>
              </a:ext>
            </a:extLst>
          </p:cNvPr>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5" name="Rectangle 13">
            <a:extLst>
              <a:ext uri="{FF2B5EF4-FFF2-40B4-BE49-F238E27FC236}">
                <a16:creationId xmlns:a16="http://schemas.microsoft.com/office/drawing/2014/main" id="{ADBD7E4E-C7C4-42BD-896F-C352A40886A5}"/>
              </a:ext>
            </a:extLst>
          </p:cNvPr>
          <p:cNvSpPr>
            <a:spLocks noGrp="1" noChangeArrowheads="1"/>
          </p:cNvSpPr>
          <p:nvPr>
            <p:ph type="sldNum" sz="quarter" idx="11"/>
          </p:nvPr>
        </p:nvSpPr>
        <p:spPr>
          <a:ln/>
        </p:spPr>
        <p:txBody>
          <a:bodyPr/>
          <a:lstStyle>
            <a:lvl1pPr>
              <a:defRPr/>
            </a:lvl1pPr>
          </a:lstStyle>
          <a:p>
            <a:pPr>
              <a:defRPr/>
            </a:pPr>
            <a:fld id="{3DEBF6AC-9132-47ED-82B3-38493B9BFE9B}" type="slidenum">
              <a:rPr lang="en-US" altLang="zh-TW"/>
              <a:pPr>
                <a:defRPr/>
              </a:pPr>
              <a:t>‹#›</a:t>
            </a:fld>
            <a:endParaRPr lang="en-US" altLang="zh-TW"/>
          </a:p>
        </p:txBody>
      </p:sp>
    </p:spTree>
    <p:extLst>
      <p:ext uri="{BB962C8B-B14F-4D97-AF65-F5344CB8AC3E}">
        <p14:creationId xmlns:p14="http://schemas.microsoft.com/office/powerpoint/2010/main" val="276178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AB84E5-6558-45BE-AFEA-AD920A7E8472}"/>
              </a:ext>
            </a:extLst>
          </p:cNvPr>
          <p:cNvSpPr>
            <a:spLocks noGrp="1"/>
          </p:cNvSpPr>
          <p:nvPr>
            <p:ph type="title"/>
          </p:nvPr>
        </p:nvSpPr>
        <p:spPr>
          <a:xfrm>
            <a:off x="323850" y="115888"/>
            <a:ext cx="8496300" cy="1223962"/>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22698A6-076A-4594-947B-79545EC88BA3}"/>
              </a:ext>
            </a:extLst>
          </p:cNvPr>
          <p:cNvSpPr>
            <a:spLocks noGrp="1"/>
          </p:cNvSpPr>
          <p:nvPr>
            <p:ph type="body" sz="half" idx="1"/>
          </p:nvPr>
        </p:nvSpPr>
        <p:spPr>
          <a:xfrm>
            <a:off x="323850" y="1341438"/>
            <a:ext cx="8496300" cy="24066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9D50F2E-E39E-4830-BC53-36B4295CE65C}"/>
              </a:ext>
            </a:extLst>
          </p:cNvPr>
          <p:cNvSpPr>
            <a:spLocks noGrp="1"/>
          </p:cNvSpPr>
          <p:nvPr>
            <p:ph sz="half" idx="2"/>
          </p:nvPr>
        </p:nvSpPr>
        <p:spPr>
          <a:xfrm>
            <a:off x="323850" y="3900488"/>
            <a:ext cx="8496300" cy="24082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4">
            <a:extLst>
              <a:ext uri="{FF2B5EF4-FFF2-40B4-BE49-F238E27FC236}">
                <a16:creationId xmlns:a16="http://schemas.microsoft.com/office/drawing/2014/main" id="{2314EC53-B520-4D70-8DEE-CE96914FFBFF}"/>
              </a:ext>
            </a:extLst>
          </p:cNvPr>
          <p:cNvSpPr>
            <a:spLocks noGrp="1" noChangeArrowheads="1"/>
          </p:cNvSpPr>
          <p:nvPr>
            <p:ph type="dt" sz="half" idx="10"/>
          </p:nvPr>
        </p:nvSpPr>
        <p:spPr>
          <a:ln/>
        </p:spPr>
        <p:txBody>
          <a:bodyPr/>
          <a:lstStyle>
            <a:lvl1pPr>
              <a:defRPr/>
            </a:lvl1pPr>
          </a:lstStyle>
          <a:p>
            <a:pPr>
              <a:defRPr/>
            </a:pPr>
            <a:r>
              <a:rPr lang="zh-CN" altLang="en-US"/>
              <a:t>yn@uestc.edu.cn</a:t>
            </a:r>
            <a:endParaRPr lang="en-US" altLang="zh-CN"/>
          </a:p>
        </p:txBody>
      </p:sp>
      <p:sp>
        <p:nvSpPr>
          <p:cNvPr id="6" name="Rectangle 5">
            <a:extLst>
              <a:ext uri="{FF2B5EF4-FFF2-40B4-BE49-F238E27FC236}">
                <a16:creationId xmlns:a16="http://schemas.microsoft.com/office/drawing/2014/main" id="{41D8CA21-C404-4907-A125-38EF23F6F63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BB7F1E3B-D77E-497E-B14B-E1901E0D8931}"/>
              </a:ext>
            </a:extLst>
          </p:cNvPr>
          <p:cNvSpPr>
            <a:spLocks noGrp="1" noChangeArrowheads="1"/>
          </p:cNvSpPr>
          <p:nvPr>
            <p:ph type="sldNum" sz="quarter" idx="12"/>
          </p:nvPr>
        </p:nvSpPr>
        <p:spPr>
          <a:ln/>
        </p:spPr>
        <p:txBody>
          <a:bodyPr/>
          <a:lstStyle>
            <a:lvl1pPr>
              <a:defRPr/>
            </a:lvl1pPr>
          </a:lstStyle>
          <a:p>
            <a:pPr>
              <a:defRPr/>
            </a:pPr>
            <a:fld id="{4F9073CE-572A-44A4-83BA-C0E1E35FF28C}" type="slidenum">
              <a:rPr lang="en-US" altLang="zh-CN"/>
              <a:pPr>
                <a:defRPr/>
              </a:pPr>
              <a:t>‹#›</a:t>
            </a:fld>
            <a:endParaRPr lang="en-US" altLang="zh-CN"/>
          </a:p>
        </p:txBody>
      </p:sp>
    </p:spTree>
    <p:extLst>
      <p:ext uri="{BB962C8B-B14F-4D97-AF65-F5344CB8AC3E}">
        <p14:creationId xmlns:p14="http://schemas.microsoft.com/office/powerpoint/2010/main" val="17820492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F70ABFE3-1953-4498-B7DD-EFE4756D2D73}"/>
              </a:ext>
            </a:extLst>
          </p:cNvPr>
          <p:cNvSpPr>
            <a:spLocks noGrp="1" noChangeArrowheads="1"/>
          </p:cNvSpPr>
          <p:nvPr>
            <p:ph type="ctrTitle" sz="quarter"/>
          </p:nvPr>
        </p:nvSpPr>
        <p:spPr>
          <a:xfrm>
            <a:off x="685800" y="1676400"/>
            <a:ext cx="7772400" cy="1828800"/>
          </a:xfrm>
        </p:spPr>
        <p:txBody>
          <a:bodyPr/>
          <a:lstStyle>
            <a:lvl1pPr>
              <a:defRPr sz="4400"/>
            </a:lvl1pPr>
          </a:lstStyle>
          <a:p>
            <a:pPr lvl="0"/>
            <a:r>
              <a:rPr lang="en-US" altLang="zh-CN" noProof="0"/>
              <a:t>Click to edit Master title style</a:t>
            </a:r>
          </a:p>
        </p:txBody>
      </p:sp>
      <p:sp>
        <p:nvSpPr>
          <p:cNvPr id="5123" name="Rectangle 3">
            <a:extLst>
              <a:ext uri="{FF2B5EF4-FFF2-40B4-BE49-F238E27FC236}">
                <a16:creationId xmlns:a16="http://schemas.microsoft.com/office/drawing/2014/main" id="{BC18F2B8-7E41-41AD-906E-9302EB0B30FB}"/>
              </a:ext>
            </a:extLst>
          </p:cNvPr>
          <p:cNvSpPr>
            <a:spLocks noGrp="1" noChangeArrowheads="1"/>
          </p:cNvSpPr>
          <p:nvPr>
            <p:ph type="subTitle" sz="quarter" idx="1"/>
          </p:nvPr>
        </p:nvSpPr>
        <p:spPr>
          <a:xfrm>
            <a:off x="1371600" y="3789363"/>
            <a:ext cx="6400800" cy="2232025"/>
          </a:xfrm>
        </p:spPr>
        <p:txBody>
          <a:bodyPr/>
          <a:lstStyle>
            <a:lvl1pPr marL="0" indent="0" algn="ctr">
              <a:buFont typeface="Wingdings" panose="05000000000000000000" pitchFamily="2" charset="2"/>
              <a:buNone/>
              <a:defRPr sz="3600"/>
            </a:lvl1pPr>
          </a:lstStyle>
          <a:p>
            <a:pPr lvl="0"/>
            <a:r>
              <a:rPr lang="en-US" altLang="zh-CN" noProof="0"/>
              <a:t>Click to edit Master subtitle style</a:t>
            </a:r>
          </a:p>
        </p:txBody>
      </p:sp>
      <p:sp>
        <p:nvSpPr>
          <p:cNvPr id="4" name="Rectangle 4">
            <a:extLst>
              <a:ext uri="{FF2B5EF4-FFF2-40B4-BE49-F238E27FC236}">
                <a16:creationId xmlns:a16="http://schemas.microsoft.com/office/drawing/2014/main" id="{368EB0AE-4BC0-4343-8475-4E04523F37FE}"/>
              </a:ext>
            </a:extLst>
          </p:cNvPr>
          <p:cNvSpPr>
            <a:spLocks noGrp="1" noChangeArrowheads="1"/>
          </p:cNvSpPr>
          <p:nvPr>
            <p:ph type="dt" sz="quarter" idx="10"/>
          </p:nvPr>
        </p:nvSpPr>
        <p:spPr>
          <a:xfrm>
            <a:off x="457200" y="6245225"/>
            <a:ext cx="2133600" cy="476250"/>
          </a:xfrm>
        </p:spPr>
        <p:txBody>
          <a:bodyPr/>
          <a:lstStyle>
            <a:lvl1pPr>
              <a:defRPr/>
            </a:lvl1pPr>
          </a:lstStyle>
          <a:p>
            <a:pPr>
              <a:defRPr/>
            </a:pPr>
            <a:r>
              <a:rPr lang="zh-CN" altLang="en-US"/>
              <a:t>yn@uestc.edu.cn</a:t>
            </a:r>
            <a:endParaRPr lang="en-US" altLang="zh-CN"/>
          </a:p>
        </p:txBody>
      </p:sp>
      <p:sp>
        <p:nvSpPr>
          <p:cNvPr id="5" name="Rectangle 5">
            <a:extLst>
              <a:ext uri="{FF2B5EF4-FFF2-40B4-BE49-F238E27FC236}">
                <a16:creationId xmlns:a16="http://schemas.microsoft.com/office/drawing/2014/main" id="{69F43033-878F-45A1-901C-473B152C9351}"/>
              </a:ext>
            </a:extLst>
          </p:cNvPr>
          <p:cNvSpPr>
            <a:spLocks noGrp="1" noChangeArrowheads="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C924E06-6D3B-43DD-B899-31699410BEB4}"/>
              </a:ext>
            </a:extLst>
          </p:cNvPr>
          <p:cNvSpPr>
            <a:spLocks noGrp="1" noChangeArrowheads="1"/>
          </p:cNvSpPr>
          <p:nvPr>
            <p:ph type="sldNum" sz="quarter" idx="12"/>
          </p:nvPr>
        </p:nvSpPr>
        <p:spPr>
          <a:xfrm>
            <a:off x="6553200" y="6245225"/>
            <a:ext cx="2133600" cy="476250"/>
          </a:xfrm>
        </p:spPr>
        <p:txBody>
          <a:bodyPr/>
          <a:lstStyle>
            <a:lvl1pPr>
              <a:defRPr smtClean="0"/>
            </a:lvl1pPr>
          </a:lstStyle>
          <a:p>
            <a:pPr>
              <a:defRPr/>
            </a:pPr>
            <a:fld id="{6EC62E28-A77A-451F-A36F-3CEE66BF4928}" type="slidenum">
              <a:rPr lang="en-US" altLang="zh-CN"/>
              <a:pPr>
                <a:defRPr/>
              </a:pPr>
              <a:t>‹#›</a:t>
            </a:fld>
            <a:endParaRPr lang="en-US" altLang="zh-CN"/>
          </a:p>
        </p:txBody>
      </p:sp>
    </p:spTree>
    <p:extLst>
      <p:ext uri="{BB962C8B-B14F-4D97-AF65-F5344CB8AC3E}">
        <p14:creationId xmlns:p14="http://schemas.microsoft.com/office/powerpoint/2010/main" val="16881079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C3EC99-1B41-410A-8FB7-8FAE0C8C17D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351DA02-E176-4C76-9225-5D35E56520A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07A24A81-DB53-4290-BC4F-B349740C9A39}"/>
              </a:ext>
            </a:extLst>
          </p:cNvPr>
          <p:cNvSpPr>
            <a:spLocks noGrp="1" noChangeArrowheads="1"/>
          </p:cNvSpPr>
          <p:nvPr>
            <p:ph type="dt" sz="half" idx="10"/>
          </p:nvPr>
        </p:nvSpPr>
        <p:spPr>
          <a:ln/>
        </p:spPr>
        <p:txBody>
          <a:bodyPr/>
          <a:lstStyle>
            <a:lvl1pPr>
              <a:defRPr/>
            </a:lvl1pPr>
          </a:lstStyle>
          <a:p>
            <a:pPr>
              <a:defRPr/>
            </a:pPr>
            <a:r>
              <a:rPr lang="zh-CN" altLang="en-US"/>
              <a:t>yn@uestc.edu.cn</a:t>
            </a:r>
            <a:endParaRPr lang="en-US" altLang="zh-CN"/>
          </a:p>
        </p:txBody>
      </p:sp>
      <p:sp>
        <p:nvSpPr>
          <p:cNvPr id="5" name="Rectangle 5">
            <a:extLst>
              <a:ext uri="{FF2B5EF4-FFF2-40B4-BE49-F238E27FC236}">
                <a16:creationId xmlns:a16="http://schemas.microsoft.com/office/drawing/2014/main" id="{A927B711-873A-4364-9873-1ECBEEFD574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6B9383E-F4A0-4351-AAFF-3071BD721C40}"/>
              </a:ext>
            </a:extLst>
          </p:cNvPr>
          <p:cNvSpPr>
            <a:spLocks noGrp="1" noChangeArrowheads="1"/>
          </p:cNvSpPr>
          <p:nvPr>
            <p:ph type="sldNum" sz="quarter" idx="12"/>
          </p:nvPr>
        </p:nvSpPr>
        <p:spPr>
          <a:ln/>
        </p:spPr>
        <p:txBody>
          <a:bodyPr/>
          <a:lstStyle>
            <a:lvl1pPr>
              <a:defRPr/>
            </a:lvl1pPr>
          </a:lstStyle>
          <a:p>
            <a:pPr>
              <a:defRPr/>
            </a:pPr>
            <a:fld id="{B49A12E6-BBBF-464C-8907-60390281992B}" type="slidenum">
              <a:rPr lang="en-US" altLang="zh-CN"/>
              <a:pPr>
                <a:defRPr/>
              </a:pPr>
              <a:t>‹#›</a:t>
            </a:fld>
            <a:endParaRPr lang="en-US" altLang="zh-CN"/>
          </a:p>
        </p:txBody>
      </p:sp>
    </p:spTree>
    <p:extLst>
      <p:ext uri="{BB962C8B-B14F-4D97-AF65-F5344CB8AC3E}">
        <p14:creationId xmlns:p14="http://schemas.microsoft.com/office/powerpoint/2010/main" val="19921202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A03186-6599-45C3-A870-7E3E4B6FB4AD}"/>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30B7DD1-CE9E-4B42-B380-6AEED2C7217C}"/>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C981379A-A656-4F9F-A5B1-3C282DD061F8}"/>
              </a:ext>
            </a:extLst>
          </p:cNvPr>
          <p:cNvSpPr>
            <a:spLocks noGrp="1" noChangeArrowheads="1"/>
          </p:cNvSpPr>
          <p:nvPr>
            <p:ph type="dt" sz="half" idx="10"/>
          </p:nvPr>
        </p:nvSpPr>
        <p:spPr>
          <a:ln/>
        </p:spPr>
        <p:txBody>
          <a:bodyPr/>
          <a:lstStyle>
            <a:lvl1pPr>
              <a:defRPr/>
            </a:lvl1pPr>
          </a:lstStyle>
          <a:p>
            <a:pPr>
              <a:defRPr/>
            </a:pPr>
            <a:r>
              <a:rPr lang="zh-CN" altLang="en-US"/>
              <a:t>yn@uestc.edu.cn</a:t>
            </a:r>
            <a:endParaRPr lang="en-US" altLang="zh-CN"/>
          </a:p>
        </p:txBody>
      </p:sp>
      <p:sp>
        <p:nvSpPr>
          <p:cNvPr id="5" name="Rectangle 5">
            <a:extLst>
              <a:ext uri="{FF2B5EF4-FFF2-40B4-BE49-F238E27FC236}">
                <a16:creationId xmlns:a16="http://schemas.microsoft.com/office/drawing/2014/main" id="{A544A274-A197-46F5-9BE0-A973FE1999E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9B4C07B7-E2AD-429F-A4F9-B99297072421}"/>
              </a:ext>
            </a:extLst>
          </p:cNvPr>
          <p:cNvSpPr>
            <a:spLocks noGrp="1" noChangeArrowheads="1"/>
          </p:cNvSpPr>
          <p:nvPr>
            <p:ph type="sldNum" sz="quarter" idx="12"/>
          </p:nvPr>
        </p:nvSpPr>
        <p:spPr>
          <a:ln/>
        </p:spPr>
        <p:txBody>
          <a:bodyPr/>
          <a:lstStyle>
            <a:lvl1pPr>
              <a:defRPr/>
            </a:lvl1pPr>
          </a:lstStyle>
          <a:p>
            <a:pPr>
              <a:defRPr/>
            </a:pPr>
            <a:fld id="{2A8CB60F-7155-4A95-8C8B-D6EEC447BEE6}" type="slidenum">
              <a:rPr lang="en-US" altLang="zh-CN"/>
              <a:pPr>
                <a:defRPr/>
              </a:pPr>
              <a:t>‹#›</a:t>
            </a:fld>
            <a:endParaRPr lang="en-US" altLang="zh-CN"/>
          </a:p>
        </p:txBody>
      </p:sp>
    </p:spTree>
    <p:extLst>
      <p:ext uri="{BB962C8B-B14F-4D97-AF65-F5344CB8AC3E}">
        <p14:creationId xmlns:p14="http://schemas.microsoft.com/office/powerpoint/2010/main" val="14451697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A389FE-87E9-49A9-8BBA-55CE0F0E4D4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C026E7A-9B56-45E9-A06F-3770510DADC5}"/>
              </a:ext>
            </a:extLst>
          </p:cNvPr>
          <p:cNvSpPr>
            <a:spLocks noGrp="1"/>
          </p:cNvSpPr>
          <p:nvPr>
            <p:ph sz="half" idx="1"/>
          </p:nvPr>
        </p:nvSpPr>
        <p:spPr>
          <a:xfrm>
            <a:off x="323850" y="1341438"/>
            <a:ext cx="4171950" cy="49672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8991EEB-FA81-4C4A-A1BB-5FA918D3808D}"/>
              </a:ext>
            </a:extLst>
          </p:cNvPr>
          <p:cNvSpPr>
            <a:spLocks noGrp="1"/>
          </p:cNvSpPr>
          <p:nvPr>
            <p:ph sz="half" idx="2"/>
          </p:nvPr>
        </p:nvSpPr>
        <p:spPr>
          <a:xfrm>
            <a:off x="4648200" y="1341438"/>
            <a:ext cx="4171950" cy="49672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4">
            <a:extLst>
              <a:ext uri="{FF2B5EF4-FFF2-40B4-BE49-F238E27FC236}">
                <a16:creationId xmlns:a16="http://schemas.microsoft.com/office/drawing/2014/main" id="{6EE2176E-1995-40EA-980C-D6228508BA77}"/>
              </a:ext>
            </a:extLst>
          </p:cNvPr>
          <p:cNvSpPr>
            <a:spLocks noGrp="1" noChangeArrowheads="1"/>
          </p:cNvSpPr>
          <p:nvPr>
            <p:ph type="dt" sz="half" idx="10"/>
          </p:nvPr>
        </p:nvSpPr>
        <p:spPr>
          <a:ln/>
        </p:spPr>
        <p:txBody>
          <a:bodyPr/>
          <a:lstStyle>
            <a:lvl1pPr>
              <a:defRPr/>
            </a:lvl1pPr>
          </a:lstStyle>
          <a:p>
            <a:pPr>
              <a:defRPr/>
            </a:pPr>
            <a:r>
              <a:rPr lang="zh-CN" altLang="en-US"/>
              <a:t>yn@uestc.edu.cn</a:t>
            </a:r>
            <a:endParaRPr lang="en-US" altLang="zh-CN"/>
          </a:p>
        </p:txBody>
      </p:sp>
      <p:sp>
        <p:nvSpPr>
          <p:cNvPr id="6" name="Rectangle 5">
            <a:extLst>
              <a:ext uri="{FF2B5EF4-FFF2-40B4-BE49-F238E27FC236}">
                <a16:creationId xmlns:a16="http://schemas.microsoft.com/office/drawing/2014/main" id="{EF7D5887-E2A6-4AA4-BBE8-45B2DADA47C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0776E772-1CB4-4970-8486-22B2BED8BDE9}"/>
              </a:ext>
            </a:extLst>
          </p:cNvPr>
          <p:cNvSpPr>
            <a:spLocks noGrp="1" noChangeArrowheads="1"/>
          </p:cNvSpPr>
          <p:nvPr>
            <p:ph type="sldNum" sz="quarter" idx="12"/>
          </p:nvPr>
        </p:nvSpPr>
        <p:spPr>
          <a:ln/>
        </p:spPr>
        <p:txBody>
          <a:bodyPr/>
          <a:lstStyle>
            <a:lvl1pPr>
              <a:defRPr/>
            </a:lvl1pPr>
          </a:lstStyle>
          <a:p>
            <a:pPr>
              <a:defRPr/>
            </a:pPr>
            <a:fld id="{C830A8B9-78A1-4C86-B7D7-497099E658FD}" type="slidenum">
              <a:rPr lang="en-US" altLang="zh-CN"/>
              <a:pPr>
                <a:defRPr/>
              </a:pPr>
              <a:t>‹#›</a:t>
            </a:fld>
            <a:endParaRPr lang="en-US" altLang="zh-CN"/>
          </a:p>
        </p:txBody>
      </p:sp>
    </p:spTree>
    <p:extLst>
      <p:ext uri="{BB962C8B-B14F-4D97-AF65-F5344CB8AC3E}">
        <p14:creationId xmlns:p14="http://schemas.microsoft.com/office/powerpoint/2010/main" val="146856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332A08-61C7-487A-82AF-E995F1EF5319}"/>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06B7006-76AB-4920-9D1F-C4FACE59DE24}"/>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D968942-3AB8-4557-BE3A-727E317ADEDF}"/>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E35A730-F543-48E5-A6FB-CAB3B443766B}"/>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F01DE82-7ADF-464A-BE78-D58938F6AE9F}"/>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4">
            <a:extLst>
              <a:ext uri="{FF2B5EF4-FFF2-40B4-BE49-F238E27FC236}">
                <a16:creationId xmlns:a16="http://schemas.microsoft.com/office/drawing/2014/main" id="{7E62C45B-C901-4A2E-8E1B-80173D096F8C}"/>
              </a:ext>
            </a:extLst>
          </p:cNvPr>
          <p:cNvSpPr>
            <a:spLocks noGrp="1" noChangeArrowheads="1"/>
          </p:cNvSpPr>
          <p:nvPr>
            <p:ph type="dt" sz="half" idx="10"/>
          </p:nvPr>
        </p:nvSpPr>
        <p:spPr>
          <a:ln/>
        </p:spPr>
        <p:txBody>
          <a:bodyPr/>
          <a:lstStyle>
            <a:lvl1pPr>
              <a:defRPr/>
            </a:lvl1pPr>
          </a:lstStyle>
          <a:p>
            <a:pPr>
              <a:defRPr/>
            </a:pPr>
            <a:r>
              <a:rPr lang="zh-CN" altLang="en-US"/>
              <a:t>yn@uestc.edu.cn</a:t>
            </a:r>
            <a:endParaRPr lang="en-US" altLang="zh-CN"/>
          </a:p>
        </p:txBody>
      </p:sp>
      <p:sp>
        <p:nvSpPr>
          <p:cNvPr id="8" name="Rectangle 5">
            <a:extLst>
              <a:ext uri="{FF2B5EF4-FFF2-40B4-BE49-F238E27FC236}">
                <a16:creationId xmlns:a16="http://schemas.microsoft.com/office/drawing/2014/main" id="{F0E0DAE5-11B3-4C55-8A00-0D4D29D907D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7917B4FE-E541-441F-B1C0-FE12594BECA9}"/>
              </a:ext>
            </a:extLst>
          </p:cNvPr>
          <p:cNvSpPr>
            <a:spLocks noGrp="1" noChangeArrowheads="1"/>
          </p:cNvSpPr>
          <p:nvPr>
            <p:ph type="sldNum" sz="quarter" idx="12"/>
          </p:nvPr>
        </p:nvSpPr>
        <p:spPr>
          <a:ln/>
        </p:spPr>
        <p:txBody>
          <a:bodyPr/>
          <a:lstStyle>
            <a:lvl1pPr>
              <a:defRPr/>
            </a:lvl1pPr>
          </a:lstStyle>
          <a:p>
            <a:pPr>
              <a:defRPr/>
            </a:pPr>
            <a:fld id="{D888B5D1-463F-43B6-A786-646DA200E324}" type="slidenum">
              <a:rPr lang="en-US" altLang="zh-CN"/>
              <a:pPr>
                <a:defRPr/>
              </a:pPr>
              <a:t>‹#›</a:t>
            </a:fld>
            <a:endParaRPr lang="en-US" altLang="zh-CN"/>
          </a:p>
        </p:txBody>
      </p:sp>
    </p:spTree>
    <p:extLst>
      <p:ext uri="{BB962C8B-B14F-4D97-AF65-F5344CB8AC3E}">
        <p14:creationId xmlns:p14="http://schemas.microsoft.com/office/powerpoint/2010/main" val="3675282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5"/>
            <a:ext cx="7886700" cy="1325563"/>
          </a:xfrm>
          <a:prstGeom prst="rect">
            <a:avLst/>
          </a:prstGeom>
        </p:spPr>
        <p:txBody>
          <a:bodyPr/>
          <a:lstStyle/>
          <a:p>
            <a:r>
              <a:rPr lang="zh-TW" altLang="en-US"/>
              <a:t>按一下以編輯母片標題樣式</a:t>
            </a:r>
          </a:p>
        </p:txBody>
      </p:sp>
      <p:sp>
        <p:nvSpPr>
          <p:cNvPr id="3" name="內容版面配置區 2"/>
          <p:cNvSpPr>
            <a:spLocks noGrp="1"/>
          </p:cNvSpPr>
          <p:nvPr>
            <p:ph idx="1"/>
          </p:nvPr>
        </p:nvSpPr>
        <p:spPr>
          <a:xfrm>
            <a:off x="628650" y="1825625"/>
            <a:ext cx="7886700" cy="4351338"/>
          </a:xfrm>
          <a:prstGeom prst="rect">
            <a:avLst/>
          </a:prstGeo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12">
            <a:extLst>
              <a:ext uri="{FF2B5EF4-FFF2-40B4-BE49-F238E27FC236}">
                <a16:creationId xmlns:a16="http://schemas.microsoft.com/office/drawing/2014/main" id="{F3DD5287-9B58-4F0D-9BAE-435BF22B676C}"/>
              </a:ext>
            </a:extLst>
          </p:cNvPr>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5" name="Rectangle 13">
            <a:extLst>
              <a:ext uri="{FF2B5EF4-FFF2-40B4-BE49-F238E27FC236}">
                <a16:creationId xmlns:a16="http://schemas.microsoft.com/office/drawing/2014/main" id="{47D83497-40F6-4C4A-913A-BA5CA313F7FD}"/>
              </a:ext>
            </a:extLst>
          </p:cNvPr>
          <p:cNvSpPr>
            <a:spLocks noGrp="1" noChangeArrowheads="1"/>
          </p:cNvSpPr>
          <p:nvPr>
            <p:ph type="sldNum" sz="quarter" idx="11"/>
          </p:nvPr>
        </p:nvSpPr>
        <p:spPr>
          <a:ln/>
        </p:spPr>
        <p:txBody>
          <a:bodyPr/>
          <a:lstStyle>
            <a:lvl1pPr>
              <a:defRPr/>
            </a:lvl1pPr>
          </a:lstStyle>
          <a:p>
            <a:pPr>
              <a:defRPr/>
            </a:pPr>
            <a:fld id="{7A6596A7-7320-4107-AA96-549F149EFD43}" type="slidenum">
              <a:rPr lang="en-US" altLang="zh-TW"/>
              <a:pPr>
                <a:defRPr/>
              </a:pPr>
              <a:t>‹#›</a:t>
            </a:fld>
            <a:endParaRPr lang="en-US" altLang="zh-TW"/>
          </a:p>
        </p:txBody>
      </p:sp>
    </p:spTree>
    <p:extLst>
      <p:ext uri="{BB962C8B-B14F-4D97-AF65-F5344CB8AC3E}">
        <p14:creationId xmlns:p14="http://schemas.microsoft.com/office/powerpoint/2010/main" val="13090109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DB6EFC-9A27-476F-8CDF-659415E9B4BD}"/>
              </a:ext>
            </a:extLst>
          </p:cNvPr>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AFD4F399-EE59-4BA3-9F8C-7123B61FC652}"/>
              </a:ext>
            </a:extLst>
          </p:cNvPr>
          <p:cNvSpPr>
            <a:spLocks noGrp="1" noChangeArrowheads="1"/>
          </p:cNvSpPr>
          <p:nvPr>
            <p:ph type="dt" sz="half" idx="10"/>
          </p:nvPr>
        </p:nvSpPr>
        <p:spPr>
          <a:ln/>
        </p:spPr>
        <p:txBody>
          <a:bodyPr/>
          <a:lstStyle>
            <a:lvl1pPr>
              <a:defRPr/>
            </a:lvl1pPr>
          </a:lstStyle>
          <a:p>
            <a:pPr>
              <a:defRPr/>
            </a:pPr>
            <a:r>
              <a:rPr lang="zh-CN" altLang="en-US"/>
              <a:t>yn@uestc.edu.cn</a:t>
            </a:r>
            <a:endParaRPr lang="en-US" altLang="zh-CN"/>
          </a:p>
        </p:txBody>
      </p:sp>
      <p:sp>
        <p:nvSpPr>
          <p:cNvPr id="4" name="Rectangle 5">
            <a:extLst>
              <a:ext uri="{FF2B5EF4-FFF2-40B4-BE49-F238E27FC236}">
                <a16:creationId xmlns:a16="http://schemas.microsoft.com/office/drawing/2014/main" id="{1BDDCB68-83E7-4E8A-9FD6-B8B3E7504C9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35DF767A-C131-40C9-A825-17E65672FE3F}"/>
              </a:ext>
            </a:extLst>
          </p:cNvPr>
          <p:cNvSpPr>
            <a:spLocks noGrp="1" noChangeArrowheads="1"/>
          </p:cNvSpPr>
          <p:nvPr>
            <p:ph type="sldNum" sz="quarter" idx="12"/>
          </p:nvPr>
        </p:nvSpPr>
        <p:spPr>
          <a:ln/>
        </p:spPr>
        <p:txBody>
          <a:bodyPr/>
          <a:lstStyle>
            <a:lvl1pPr>
              <a:defRPr/>
            </a:lvl1pPr>
          </a:lstStyle>
          <a:p>
            <a:pPr>
              <a:defRPr/>
            </a:pPr>
            <a:fld id="{AA5CE85C-4C38-41B5-B81B-C0E01A508002}" type="slidenum">
              <a:rPr lang="en-US" altLang="zh-CN"/>
              <a:pPr>
                <a:defRPr/>
              </a:pPr>
              <a:t>‹#›</a:t>
            </a:fld>
            <a:endParaRPr lang="en-US" altLang="zh-CN"/>
          </a:p>
        </p:txBody>
      </p:sp>
    </p:spTree>
    <p:extLst>
      <p:ext uri="{BB962C8B-B14F-4D97-AF65-F5344CB8AC3E}">
        <p14:creationId xmlns:p14="http://schemas.microsoft.com/office/powerpoint/2010/main" val="19695884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C1F044AE-1386-4786-AB1F-41E7DFD4DCBC}"/>
              </a:ext>
            </a:extLst>
          </p:cNvPr>
          <p:cNvSpPr>
            <a:spLocks noGrp="1" noChangeArrowheads="1"/>
          </p:cNvSpPr>
          <p:nvPr>
            <p:ph type="dt" sz="half" idx="10"/>
          </p:nvPr>
        </p:nvSpPr>
        <p:spPr>
          <a:ln/>
        </p:spPr>
        <p:txBody>
          <a:bodyPr/>
          <a:lstStyle>
            <a:lvl1pPr>
              <a:defRPr/>
            </a:lvl1pPr>
          </a:lstStyle>
          <a:p>
            <a:pPr>
              <a:defRPr/>
            </a:pPr>
            <a:r>
              <a:rPr lang="zh-CN" altLang="en-US"/>
              <a:t>yn@uestc.edu.cn</a:t>
            </a:r>
            <a:endParaRPr lang="en-US" altLang="zh-CN"/>
          </a:p>
        </p:txBody>
      </p:sp>
      <p:sp>
        <p:nvSpPr>
          <p:cNvPr id="3" name="Rectangle 5">
            <a:extLst>
              <a:ext uri="{FF2B5EF4-FFF2-40B4-BE49-F238E27FC236}">
                <a16:creationId xmlns:a16="http://schemas.microsoft.com/office/drawing/2014/main" id="{11E0DD45-A562-4E37-8745-DBCD55BC310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5CB4F61E-B75B-43D4-8EE1-A9C661C575EE}"/>
              </a:ext>
            </a:extLst>
          </p:cNvPr>
          <p:cNvSpPr>
            <a:spLocks noGrp="1" noChangeArrowheads="1"/>
          </p:cNvSpPr>
          <p:nvPr>
            <p:ph type="sldNum" sz="quarter" idx="12"/>
          </p:nvPr>
        </p:nvSpPr>
        <p:spPr>
          <a:ln/>
        </p:spPr>
        <p:txBody>
          <a:bodyPr/>
          <a:lstStyle>
            <a:lvl1pPr>
              <a:defRPr/>
            </a:lvl1pPr>
          </a:lstStyle>
          <a:p>
            <a:pPr>
              <a:defRPr/>
            </a:pPr>
            <a:fld id="{CE7F5A98-1CEA-478E-854F-030DA4C04508}" type="slidenum">
              <a:rPr lang="en-US" altLang="zh-CN"/>
              <a:pPr>
                <a:defRPr/>
              </a:pPr>
              <a:t>‹#›</a:t>
            </a:fld>
            <a:endParaRPr lang="en-US" altLang="zh-CN"/>
          </a:p>
        </p:txBody>
      </p:sp>
    </p:spTree>
    <p:extLst>
      <p:ext uri="{BB962C8B-B14F-4D97-AF65-F5344CB8AC3E}">
        <p14:creationId xmlns:p14="http://schemas.microsoft.com/office/powerpoint/2010/main" val="34641736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01CD25-F144-40E1-ADF6-C04952454762}"/>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4C3F15C-437A-4667-8488-0C0694F7289F}"/>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2987646-E870-4BD3-9EC6-C8E7F05BF09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0E0853F5-8521-4F2F-B533-BD87F1CFB7F3}"/>
              </a:ext>
            </a:extLst>
          </p:cNvPr>
          <p:cNvSpPr>
            <a:spLocks noGrp="1" noChangeArrowheads="1"/>
          </p:cNvSpPr>
          <p:nvPr>
            <p:ph type="dt" sz="half" idx="10"/>
          </p:nvPr>
        </p:nvSpPr>
        <p:spPr>
          <a:ln/>
        </p:spPr>
        <p:txBody>
          <a:bodyPr/>
          <a:lstStyle>
            <a:lvl1pPr>
              <a:defRPr/>
            </a:lvl1pPr>
          </a:lstStyle>
          <a:p>
            <a:pPr>
              <a:defRPr/>
            </a:pPr>
            <a:r>
              <a:rPr lang="zh-CN" altLang="en-US"/>
              <a:t>yn@uestc.edu.cn</a:t>
            </a:r>
            <a:endParaRPr lang="en-US" altLang="zh-CN"/>
          </a:p>
        </p:txBody>
      </p:sp>
      <p:sp>
        <p:nvSpPr>
          <p:cNvPr id="6" name="Rectangle 5">
            <a:extLst>
              <a:ext uri="{FF2B5EF4-FFF2-40B4-BE49-F238E27FC236}">
                <a16:creationId xmlns:a16="http://schemas.microsoft.com/office/drawing/2014/main" id="{BBF1DDE3-725D-48C2-9C09-1E78033B890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4C5CACF9-A1F3-476B-9073-C7FC1A7B6B56}"/>
              </a:ext>
            </a:extLst>
          </p:cNvPr>
          <p:cNvSpPr>
            <a:spLocks noGrp="1" noChangeArrowheads="1"/>
          </p:cNvSpPr>
          <p:nvPr>
            <p:ph type="sldNum" sz="quarter" idx="12"/>
          </p:nvPr>
        </p:nvSpPr>
        <p:spPr>
          <a:ln/>
        </p:spPr>
        <p:txBody>
          <a:bodyPr/>
          <a:lstStyle>
            <a:lvl1pPr>
              <a:defRPr/>
            </a:lvl1pPr>
          </a:lstStyle>
          <a:p>
            <a:pPr>
              <a:defRPr/>
            </a:pPr>
            <a:fld id="{D59A3575-28AA-4056-91BB-6E6A1ED1829F}" type="slidenum">
              <a:rPr lang="en-US" altLang="zh-CN"/>
              <a:pPr>
                <a:defRPr/>
              </a:pPr>
              <a:t>‹#›</a:t>
            </a:fld>
            <a:endParaRPr lang="en-US" altLang="zh-CN"/>
          </a:p>
        </p:txBody>
      </p:sp>
    </p:spTree>
    <p:extLst>
      <p:ext uri="{BB962C8B-B14F-4D97-AF65-F5344CB8AC3E}">
        <p14:creationId xmlns:p14="http://schemas.microsoft.com/office/powerpoint/2010/main" val="12237648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B29C61-948C-4FE5-A466-5B0EA93F8DED}"/>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FBC1E30-B76C-4804-B487-8FECD389B8E1}"/>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a:extLst>
              <a:ext uri="{FF2B5EF4-FFF2-40B4-BE49-F238E27FC236}">
                <a16:creationId xmlns:a16="http://schemas.microsoft.com/office/drawing/2014/main" id="{D887BBD6-3F1B-4754-B57B-06C5171E7676}"/>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2E6625E5-0E8A-405D-8DAE-1B0174232A87}"/>
              </a:ext>
            </a:extLst>
          </p:cNvPr>
          <p:cNvSpPr>
            <a:spLocks noGrp="1" noChangeArrowheads="1"/>
          </p:cNvSpPr>
          <p:nvPr>
            <p:ph type="dt" sz="half" idx="10"/>
          </p:nvPr>
        </p:nvSpPr>
        <p:spPr>
          <a:ln/>
        </p:spPr>
        <p:txBody>
          <a:bodyPr/>
          <a:lstStyle>
            <a:lvl1pPr>
              <a:defRPr/>
            </a:lvl1pPr>
          </a:lstStyle>
          <a:p>
            <a:pPr>
              <a:defRPr/>
            </a:pPr>
            <a:r>
              <a:rPr lang="zh-CN" altLang="en-US"/>
              <a:t>yn@uestc.edu.cn</a:t>
            </a:r>
            <a:endParaRPr lang="en-US" altLang="zh-CN"/>
          </a:p>
        </p:txBody>
      </p:sp>
      <p:sp>
        <p:nvSpPr>
          <p:cNvPr id="6" name="Rectangle 5">
            <a:extLst>
              <a:ext uri="{FF2B5EF4-FFF2-40B4-BE49-F238E27FC236}">
                <a16:creationId xmlns:a16="http://schemas.microsoft.com/office/drawing/2014/main" id="{405EC91F-A321-4BA0-8C16-327840F60F0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58E9FCAB-14A4-4DA4-8EA5-510E3DD2978F}"/>
              </a:ext>
            </a:extLst>
          </p:cNvPr>
          <p:cNvSpPr>
            <a:spLocks noGrp="1" noChangeArrowheads="1"/>
          </p:cNvSpPr>
          <p:nvPr>
            <p:ph type="sldNum" sz="quarter" idx="12"/>
          </p:nvPr>
        </p:nvSpPr>
        <p:spPr>
          <a:ln/>
        </p:spPr>
        <p:txBody>
          <a:bodyPr/>
          <a:lstStyle>
            <a:lvl1pPr>
              <a:defRPr/>
            </a:lvl1pPr>
          </a:lstStyle>
          <a:p>
            <a:pPr>
              <a:defRPr/>
            </a:pPr>
            <a:fld id="{4D935A0F-FD97-487B-8D09-3F48A1B4F01C}" type="slidenum">
              <a:rPr lang="en-US" altLang="zh-CN"/>
              <a:pPr>
                <a:defRPr/>
              </a:pPr>
              <a:t>‹#›</a:t>
            </a:fld>
            <a:endParaRPr lang="en-US" altLang="zh-CN"/>
          </a:p>
        </p:txBody>
      </p:sp>
    </p:spTree>
    <p:extLst>
      <p:ext uri="{BB962C8B-B14F-4D97-AF65-F5344CB8AC3E}">
        <p14:creationId xmlns:p14="http://schemas.microsoft.com/office/powerpoint/2010/main" val="5066108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4CC4D2-E4F8-4618-8F6E-8D1C74B0F65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531CADB-FAEC-4EF2-AB5C-AE113013614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C9C6C242-CE13-40F5-8BB6-687D5912BA1F}"/>
              </a:ext>
            </a:extLst>
          </p:cNvPr>
          <p:cNvSpPr>
            <a:spLocks noGrp="1" noChangeArrowheads="1"/>
          </p:cNvSpPr>
          <p:nvPr>
            <p:ph type="dt" sz="half" idx="10"/>
          </p:nvPr>
        </p:nvSpPr>
        <p:spPr>
          <a:ln/>
        </p:spPr>
        <p:txBody>
          <a:bodyPr/>
          <a:lstStyle>
            <a:lvl1pPr>
              <a:defRPr/>
            </a:lvl1pPr>
          </a:lstStyle>
          <a:p>
            <a:pPr>
              <a:defRPr/>
            </a:pPr>
            <a:r>
              <a:rPr lang="zh-CN" altLang="en-US"/>
              <a:t>yn@uestc.edu.cn</a:t>
            </a:r>
            <a:endParaRPr lang="en-US" altLang="zh-CN"/>
          </a:p>
        </p:txBody>
      </p:sp>
      <p:sp>
        <p:nvSpPr>
          <p:cNvPr id="5" name="Rectangle 5">
            <a:extLst>
              <a:ext uri="{FF2B5EF4-FFF2-40B4-BE49-F238E27FC236}">
                <a16:creationId xmlns:a16="http://schemas.microsoft.com/office/drawing/2014/main" id="{B92548B3-A76C-4629-8C24-8909FBE0B88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0484792-9146-473D-8F43-EDABE116CD6E}"/>
              </a:ext>
            </a:extLst>
          </p:cNvPr>
          <p:cNvSpPr>
            <a:spLocks noGrp="1" noChangeArrowheads="1"/>
          </p:cNvSpPr>
          <p:nvPr>
            <p:ph type="sldNum" sz="quarter" idx="12"/>
          </p:nvPr>
        </p:nvSpPr>
        <p:spPr>
          <a:ln/>
        </p:spPr>
        <p:txBody>
          <a:bodyPr/>
          <a:lstStyle>
            <a:lvl1pPr>
              <a:defRPr/>
            </a:lvl1pPr>
          </a:lstStyle>
          <a:p>
            <a:pPr>
              <a:defRPr/>
            </a:pPr>
            <a:fld id="{CC1E2CC9-EB5A-41EF-86B4-4EBCCB50356D}" type="slidenum">
              <a:rPr lang="en-US" altLang="zh-CN"/>
              <a:pPr>
                <a:defRPr/>
              </a:pPr>
              <a:t>‹#›</a:t>
            </a:fld>
            <a:endParaRPr lang="en-US" altLang="zh-CN"/>
          </a:p>
        </p:txBody>
      </p:sp>
    </p:spTree>
    <p:extLst>
      <p:ext uri="{BB962C8B-B14F-4D97-AF65-F5344CB8AC3E}">
        <p14:creationId xmlns:p14="http://schemas.microsoft.com/office/powerpoint/2010/main" val="26349623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D6C70C4-70E5-4C74-9443-65F745F8354B}"/>
              </a:ext>
            </a:extLst>
          </p:cNvPr>
          <p:cNvSpPr>
            <a:spLocks noGrp="1"/>
          </p:cNvSpPr>
          <p:nvPr>
            <p:ph type="title" orient="vert"/>
          </p:nvPr>
        </p:nvSpPr>
        <p:spPr>
          <a:xfrm>
            <a:off x="6696075" y="115888"/>
            <a:ext cx="2124075" cy="6192837"/>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013F878-F9DC-491A-B5A2-2C3CE8669DF6}"/>
              </a:ext>
            </a:extLst>
          </p:cNvPr>
          <p:cNvSpPr>
            <a:spLocks noGrp="1"/>
          </p:cNvSpPr>
          <p:nvPr>
            <p:ph type="body" orient="vert" idx="1"/>
          </p:nvPr>
        </p:nvSpPr>
        <p:spPr>
          <a:xfrm>
            <a:off x="323850" y="115888"/>
            <a:ext cx="6219825" cy="6192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83649FE6-5002-4050-A8A3-01E4DD7AEC75}"/>
              </a:ext>
            </a:extLst>
          </p:cNvPr>
          <p:cNvSpPr>
            <a:spLocks noGrp="1" noChangeArrowheads="1"/>
          </p:cNvSpPr>
          <p:nvPr>
            <p:ph type="dt" sz="half" idx="10"/>
          </p:nvPr>
        </p:nvSpPr>
        <p:spPr>
          <a:ln/>
        </p:spPr>
        <p:txBody>
          <a:bodyPr/>
          <a:lstStyle>
            <a:lvl1pPr>
              <a:defRPr/>
            </a:lvl1pPr>
          </a:lstStyle>
          <a:p>
            <a:pPr>
              <a:defRPr/>
            </a:pPr>
            <a:r>
              <a:rPr lang="zh-CN" altLang="en-US"/>
              <a:t>yn@uestc.edu.cn</a:t>
            </a:r>
            <a:endParaRPr lang="en-US" altLang="zh-CN"/>
          </a:p>
        </p:txBody>
      </p:sp>
      <p:sp>
        <p:nvSpPr>
          <p:cNvPr id="5" name="Rectangle 5">
            <a:extLst>
              <a:ext uri="{FF2B5EF4-FFF2-40B4-BE49-F238E27FC236}">
                <a16:creationId xmlns:a16="http://schemas.microsoft.com/office/drawing/2014/main" id="{0533E396-643A-4282-B0CD-EE73CC8F003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3C2AEF8-3F2C-4A84-8B89-9839F99A1DD5}"/>
              </a:ext>
            </a:extLst>
          </p:cNvPr>
          <p:cNvSpPr>
            <a:spLocks noGrp="1" noChangeArrowheads="1"/>
          </p:cNvSpPr>
          <p:nvPr>
            <p:ph type="sldNum" sz="quarter" idx="12"/>
          </p:nvPr>
        </p:nvSpPr>
        <p:spPr>
          <a:ln/>
        </p:spPr>
        <p:txBody>
          <a:bodyPr/>
          <a:lstStyle>
            <a:lvl1pPr>
              <a:defRPr/>
            </a:lvl1pPr>
          </a:lstStyle>
          <a:p>
            <a:pPr>
              <a:defRPr/>
            </a:pPr>
            <a:fld id="{18963B11-3371-4DFA-A92C-7AE293C5BBDE}" type="slidenum">
              <a:rPr lang="en-US" altLang="zh-CN"/>
              <a:pPr>
                <a:defRPr/>
              </a:pPr>
              <a:t>‹#›</a:t>
            </a:fld>
            <a:endParaRPr lang="en-US" altLang="zh-CN"/>
          </a:p>
        </p:txBody>
      </p:sp>
    </p:spTree>
    <p:extLst>
      <p:ext uri="{BB962C8B-B14F-4D97-AF65-F5344CB8AC3E}">
        <p14:creationId xmlns:p14="http://schemas.microsoft.com/office/powerpoint/2010/main" val="13354453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AB84E5-6558-45BE-AFEA-AD920A7E8472}"/>
              </a:ext>
            </a:extLst>
          </p:cNvPr>
          <p:cNvSpPr>
            <a:spLocks noGrp="1"/>
          </p:cNvSpPr>
          <p:nvPr>
            <p:ph type="title"/>
          </p:nvPr>
        </p:nvSpPr>
        <p:spPr>
          <a:xfrm>
            <a:off x="323850" y="115888"/>
            <a:ext cx="8496300" cy="1223962"/>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22698A6-076A-4594-947B-79545EC88BA3}"/>
              </a:ext>
            </a:extLst>
          </p:cNvPr>
          <p:cNvSpPr>
            <a:spLocks noGrp="1"/>
          </p:cNvSpPr>
          <p:nvPr>
            <p:ph type="body" sz="half" idx="1"/>
          </p:nvPr>
        </p:nvSpPr>
        <p:spPr>
          <a:xfrm>
            <a:off x="323850" y="1341438"/>
            <a:ext cx="8496300" cy="24066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9D50F2E-E39E-4830-BC53-36B4295CE65C}"/>
              </a:ext>
            </a:extLst>
          </p:cNvPr>
          <p:cNvSpPr>
            <a:spLocks noGrp="1"/>
          </p:cNvSpPr>
          <p:nvPr>
            <p:ph sz="half" idx="2"/>
          </p:nvPr>
        </p:nvSpPr>
        <p:spPr>
          <a:xfrm>
            <a:off x="323850" y="3900488"/>
            <a:ext cx="8496300" cy="24082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4">
            <a:extLst>
              <a:ext uri="{FF2B5EF4-FFF2-40B4-BE49-F238E27FC236}">
                <a16:creationId xmlns:a16="http://schemas.microsoft.com/office/drawing/2014/main" id="{2314EC53-B520-4D70-8DEE-CE96914FFBFF}"/>
              </a:ext>
            </a:extLst>
          </p:cNvPr>
          <p:cNvSpPr>
            <a:spLocks noGrp="1" noChangeArrowheads="1"/>
          </p:cNvSpPr>
          <p:nvPr>
            <p:ph type="dt" sz="half" idx="10"/>
          </p:nvPr>
        </p:nvSpPr>
        <p:spPr>
          <a:ln/>
        </p:spPr>
        <p:txBody>
          <a:bodyPr/>
          <a:lstStyle>
            <a:lvl1pPr>
              <a:defRPr/>
            </a:lvl1pPr>
          </a:lstStyle>
          <a:p>
            <a:pPr>
              <a:defRPr/>
            </a:pPr>
            <a:r>
              <a:rPr lang="zh-CN" altLang="en-US"/>
              <a:t>yn@uestc.edu.cn</a:t>
            </a:r>
            <a:endParaRPr lang="en-US" altLang="zh-CN"/>
          </a:p>
        </p:txBody>
      </p:sp>
      <p:sp>
        <p:nvSpPr>
          <p:cNvPr id="6" name="Rectangle 5">
            <a:extLst>
              <a:ext uri="{FF2B5EF4-FFF2-40B4-BE49-F238E27FC236}">
                <a16:creationId xmlns:a16="http://schemas.microsoft.com/office/drawing/2014/main" id="{41D8CA21-C404-4907-A125-38EF23F6F63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BB7F1E3B-D77E-497E-B14B-E1901E0D8931}"/>
              </a:ext>
            </a:extLst>
          </p:cNvPr>
          <p:cNvSpPr>
            <a:spLocks noGrp="1" noChangeArrowheads="1"/>
          </p:cNvSpPr>
          <p:nvPr>
            <p:ph type="sldNum" sz="quarter" idx="12"/>
          </p:nvPr>
        </p:nvSpPr>
        <p:spPr>
          <a:ln/>
        </p:spPr>
        <p:txBody>
          <a:bodyPr/>
          <a:lstStyle>
            <a:lvl1pPr>
              <a:defRPr/>
            </a:lvl1pPr>
          </a:lstStyle>
          <a:p>
            <a:pPr>
              <a:defRPr/>
            </a:pPr>
            <a:fld id="{4F9073CE-572A-44A4-83BA-C0E1E35FF28C}" type="slidenum">
              <a:rPr lang="en-US" altLang="zh-CN"/>
              <a:pPr>
                <a:defRPr/>
              </a:pPr>
              <a:t>‹#›</a:t>
            </a:fld>
            <a:endParaRPr lang="en-US" altLang="zh-CN"/>
          </a:p>
        </p:txBody>
      </p:sp>
    </p:spTree>
    <p:extLst>
      <p:ext uri="{BB962C8B-B14F-4D97-AF65-F5344CB8AC3E}">
        <p14:creationId xmlns:p14="http://schemas.microsoft.com/office/powerpoint/2010/main" val="881205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623888" y="1709738"/>
            <a:ext cx="7886700" cy="2852737"/>
          </a:xfrm>
          <a:prstGeom prst="rect">
            <a:avLst/>
          </a:prstGeo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a:t>按一下以編輯母片文字樣式</a:t>
            </a:r>
          </a:p>
        </p:txBody>
      </p:sp>
      <p:sp>
        <p:nvSpPr>
          <p:cNvPr id="4" name="Rectangle 12">
            <a:extLst>
              <a:ext uri="{FF2B5EF4-FFF2-40B4-BE49-F238E27FC236}">
                <a16:creationId xmlns:a16="http://schemas.microsoft.com/office/drawing/2014/main" id="{3121B581-4589-430E-B15E-D66F67405935}"/>
              </a:ext>
            </a:extLst>
          </p:cNvPr>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5" name="Rectangle 13">
            <a:extLst>
              <a:ext uri="{FF2B5EF4-FFF2-40B4-BE49-F238E27FC236}">
                <a16:creationId xmlns:a16="http://schemas.microsoft.com/office/drawing/2014/main" id="{1A2C7131-C257-4B41-9734-DDF62DD6EA95}"/>
              </a:ext>
            </a:extLst>
          </p:cNvPr>
          <p:cNvSpPr>
            <a:spLocks noGrp="1" noChangeArrowheads="1"/>
          </p:cNvSpPr>
          <p:nvPr>
            <p:ph type="sldNum" sz="quarter" idx="11"/>
          </p:nvPr>
        </p:nvSpPr>
        <p:spPr>
          <a:ln/>
        </p:spPr>
        <p:txBody>
          <a:bodyPr/>
          <a:lstStyle>
            <a:lvl1pPr>
              <a:defRPr/>
            </a:lvl1pPr>
          </a:lstStyle>
          <a:p>
            <a:pPr>
              <a:defRPr/>
            </a:pPr>
            <a:fld id="{2FE2E54B-F5CC-40B2-BB92-EEEC1DBAA4CE}" type="slidenum">
              <a:rPr lang="en-US" altLang="zh-TW"/>
              <a:pPr>
                <a:defRPr/>
              </a:pPr>
              <a:t>‹#›</a:t>
            </a:fld>
            <a:endParaRPr lang="en-US" altLang="zh-TW"/>
          </a:p>
        </p:txBody>
      </p:sp>
    </p:spTree>
    <p:extLst>
      <p:ext uri="{BB962C8B-B14F-4D97-AF65-F5344CB8AC3E}">
        <p14:creationId xmlns:p14="http://schemas.microsoft.com/office/powerpoint/2010/main" val="1464789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5"/>
            <a:ext cx="7886700" cy="1325563"/>
          </a:xfrm>
          <a:prstGeom prst="rect">
            <a:avLst/>
          </a:prstGeom>
        </p:spPr>
        <p:txBody>
          <a:bodyPr/>
          <a:lstStyle/>
          <a:p>
            <a:r>
              <a:rPr lang="zh-TW" altLang="en-US"/>
              <a:t>按一下以編輯母片標題樣式</a:t>
            </a:r>
          </a:p>
        </p:txBody>
      </p:sp>
      <p:sp>
        <p:nvSpPr>
          <p:cNvPr id="3" name="內容版面配置區 2"/>
          <p:cNvSpPr>
            <a:spLocks noGrp="1"/>
          </p:cNvSpPr>
          <p:nvPr>
            <p:ph sz="half" idx="1"/>
          </p:nvPr>
        </p:nvSpPr>
        <p:spPr>
          <a:xfrm>
            <a:off x="628650" y="1825625"/>
            <a:ext cx="3867150" cy="4351338"/>
          </a:xfrm>
          <a:prstGeom prst="rect">
            <a:avLst/>
          </a:prstGeo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825625"/>
            <a:ext cx="3867150" cy="4351338"/>
          </a:xfrm>
          <a:prstGeom prst="rect">
            <a:avLst/>
          </a:prstGeo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12">
            <a:extLst>
              <a:ext uri="{FF2B5EF4-FFF2-40B4-BE49-F238E27FC236}">
                <a16:creationId xmlns:a16="http://schemas.microsoft.com/office/drawing/2014/main" id="{6D02392A-C93D-464D-857F-68AF756770B4}"/>
              </a:ext>
            </a:extLst>
          </p:cNvPr>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6" name="Rectangle 13">
            <a:extLst>
              <a:ext uri="{FF2B5EF4-FFF2-40B4-BE49-F238E27FC236}">
                <a16:creationId xmlns:a16="http://schemas.microsoft.com/office/drawing/2014/main" id="{2AC43A53-27FF-4C49-9A93-3A2137158AEB}"/>
              </a:ext>
            </a:extLst>
          </p:cNvPr>
          <p:cNvSpPr>
            <a:spLocks noGrp="1" noChangeArrowheads="1"/>
          </p:cNvSpPr>
          <p:nvPr>
            <p:ph type="sldNum" sz="quarter" idx="11"/>
          </p:nvPr>
        </p:nvSpPr>
        <p:spPr>
          <a:ln/>
        </p:spPr>
        <p:txBody>
          <a:bodyPr/>
          <a:lstStyle>
            <a:lvl1pPr>
              <a:defRPr/>
            </a:lvl1pPr>
          </a:lstStyle>
          <a:p>
            <a:pPr>
              <a:defRPr/>
            </a:pPr>
            <a:fld id="{2627EEB9-D6E7-427E-91FD-FA74722FE143}" type="slidenum">
              <a:rPr lang="en-US" altLang="zh-TW"/>
              <a:pPr>
                <a:defRPr/>
              </a:pPr>
              <a:t>‹#›</a:t>
            </a:fld>
            <a:endParaRPr lang="en-US" altLang="zh-TW"/>
          </a:p>
        </p:txBody>
      </p:sp>
    </p:spTree>
    <p:extLst>
      <p:ext uri="{BB962C8B-B14F-4D97-AF65-F5344CB8AC3E}">
        <p14:creationId xmlns:p14="http://schemas.microsoft.com/office/powerpoint/2010/main" val="2034313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30238" y="365125"/>
            <a:ext cx="7886700" cy="1325563"/>
          </a:xfrm>
          <a:prstGeom prst="rect">
            <a:avLst/>
          </a:prstGeom>
        </p:spPr>
        <p:txBody>
          <a:bodyPr/>
          <a:lstStyle/>
          <a:p>
            <a:r>
              <a:rPr lang="zh-TW" altLang="en-US"/>
              <a:t>按一下以編輯母片標題樣式</a:t>
            </a:r>
          </a:p>
        </p:txBody>
      </p:sp>
      <p:sp>
        <p:nvSpPr>
          <p:cNvPr id="3" name="文字版面配置區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630238" y="2505075"/>
            <a:ext cx="3868737" cy="3684588"/>
          </a:xfrm>
          <a:prstGeom prst="rect">
            <a:avLst/>
          </a:prstGeo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29150" y="2505075"/>
            <a:ext cx="3887788" cy="3684588"/>
          </a:xfrm>
          <a:prstGeom prst="rect">
            <a:avLst/>
          </a:prstGeo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12">
            <a:extLst>
              <a:ext uri="{FF2B5EF4-FFF2-40B4-BE49-F238E27FC236}">
                <a16:creationId xmlns:a16="http://schemas.microsoft.com/office/drawing/2014/main" id="{FDE638DE-7B69-497E-B38F-04653D39D048}"/>
              </a:ext>
            </a:extLst>
          </p:cNvPr>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8" name="Rectangle 13">
            <a:extLst>
              <a:ext uri="{FF2B5EF4-FFF2-40B4-BE49-F238E27FC236}">
                <a16:creationId xmlns:a16="http://schemas.microsoft.com/office/drawing/2014/main" id="{B3D6C799-03C5-4FA1-80BE-E5DDDE98A7CA}"/>
              </a:ext>
            </a:extLst>
          </p:cNvPr>
          <p:cNvSpPr>
            <a:spLocks noGrp="1" noChangeArrowheads="1"/>
          </p:cNvSpPr>
          <p:nvPr>
            <p:ph type="sldNum" sz="quarter" idx="11"/>
          </p:nvPr>
        </p:nvSpPr>
        <p:spPr>
          <a:ln/>
        </p:spPr>
        <p:txBody>
          <a:bodyPr/>
          <a:lstStyle>
            <a:lvl1pPr>
              <a:defRPr/>
            </a:lvl1pPr>
          </a:lstStyle>
          <a:p>
            <a:pPr>
              <a:defRPr/>
            </a:pPr>
            <a:fld id="{E3A230BF-1237-407F-BBC6-DB9D82FBB86A}" type="slidenum">
              <a:rPr lang="en-US" altLang="zh-TW"/>
              <a:pPr>
                <a:defRPr/>
              </a:pPr>
              <a:t>‹#›</a:t>
            </a:fld>
            <a:endParaRPr lang="en-US" altLang="zh-TW"/>
          </a:p>
        </p:txBody>
      </p:sp>
    </p:spTree>
    <p:extLst>
      <p:ext uri="{BB962C8B-B14F-4D97-AF65-F5344CB8AC3E}">
        <p14:creationId xmlns:p14="http://schemas.microsoft.com/office/powerpoint/2010/main" val="2508288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5"/>
            <a:ext cx="7886700" cy="1325563"/>
          </a:xfrm>
          <a:prstGeom prst="rect">
            <a:avLst/>
          </a:prstGeom>
        </p:spPr>
        <p:txBody>
          <a:bodyPr/>
          <a:lstStyle/>
          <a:p>
            <a:r>
              <a:rPr lang="zh-TW" altLang="en-US"/>
              <a:t>按一下以編輯母片標題樣式</a:t>
            </a:r>
          </a:p>
        </p:txBody>
      </p:sp>
      <p:sp>
        <p:nvSpPr>
          <p:cNvPr id="3" name="Rectangle 12">
            <a:extLst>
              <a:ext uri="{FF2B5EF4-FFF2-40B4-BE49-F238E27FC236}">
                <a16:creationId xmlns:a16="http://schemas.microsoft.com/office/drawing/2014/main" id="{67AA2392-F6B2-47B8-9004-DA724C53E786}"/>
              </a:ext>
            </a:extLst>
          </p:cNvPr>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4" name="Rectangle 13">
            <a:extLst>
              <a:ext uri="{FF2B5EF4-FFF2-40B4-BE49-F238E27FC236}">
                <a16:creationId xmlns:a16="http://schemas.microsoft.com/office/drawing/2014/main" id="{D603E0DF-3EC0-4BBA-A430-3843FEC4D09B}"/>
              </a:ext>
            </a:extLst>
          </p:cNvPr>
          <p:cNvSpPr>
            <a:spLocks noGrp="1" noChangeArrowheads="1"/>
          </p:cNvSpPr>
          <p:nvPr>
            <p:ph type="sldNum" sz="quarter" idx="11"/>
          </p:nvPr>
        </p:nvSpPr>
        <p:spPr>
          <a:ln/>
        </p:spPr>
        <p:txBody>
          <a:bodyPr/>
          <a:lstStyle>
            <a:lvl1pPr>
              <a:defRPr/>
            </a:lvl1pPr>
          </a:lstStyle>
          <a:p>
            <a:pPr>
              <a:defRPr/>
            </a:pPr>
            <a:fld id="{3A36460E-2A9E-4991-9E79-327C8A3D3293}" type="slidenum">
              <a:rPr lang="en-US" altLang="zh-TW"/>
              <a:pPr>
                <a:defRPr/>
              </a:pPr>
              <a:t>‹#›</a:t>
            </a:fld>
            <a:endParaRPr lang="en-US" altLang="zh-TW"/>
          </a:p>
        </p:txBody>
      </p:sp>
    </p:spTree>
    <p:extLst>
      <p:ext uri="{BB962C8B-B14F-4D97-AF65-F5344CB8AC3E}">
        <p14:creationId xmlns:p14="http://schemas.microsoft.com/office/powerpoint/2010/main" val="1608404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a:extLst>
              <a:ext uri="{FF2B5EF4-FFF2-40B4-BE49-F238E27FC236}">
                <a16:creationId xmlns:a16="http://schemas.microsoft.com/office/drawing/2014/main" id="{97C1E07D-1727-455D-A18C-21E5FC8AA697}"/>
              </a:ext>
            </a:extLst>
          </p:cNvPr>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3" name="Rectangle 13">
            <a:extLst>
              <a:ext uri="{FF2B5EF4-FFF2-40B4-BE49-F238E27FC236}">
                <a16:creationId xmlns:a16="http://schemas.microsoft.com/office/drawing/2014/main" id="{5F123C5E-DEF0-42D4-BE16-CB0E00342307}"/>
              </a:ext>
            </a:extLst>
          </p:cNvPr>
          <p:cNvSpPr>
            <a:spLocks noGrp="1" noChangeArrowheads="1"/>
          </p:cNvSpPr>
          <p:nvPr>
            <p:ph type="sldNum" sz="quarter" idx="11"/>
          </p:nvPr>
        </p:nvSpPr>
        <p:spPr>
          <a:ln/>
        </p:spPr>
        <p:txBody>
          <a:bodyPr/>
          <a:lstStyle>
            <a:lvl1pPr>
              <a:defRPr/>
            </a:lvl1pPr>
          </a:lstStyle>
          <a:p>
            <a:pPr>
              <a:defRPr/>
            </a:pPr>
            <a:fld id="{978A1D3B-EBF1-4C90-ABA2-C2A6F8E1CEF2}" type="slidenum">
              <a:rPr lang="en-US" altLang="zh-TW"/>
              <a:pPr>
                <a:defRPr/>
              </a:pPr>
              <a:t>‹#›</a:t>
            </a:fld>
            <a:endParaRPr lang="en-US" altLang="zh-TW"/>
          </a:p>
        </p:txBody>
      </p:sp>
    </p:spTree>
    <p:extLst>
      <p:ext uri="{BB962C8B-B14F-4D97-AF65-F5344CB8AC3E}">
        <p14:creationId xmlns:p14="http://schemas.microsoft.com/office/powerpoint/2010/main" val="1793520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a:prstGeom prst="rect">
            <a:avLst/>
          </a:prstGeo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Rectangle 12">
            <a:extLst>
              <a:ext uri="{FF2B5EF4-FFF2-40B4-BE49-F238E27FC236}">
                <a16:creationId xmlns:a16="http://schemas.microsoft.com/office/drawing/2014/main" id="{B503FB78-BF0E-4F86-B137-E12E02CF5F1C}"/>
              </a:ext>
            </a:extLst>
          </p:cNvPr>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6" name="Rectangle 13">
            <a:extLst>
              <a:ext uri="{FF2B5EF4-FFF2-40B4-BE49-F238E27FC236}">
                <a16:creationId xmlns:a16="http://schemas.microsoft.com/office/drawing/2014/main" id="{0DD46014-25CC-47BA-9667-CDCEFC84F84C}"/>
              </a:ext>
            </a:extLst>
          </p:cNvPr>
          <p:cNvSpPr>
            <a:spLocks noGrp="1" noChangeArrowheads="1"/>
          </p:cNvSpPr>
          <p:nvPr>
            <p:ph type="sldNum" sz="quarter" idx="11"/>
          </p:nvPr>
        </p:nvSpPr>
        <p:spPr>
          <a:ln/>
        </p:spPr>
        <p:txBody>
          <a:bodyPr/>
          <a:lstStyle>
            <a:lvl1pPr>
              <a:defRPr/>
            </a:lvl1pPr>
          </a:lstStyle>
          <a:p>
            <a:pPr>
              <a:defRPr/>
            </a:pPr>
            <a:fld id="{4017DC11-6E59-41BB-A34B-BC3338E206B7}" type="slidenum">
              <a:rPr lang="en-US" altLang="zh-TW"/>
              <a:pPr>
                <a:defRPr/>
              </a:pPr>
              <a:t>‹#›</a:t>
            </a:fld>
            <a:endParaRPr lang="en-US" altLang="zh-TW"/>
          </a:p>
        </p:txBody>
      </p:sp>
    </p:spTree>
    <p:extLst>
      <p:ext uri="{BB962C8B-B14F-4D97-AF65-F5344CB8AC3E}">
        <p14:creationId xmlns:p14="http://schemas.microsoft.com/office/powerpoint/2010/main" val="2636514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a:prstGeom prst="rect">
            <a:avLst/>
          </a:prstGeo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Rectangle 12">
            <a:extLst>
              <a:ext uri="{FF2B5EF4-FFF2-40B4-BE49-F238E27FC236}">
                <a16:creationId xmlns:a16="http://schemas.microsoft.com/office/drawing/2014/main" id="{E3A52D6D-9F81-4B77-B907-973630DB5DB4}"/>
              </a:ext>
            </a:extLst>
          </p:cNvPr>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6" name="Rectangle 13">
            <a:extLst>
              <a:ext uri="{FF2B5EF4-FFF2-40B4-BE49-F238E27FC236}">
                <a16:creationId xmlns:a16="http://schemas.microsoft.com/office/drawing/2014/main" id="{1CFC2F84-65E1-4646-9D0E-88C01ED887B3}"/>
              </a:ext>
            </a:extLst>
          </p:cNvPr>
          <p:cNvSpPr>
            <a:spLocks noGrp="1" noChangeArrowheads="1"/>
          </p:cNvSpPr>
          <p:nvPr>
            <p:ph type="sldNum" sz="quarter" idx="11"/>
          </p:nvPr>
        </p:nvSpPr>
        <p:spPr>
          <a:ln/>
        </p:spPr>
        <p:txBody>
          <a:bodyPr/>
          <a:lstStyle>
            <a:lvl1pPr>
              <a:defRPr/>
            </a:lvl1pPr>
          </a:lstStyle>
          <a:p>
            <a:pPr>
              <a:defRPr/>
            </a:pPr>
            <a:fld id="{004469CC-7921-4CD9-803D-9CB0091C510D}" type="slidenum">
              <a:rPr lang="en-US" altLang="zh-TW"/>
              <a:pPr>
                <a:defRPr/>
              </a:pPr>
              <a:t>‹#›</a:t>
            </a:fld>
            <a:endParaRPr lang="en-US" altLang="zh-TW"/>
          </a:p>
        </p:txBody>
      </p:sp>
    </p:spTree>
    <p:extLst>
      <p:ext uri="{BB962C8B-B14F-4D97-AF65-F5344CB8AC3E}">
        <p14:creationId xmlns:p14="http://schemas.microsoft.com/office/powerpoint/2010/main" val="1698890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2" name="Rectangle 12">
            <a:extLst>
              <a:ext uri="{FF2B5EF4-FFF2-40B4-BE49-F238E27FC236}">
                <a16:creationId xmlns:a16="http://schemas.microsoft.com/office/drawing/2014/main" id="{8A90E534-C961-44A3-B62B-2347FBBAB451}"/>
              </a:ext>
            </a:extLst>
          </p:cNvPr>
          <p:cNvSpPr>
            <a:spLocks noGrp="1" noChangeArrowheads="1"/>
          </p:cNvSpPr>
          <p:nvPr>
            <p:ph type="ftr" sz="quarter" idx="3"/>
          </p:nvPr>
        </p:nvSpPr>
        <p:spPr bwMode="auto">
          <a:xfrm>
            <a:off x="76200" y="6248400"/>
            <a:ext cx="2895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ea typeface="新細明體" panose="02020500000000000000" pitchFamily="18" charset="-120"/>
              </a:defRPr>
            </a:lvl1pPr>
          </a:lstStyle>
          <a:p>
            <a:pPr>
              <a:defRPr/>
            </a:pPr>
            <a:r>
              <a:rPr lang="en-US" altLang="zh-TW"/>
              <a:t>TCP/IP Protocol Suite</a:t>
            </a:r>
          </a:p>
        </p:txBody>
      </p:sp>
      <p:sp>
        <p:nvSpPr>
          <p:cNvPr id="209933" name="Rectangle 13">
            <a:extLst>
              <a:ext uri="{FF2B5EF4-FFF2-40B4-BE49-F238E27FC236}">
                <a16:creationId xmlns:a16="http://schemas.microsoft.com/office/drawing/2014/main" id="{588DD279-3E38-4A9C-885C-A5DEBEBDCAFA}"/>
              </a:ext>
            </a:extLst>
          </p:cNvPr>
          <p:cNvSpPr>
            <a:spLocks noGrp="1" noChangeArrowheads="1"/>
          </p:cNvSpPr>
          <p:nvPr>
            <p:ph type="sldNum" sz="quarter" idx="4"/>
          </p:nvPr>
        </p:nvSpPr>
        <p:spPr bwMode="auto">
          <a:xfrm>
            <a:off x="7042150" y="6243638"/>
            <a:ext cx="1905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400" b="0" smtClean="0">
                <a:ea typeface="新細明體" panose="02020500000000000000" pitchFamily="18" charset="-120"/>
              </a:defRPr>
            </a:lvl1pPr>
          </a:lstStyle>
          <a:p>
            <a:pPr>
              <a:defRPr/>
            </a:pPr>
            <a:fld id="{64436A59-0410-40B8-A92C-620356A13DC2}"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690"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1" r:id="rId14"/>
  </p:sldLayoutIdLst>
  <p:hf hd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duotone>
              <a:schemeClr val="bg1"/>
              <a:srgbClr val="FFFFFF"/>
            </a:duotone>
          </a:blip>
          <a:srcRect/>
          <a:stretch>
            <a:fillRect/>
          </a:stretch>
        </a:blip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1B3E528D-8881-4FDF-BEB1-2529C0517EDA}"/>
              </a:ext>
            </a:extLst>
          </p:cNvPr>
          <p:cNvSpPr>
            <a:spLocks noGrp="1" noChangeArrowheads="1"/>
          </p:cNvSpPr>
          <p:nvPr>
            <p:ph type="title"/>
          </p:nvPr>
        </p:nvSpPr>
        <p:spPr bwMode="auto">
          <a:xfrm>
            <a:off x="323850" y="115888"/>
            <a:ext cx="8496300" cy="12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4099" name="Rectangle 3">
            <a:extLst>
              <a:ext uri="{FF2B5EF4-FFF2-40B4-BE49-F238E27FC236}">
                <a16:creationId xmlns:a16="http://schemas.microsoft.com/office/drawing/2014/main" id="{EB17A094-87BC-46A0-81B1-902E02BD51CD}"/>
              </a:ext>
            </a:extLst>
          </p:cNvPr>
          <p:cNvSpPr>
            <a:spLocks noGrp="1" noChangeArrowheads="1"/>
          </p:cNvSpPr>
          <p:nvPr>
            <p:ph type="body" idx="1"/>
          </p:nvPr>
        </p:nvSpPr>
        <p:spPr bwMode="auto">
          <a:xfrm>
            <a:off x="323850" y="1341438"/>
            <a:ext cx="8496300" cy="4967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100" name="Rectangle 4">
            <a:extLst>
              <a:ext uri="{FF2B5EF4-FFF2-40B4-BE49-F238E27FC236}">
                <a16:creationId xmlns:a16="http://schemas.microsoft.com/office/drawing/2014/main" id="{505EE3BD-7FCA-467D-8C40-06B4E7ED4E92}"/>
              </a:ext>
            </a:extLst>
          </p:cNvPr>
          <p:cNvSpPr>
            <a:spLocks noGrp="1" noChangeArrowheads="1"/>
          </p:cNvSpPr>
          <p:nvPr>
            <p:ph type="dt" sz="half" idx="2"/>
          </p:nvPr>
        </p:nvSpPr>
        <p:spPr bwMode="auto">
          <a:xfrm>
            <a:off x="323850" y="6308725"/>
            <a:ext cx="21336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effectLst>
                  <a:outerShdw blurRad="38100" dist="38100" dir="2700000" algn="tl">
                    <a:srgbClr val="000000"/>
                  </a:outerShdw>
                </a:effectLst>
                <a:latin typeface="Arial" panose="020B0604020202020204" pitchFamily="34" charset="0"/>
                <a:ea typeface="宋体" panose="02010600030101010101" pitchFamily="2" charset="-122"/>
              </a:defRPr>
            </a:lvl1pPr>
          </a:lstStyle>
          <a:p>
            <a:pPr>
              <a:defRPr/>
            </a:pPr>
            <a:r>
              <a:rPr lang="zh-CN" altLang="en-US"/>
              <a:t>yn@uestc.edu.cn</a:t>
            </a:r>
            <a:endParaRPr lang="en-US" altLang="zh-CN"/>
          </a:p>
        </p:txBody>
      </p:sp>
      <p:sp>
        <p:nvSpPr>
          <p:cNvPr id="4101" name="Rectangle 5">
            <a:extLst>
              <a:ext uri="{FF2B5EF4-FFF2-40B4-BE49-F238E27FC236}">
                <a16:creationId xmlns:a16="http://schemas.microsoft.com/office/drawing/2014/main" id="{AA8F2651-9186-4A87-8780-CA3DDB0E0A3E}"/>
              </a:ext>
            </a:extLst>
          </p:cNvPr>
          <p:cNvSpPr>
            <a:spLocks noGrp="1" noChangeArrowheads="1"/>
          </p:cNvSpPr>
          <p:nvPr>
            <p:ph type="ftr" sz="quarter" idx="3"/>
          </p:nvPr>
        </p:nvSpPr>
        <p:spPr bwMode="auto">
          <a:xfrm>
            <a:off x="3124200" y="6308725"/>
            <a:ext cx="28956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a:effectLst>
                  <a:outerShdw blurRad="38100" dist="38100" dir="2700000" algn="tl">
                    <a:srgbClr val="000000"/>
                  </a:outerShdw>
                </a:effectLst>
                <a:latin typeface="Arial" panose="020B0604020202020204" pitchFamily="34" charset="0"/>
                <a:ea typeface="宋体" panose="02010600030101010101" pitchFamily="2" charset="-122"/>
              </a:defRPr>
            </a:lvl1pPr>
          </a:lstStyle>
          <a:p>
            <a:pPr>
              <a:defRPr/>
            </a:pPr>
            <a:endParaRPr lang="en-US" altLang="zh-CN"/>
          </a:p>
        </p:txBody>
      </p:sp>
      <p:sp>
        <p:nvSpPr>
          <p:cNvPr id="4102" name="Rectangle 6">
            <a:extLst>
              <a:ext uri="{FF2B5EF4-FFF2-40B4-BE49-F238E27FC236}">
                <a16:creationId xmlns:a16="http://schemas.microsoft.com/office/drawing/2014/main" id="{87C69C2F-0F64-41C8-880B-749B56F7E271}"/>
              </a:ext>
            </a:extLst>
          </p:cNvPr>
          <p:cNvSpPr>
            <a:spLocks noGrp="1" noChangeArrowheads="1"/>
          </p:cNvSpPr>
          <p:nvPr>
            <p:ph type="sldNum" sz="quarter" idx="4"/>
          </p:nvPr>
        </p:nvSpPr>
        <p:spPr bwMode="auto">
          <a:xfrm>
            <a:off x="6686550" y="6308725"/>
            <a:ext cx="21336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b="0" smtClean="0">
                <a:effectLst>
                  <a:outerShdw blurRad="38100" dist="38100" dir="2700000" algn="tl">
                    <a:srgbClr val="000000"/>
                  </a:outerShdw>
                </a:effectLst>
                <a:latin typeface="Arial" panose="020B0604020202020204" pitchFamily="34" charset="0"/>
                <a:ea typeface="宋体" panose="02010600030101010101" pitchFamily="2" charset="-122"/>
              </a:defRPr>
            </a:lvl1pPr>
          </a:lstStyle>
          <a:p>
            <a:pPr>
              <a:defRPr/>
            </a:pPr>
            <a:fld id="{72B96BE9-9765-4096-8BCD-36B7F18AA093}" type="slidenum">
              <a:rPr lang="en-US" altLang="zh-CN"/>
              <a:pPr>
                <a:defRPr/>
              </a:pPr>
              <a:t>‹#›</a:t>
            </a:fld>
            <a:endParaRPr lang="en-US" altLang="zh-CN"/>
          </a:p>
        </p:txBody>
      </p:sp>
    </p:spTree>
    <p:extLst>
      <p:ext uri="{BB962C8B-B14F-4D97-AF65-F5344CB8AC3E}">
        <p14:creationId xmlns:p14="http://schemas.microsoft.com/office/powerpoint/2010/main" val="2283375169"/>
      </p:ext>
    </p:extLst>
  </p:cSld>
  <p:clrMap bg1="dk2" tx1="lt1" bg2="dk1"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Lst>
  <p:hf hdr="0" ftr="0"/>
  <p:txStyles>
    <p:titleStyle>
      <a:lvl1pPr algn="ctr" rtl="0" eaLnBrk="0" fontAlgn="base" hangingPunct="0">
        <a:spcBef>
          <a:spcPct val="0"/>
        </a:spcBef>
        <a:spcAft>
          <a:spcPct val="0"/>
        </a:spcAft>
        <a:defRPr sz="4000" b="1" kern="1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000" b="1">
          <a:solidFill>
            <a:schemeClr val="tx2"/>
          </a:solidFill>
          <a:effectLst>
            <a:outerShdw blurRad="38100" dist="38100" dir="2700000" algn="tl">
              <a:srgbClr val="000000"/>
            </a:outerShdw>
          </a:effectLst>
          <a:latin typeface="Tahoma" panose="020B0604030504040204" pitchFamily="34" charset="0"/>
          <a:ea typeface="黑体" panose="02010609060101010101" pitchFamily="49" charset="-122"/>
        </a:defRPr>
      </a:lvl2pPr>
      <a:lvl3pPr algn="ctr" rtl="0" eaLnBrk="0" fontAlgn="base" hangingPunct="0">
        <a:spcBef>
          <a:spcPct val="0"/>
        </a:spcBef>
        <a:spcAft>
          <a:spcPct val="0"/>
        </a:spcAft>
        <a:defRPr sz="4000" b="1">
          <a:solidFill>
            <a:schemeClr val="tx2"/>
          </a:solidFill>
          <a:effectLst>
            <a:outerShdw blurRad="38100" dist="38100" dir="2700000" algn="tl">
              <a:srgbClr val="000000"/>
            </a:outerShdw>
          </a:effectLst>
          <a:latin typeface="Tahoma" panose="020B0604030504040204" pitchFamily="34" charset="0"/>
          <a:ea typeface="黑体" panose="02010609060101010101" pitchFamily="49" charset="-122"/>
        </a:defRPr>
      </a:lvl3pPr>
      <a:lvl4pPr algn="ctr" rtl="0" eaLnBrk="0" fontAlgn="base" hangingPunct="0">
        <a:spcBef>
          <a:spcPct val="0"/>
        </a:spcBef>
        <a:spcAft>
          <a:spcPct val="0"/>
        </a:spcAft>
        <a:defRPr sz="4000" b="1">
          <a:solidFill>
            <a:schemeClr val="tx2"/>
          </a:solidFill>
          <a:effectLst>
            <a:outerShdw blurRad="38100" dist="38100" dir="2700000" algn="tl">
              <a:srgbClr val="000000"/>
            </a:outerShdw>
          </a:effectLst>
          <a:latin typeface="Tahoma" panose="020B0604030504040204" pitchFamily="34" charset="0"/>
          <a:ea typeface="黑体" panose="02010609060101010101" pitchFamily="49" charset="-122"/>
        </a:defRPr>
      </a:lvl4pPr>
      <a:lvl5pPr algn="ctr" rtl="0" eaLnBrk="0" fontAlgn="base" hangingPunct="0">
        <a:spcBef>
          <a:spcPct val="0"/>
        </a:spcBef>
        <a:spcAft>
          <a:spcPct val="0"/>
        </a:spcAft>
        <a:defRPr sz="4000" b="1">
          <a:solidFill>
            <a:schemeClr val="tx2"/>
          </a:solidFill>
          <a:effectLst>
            <a:outerShdw blurRad="38100" dist="38100" dir="2700000" algn="tl">
              <a:srgbClr val="000000"/>
            </a:outerShdw>
          </a:effectLst>
          <a:latin typeface="Tahoma" panose="020B0604030504040204" pitchFamily="34" charset="0"/>
          <a:ea typeface="黑体" panose="02010609060101010101" pitchFamily="49" charset="-122"/>
        </a:defRPr>
      </a:lvl5pPr>
      <a:lvl6pPr marL="457200" algn="ctr" rtl="0" fontAlgn="base">
        <a:spcBef>
          <a:spcPct val="0"/>
        </a:spcBef>
        <a:spcAft>
          <a:spcPct val="0"/>
        </a:spcAft>
        <a:defRPr sz="4000" b="1">
          <a:solidFill>
            <a:schemeClr val="tx2"/>
          </a:solidFill>
          <a:effectLst>
            <a:outerShdw blurRad="38100" dist="38100" dir="2700000" algn="tl">
              <a:srgbClr val="000000"/>
            </a:outerShdw>
          </a:effectLst>
          <a:latin typeface="Tahoma" panose="020B0604030504040204" pitchFamily="34" charset="0"/>
          <a:ea typeface="黑体" panose="02010609060101010101" pitchFamily="49" charset="-122"/>
        </a:defRPr>
      </a:lvl6pPr>
      <a:lvl7pPr marL="914400" algn="ctr" rtl="0" fontAlgn="base">
        <a:spcBef>
          <a:spcPct val="0"/>
        </a:spcBef>
        <a:spcAft>
          <a:spcPct val="0"/>
        </a:spcAft>
        <a:defRPr sz="4000" b="1">
          <a:solidFill>
            <a:schemeClr val="tx2"/>
          </a:solidFill>
          <a:effectLst>
            <a:outerShdw blurRad="38100" dist="38100" dir="2700000" algn="tl">
              <a:srgbClr val="000000"/>
            </a:outerShdw>
          </a:effectLst>
          <a:latin typeface="Tahoma" panose="020B0604030504040204" pitchFamily="34" charset="0"/>
          <a:ea typeface="黑体" panose="02010609060101010101" pitchFamily="49" charset="-122"/>
        </a:defRPr>
      </a:lvl7pPr>
      <a:lvl8pPr marL="1371600" algn="ctr" rtl="0" fontAlgn="base">
        <a:spcBef>
          <a:spcPct val="0"/>
        </a:spcBef>
        <a:spcAft>
          <a:spcPct val="0"/>
        </a:spcAft>
        <a:defRPr sz="4000" b="1">
          <a:solidFill>
            <a:schemeClr val="tx2"/>
          </a:solidFill>
          <a:effectLst>
            <a:outerShdw blurRad="38100" dist="38100" dir="2700000" algn="tl">
              <a:srgbClr val="000000"/>
            </a:outerShdw>
          </a:effectLst>
          <a:latin typeface="Tahoma" panose="020B0604030504040204" pitchFamily="34" charset="0"/>
          <a:ea typeface="黑体" panose="02010609060101010101" pitchFamily="49" charset="-122"/>
        </a:defRPr>
      </a:lvl8pPr>
      <a:lvl9pPr marL="1828800" algn="ctr" rtl="0" fontAlgn="base">
        <a:spcBef>
          <a:spcPct val="0"/>
        </a:spcBef>
        <a:spcAft>
          <a:spcPct val="0"/>
        </a:spcAft>
        <a:defRPr sz="4000" b="1">
          <a:solidFill>
            <a:schemeClr val="tx2"/>
          </a:solidFill>
          <a:effectLst>
            <a:outerShdw blurRad="38100" dist="38100" dir="2700000" algn="tl">
              <a:srgbClr val="000000"/>
            </a:outerShdw>
          </a:effectLst>
          <a:latin typeface="Tahoma" panose="020B0604030504040204" pitchFamily="34" charset="0"/>
          <a:ea typeface="黑体" panose="02010609060101010101" pitchFamily="49" charset="-122"/>
        </a:defRPr>
      </a:lvl9pPr>
    </p:titleStyle>
    <p:bodyStyle>
      <a:lvl1pPr marL="342900" indent="-342900" algn="l" rtl="0" eaLnBrk="0" fontAlgn="base" hangingPunct="0">
        <a:spcBef>
          <a:spcPct val="30000"/>
        </a:spcBef>
        <a:spcAft>
          <a:spcPct val="0"/>
        </a:spcAft>
        <a:buClr>
          <a:schemeClr val="hlink"/>
        </a:buClr>
        <a:buSzPct val="65000"/>
        <a:buFont typeface="Wingdings" panose="05000000000000000000" pitchFamily="2" charset="2"/>
        <a:buChar char="n"/>
        <a:defRPr sz="3200" b="1"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b="1"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b="1"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b="1"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b="1"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emf"/><Relationship Id="rId4" Type="http://schemas.openxmlformats.org/officeDocument/2006/relationships/image" Target="../media/image10.emf"/></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26.emf"/><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31.emf"/><Relationship Id="rId5" Type="http://schemas.openxmlformats.org/officeDocument/2006/relationships/image" Target="../media/image30.emf"/><Relationship Id="rId4" Type="http://schemas.openxmlformats.org/officeDocument/2006/relationships/image" Target="../media/image29.emf"/></Relationships>
</file>

<file path=ppt/slides/_rels/slide33.xml.rels><?xml version="1.0" encoding="UTF-8" standalone="yes"?>
<Relationships xmlns="http://schemas.openxmlformats.org/package/2006/relationships"><Relationship Id="rId8" Type="http://schemas.openxmlformats.org/officeDocument/2006/relationships/image" Target="../media/image37.emf"/><Relationship Id="rId3" Type="http://schemas.openxmlformats.org/officeDocument/2006/relationships/image" Target="../media/image32.emf"/><Relationship Id="rId7"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35.emf"/><Relationship Id="rId5" Type="http://schemas.openxmlformats.org/officeDocument/2006/relationships/image" Target="../media/image34.emf"/><Relationship Id="rId4" Type="http://schemas.openxmlformats.org/officeDocument/2006/relationships/image" Target="../media/image33.e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9.w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9.xml"/><Relationship Id="rId1" Type="http://schemas.openxmlformats.org/officeDocument/2006/relationships/slideLayout" Target="../slideLayouts/slideLayout7.xml"/><Relationship Id="rId5" Type="http://schemas.openxmlformats.org/officeDocument/2006/relationships/image" Target="../media/image42.png"/><Relationship Id="rId4" Type="http://schemas.openxmlformats.org/officeDocument/2006/relationships/image" Target="../media/image41.png"/></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4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46.emf"/><Relationship Id="rId7" Type="http://schemas.openxmlformats.org/officeDocument/2006/relationships/image" Target="../media/image50.emf"/><Relationship Id="rId2" Type="http://schemas.openxmlformats.org/officeDocument/2006/relationships/notesSlide" Target="../notesSlides/notesSlide42.xml"/><Relationship Id="rId1" Type="http://schemas.openxmlformats.org/officeDocument/2006/relationships/slideLayout" Target="../slideLayouts/slideLayout7.xml"/><Relationship Id="rId6" Type="http://schemas.openxmlformats.org/officeDocument/2006/relationships/image" Target="../media/image49.emf"/><Relationship Id="rId5" Type="http://schemas.openxmlformats.org/officeDocument/2006/relationships/image" Target="../media/image48.emf"/><Relationship Id="rId4" Type="http://schemas.openxmlformats.org/officeDocument/2006/relationships/image" Target="../media/image47.emf"/></Relationships>
</file>

<file path=ppt/slides/_rels/slide4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52.emf"/><Relationship Id="rId7" Type="http://schemas.openxmlformats.org/officeDocument/2006/relationships/image" Target="../media/image56.emf"/><Relationship Id="rId2" Type="http://schemas.openxmlformats.org/officeDocument/2006/relationships/notesSlide" Target="../notesSlides/notesSlide44.xml"/><Relationship Id="rId1" Type="http://schemas.openxmlformats.org/officeDocument/2006/relationships/slideLayout" Target="../slideLayouts/slideLayout7.xml"/><Relationship Id="rId6" Type="http://schemas.openxmlformats.org/officeDocument/2006/relationships/image" Target="../media/image55.emf"/><Relationship Id="rId5" Type="http://schemas.openxmlformats.org/officeDocument/2006/relationships/image" Target="../media/image54.emf"/><Relationship Id="rId4" Type="http://schemas.openxmlformats.org/officeDocument/2006/relationships/image" Target="../media/image53.emf"/></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7.xml"/><Relationship Id="rId1" Type="http://schemas.openxmlformats.org/officeDocument/2006/relationships/slideLayout" Target="../slideLayouts/slideLayout7.xml"/><Relationship Id="rId5" Type="http://schemas.openxmlformats.org/officeDocument/2006/relationships/image" Target="../media/image61.png"/><Relationship Id="rId4" Type="http://schemas.openxmlformats.org/officeDocument/2006/relationships/image" Target="../media/image60.png"/></Relationships>
</file>

<file path=ppt/slides/_rels/slide53.xml.rels><?xml version="1.0" encoding="UTF-8" standalone="yes"?>
<Relationships xmlns="http://schemas.openxmlformats.org/package/2006/relationships"><Relationship Id="rId3" Type="http://schemas.openxmlformats.org/officeDocument/2006/relationships/image" Target="../media/image62.emf"/><Relationship Id="rId7" Type="http://schemas.openxmlformats.org/officeDocument/2006/relationships/image" Target="../media/image66.emf"/><Relationship Id="rId2" Type="http://schemas.openxmlformats.org/officeDocument/2006/relationships/notesSlide" Target="../notesSlides/notesSlide48.xml"/><Relationship Id="rId1" Type="http://schemas.openxmlformats.org/officeDocument/2006/relationships/slideLayout" Target="../slideLayouts/slideLayout7.xml"/><Relationship Id="rId6" Type="http://schemas.openxmlformats.org/officeDocument/2006/relationships/image" Target="../media/image65.emf"/><Relationship Id="rId5" Type="http://schemas.openxmlformats.org/officeDocument/2006/relationships/image" Target="../media/image64.emf"/><Relationship Id="rId4" Type="http://schemas.openxmlformats.org/officeDocument/2006/relationships/image" Target="../media/image63.emf"/></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58.xml"/><Relationship Id="rId1" Type="http://schemas.openxmlformats.org/officeDocument/2006/relationships/slideLayout" Target="../slideLayouts/slideLayout7.xml"/><Relationship Id="rId6" Type="http://schemas.openxmlformats.org/officeDocument/2006/relationships/image" Target="../media/image75.emf"/><Relationship Id="rId5" Type="http://schemas.openxmlformats.org/officeDocument/2006/relationships/image" Target="../media/image74.emf"/><Relationship Id="rId4" Type="http://schemas.openxmlformats.org/officeDocument/2006/relationships/image" Target="../media/image73.emf"/></Relationships>
</file>

<file path=ppt/slides/_rels/slide64.xml.rels><?xml version="1.0" encoding="UTF-8" standalone="yes"?>
<Relationships xmlns="http://schemas.openxmlformats.org/package/2006/relationships"><Relationship Id="rId3" Type="http://schemas.openxmlformats.org/officeDocument/2006/relationships/image" Target="../media/image76.emf"/><Relationship Id="rId2" Type="http://schemas.openxmlformats.org/officeDocument/2006/relationships/notesSlide" Target="../notesSlides/notesSlide59.xml"/><Relationship Id="rId1" Type="http://schemas.openxmlformats.org/officeDocument/2006/relationships/slideLayout" Target="../slideLayouts/slideLayout7.xml"/><Relationship Id="rId5" Type="http://schemas.openxmlformats.org/officeDocument/2006/relationships/image" Target="../media/image78.png"/><Relationship Id="rId4" Type="http://schemas.openxmlformats.org/officeDocument/2006/relationships/image" Target="../media/image77.emf"/></Relationships>
</file>

<file path=ppt/slides/_rels/slide6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79.emf"/><Relationship Id="rId2" Type="http://schemas.openxmlformats.org/officeDocument/2006/relationships/notesSlide" Target="../notesSlides/notesSlide61.xml"/><Relationship Id="rId1" Type="http://schemas.openxmlformats.org/officeDocument/2006/relationships/slideLayout" Target="../slideLayouts/slideLayout7.xml"/><Relationship Id="rId4" Type="http://schemas.openxmlformats.org/officeDocument/2006/relationships/image" Target="../media/image80.png"/></Relationships>
</file>

<file path=ppt/slides/_rels/slide67.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62.xml"/><Relationship Id="rId1" Type="http://schemas.openxmlformats.org/officeDocument/2006/relationships/slideLayout" Target="../slideLayouts/slideLayout7.xml"/><Relationship Id="rId4" Type="http://schemas.openxmlformats.org/officeDocument/2006/relationships/image" Target="../media/image82.png"/></Relationships>
</file>

<file path=ppt/slides/_rels/slide6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84.emf"/><Relationship Id="rId7" Type="http://schemas.openxmlformats.org/officeDocument/2006/relationships/image" Target="../media/image88.png"/><Relationship Id="rId2" Type="http://schemas.openxmlformats.org/officeDocument/2006/relationships/notesSlide" Target="../notesSlides/notesSlide69.xml"/><Relationship Id="rId1" Type="http://schemas.openxmlformats.org/officeDocument/2006/relationships/slideLayout" Target="../slideLayouts/slideLayout7.xml"/><Relationship Id="rId6" Type="http://schemas.openxmlformats.org/officeDocument/2006/relationships/image" Target="../media/image87.png"/><Relationship Id="rId5" Type="http://schemas.openxmlformats.org/officeDocument/2006/relationships/image" Target="../media/image86.emf"/><Relationship Id="rId4" Type="http://schemas.openxmlformats.org/officeDocument/2006/relationships/image" Target="../media/image85.emf"/></Relationships>
</file>

<file path=ppt/slides/_rels/slide75.xml.rels><?xml version="1.0" encoding="UTF-8" standalone="yes"?>
<Relationships xmlns="http://schemas.openxmlformats.org/package/2006/relationships"><Relationship Id="rId3" Type="http://schemas.openxmlformats.org/officeDocument/2006/relationships/image" Target="../media/image89.png"/><Relationship Id="rId7" Type="http://schemas.openxmlformats.org/officeDocument/2006/relationships/image" Target="../media/image93.png"/><Relationship Id="rId2" Type="http://schemas.openxmlformats.org/officeDocument/2006/relationships/notesSlide" Target="../notesSlides/notesSlide70.xml"/><Relationship Id="rId1" Type="http://schemas.openxmlformats.org/officeDocument/2006/relationships/slideLayout" Target="../slideLayouts/slideLayout7.xml"/><Relationship Id="rId6" Type="http://schemas.openxmlformats.org/officeDocument/2006/relationships/image" Target="../media/image92.png"/><Relationship Id="rId5" Type="http://schemas.openxmlformats.org/officeDocument/2006/relationships/image" Target="../media/image91.png"/><Relationship Id="rId4" Type="http://schemas.openxmlformats.org/officeDocument/2006/relationships/image" Target="../media/image90.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頁尾版面配置區 1">
            <a:extLst>
              <a:ext uri="{FF2B5EF4-FFF2-40B4-BE49-F238E27FC236}">
                <a16:creationId xmlns:a16="http://schemas.microsoft.com/office/drawing/2014/main" id="{C9474629-9D42-465D-AE04-D2935D085611}"/>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4099" name="投影片編號版面配置區 2">
            <a:extLst>
              <a:ext uri="{FF2B5EF4-FFF2-40B4-BE49-F238E27FC236}">
                <a16:creationId xmlns:a16="http://schemas.microsoft.com/office/drawing/2014/main" id="{07DB6104-1A71-44F7-AFF0-B9E50F42164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1930423-D7DA-4B3E-8544-5249F6FD7C85}" type="slidenum">
              <a:rPr lang="en-US" altLang="zh-TW" b="0"/>
              <a:pPr/>
              <a:t>1</a:t>
            </a:fld>
            <a:endParaRPr lang="en-US" altLang="zh-TW" b="0"/>
          </a:p>
        </p:txBody>
      </p:sp>
      <p:sp>
        <p:nvSpPr>
          <p:cNvPr id="4100" name="Text Box 2">
            <a:extLst>
              <a:ext uri="{FF2B5EF4-FFF2-40B4-BE49-F238E27FC236}">
                <a16:creationId xmlns:a16="http://schemas.microsoft.com/office/drawing/2014/main" id="{159E1CCA-6976-4E41-A43F-5AFCCC133FF0}"/>
              </a:ext>
            </a:extLst>
          </p:cNvPr>
          <p:cNvSpPr txBox="1">
            <a:spLocks noChangeArrowheads="1"/>
          </p:cNvSpPr>
          <p:nvPr/>
        </p:nvSpPr>
        <p:spPr bwMode="auto">
          <a:xfrm>
            <a:off x="1714500" y="6604000"/>
            <a:ext cx="565626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33" tIns="51417" rIns="102833" bIns="51417">
            <a:spAutoFit/>
          </a:bodyPr>
          <a:lstStyle>
            <a:lvl1pPr defTabSz="1028700">
              <a:defRPr b="1">
                <a:solidFill>
                  <a:schemeClr val="tx1"/>
                </a:solidFill>
                <a:latin typeface="Tahoma" panose="020B0604030504040204" pitchFamily="34" charset="0"/>
              </a:defRPr>
            </a:lvl1pPr>
            <a:lvl2pPr marL="742950" indent="-285750" defTabSz="1028700">
              <a:defRPr b="1">
                <a:solidFill>
                  <a:schemeClr val="tx1"/>
                </a:solidFill>
                <a:latin typeface="Tahoma" panose="020B0604030504040204" pitchFamily="34" charset="0"/>
              </a:defRPr>
            </a:lvl2pPr>
            <a:lvl3pPr marL="1143000" indent="-228600" defTabSz="1028700">
              <a:defRPr b="1">
                <a:solidFill>
                  <a:schemeClr val="tx1"/>
                </a:solidFill>
                <a:latin typeface="Tahoma" panose="020B0604030504040204" pitchFamily="34" charset="0"/>
              </a:defRPr>
            </a:lvl3pPr>
            <a:lvl4pPr marL="1600200" indent="-228600" defTabSz="1028700">
              <a:defRPr b="1">
                <a:solidFill>
                  <a:schemeClr val="tx1"/>
                </a:solidFill>
                <a:latin typeface="Tahoma" panose="020B0604030504040204" pitchFamily="34" charset="0"/>
              </a:defRPr>
            </a:lvl4pPr>
            <a:lvl5pPr marL="2057400" indent="-228600" defTabSz="1028700">
              <a:defRPr b="1">
                <a:solidFill>
                  <a:schemeClr val="tx1"/>
                </a:solidFill>
                <a:latin typeface="Tahoma" panose="020B0604030504040204" pitchFamily="34" charset="0"/>
              </a:defRPr>
            </a:lvl5pPr>
            <a:lvl6pPr marL="2514600" indent="-228600" defTabSz="1028700" eaLnBrk="0" fontAlgn="base" hangingPunct="0">
              <a:spcBef>
                <a:spcPct val="0"/>
              </a:spcBef>
              <a:spcAft>
                <a:spcPct val="0"/>
              </a:spcAft>
              <a:defRPr b="1">
                <a:solidFill>
                  <a:schemeClr val="tx1"/>
                </a:solidFill>
                <a:latin typeface="Tahoma" panose="020B0604030504040204" pitchFamily="34" charset="0"/>
              </a:defRPr>
            </a:lvl6pPr>
            <a:lvl7pPr marL="2971800" indent="-228600" defTabSz="1028700" eaLnBrk="0" fontAlgn="base" hangingPunct="0">
              <a:spcBef>
                <a:spcPct val="0"/>
              </a:spcBef>
              <a:spcAft>
                <a:spcPct val="0"/>
              </a:spcAft>
              <a:defRPr b="1">
                <a:solidFill>
                  <a:schemeClr val="tx1"/>
                </a:solidFill>
                <a:latin typeface="Tahoma" panose="020B0604030504040204" pitchFamily="34" charset="0"/>
              </a:defRPr>
            </a:lvl7pPr>
            <a:lvl8pPr marL="3429000" indent="-228600" defTabSz="1028700" eaLnBrk="0" fontAlgn="base" hangingPunct="0">
              <a:spcBef>
                <a:spcPct val="0"/>
              </a:spcBef>
              <a:spcAft>
                <a:spcPct val="0"/>
              </a:spcAft>
              <a:defRPr b="1">
                <a:solidFill>
                  <a:schemeClr val="tx1"/>
                </a:solidFill>
                <a:latin typeface="Tahoma" panose="020B0604030504040204" pitchFamily="34" charset="0"/>
              </a:defRPr>
            </a:lvl8pPr>
            <a:lvl9pPr marL="3886200" indent="-228600" defTabSz="1028700" eaLnBrk="0" fontAlgn="base" hangingPunct="0">
              <a:spcBef>
                <a:spcPct val="0"/>
              </a:spcBef>
              <a:spcAft>
                <a:spcPct val="0"/>
              </a:spcAft>
              <a:defRPr b="1">
                <a:solidFill>
                  <a:schemeClr val="tx1"/>
                </a:solidFill>
                <a:latin typeface="Tahoma" panose="020B0604030504040204" pitchFamily="34" charset="0"/>
              </a:defRPr>
            </a:lvl9pPr>
          </a:lstStyle>
          <a:p>
            <a:pPr eaLnBrk="1" hangingPunct="1">
              <a:spcBef>
                <a:spcPct val="50000"/>
              </a:spcBef>
            </a:pPr>
            <a:r>
              <a:rPr lang="en-US" altLang="zh-TW" sz="1000" b="0">
                <a:latin typeface="Arial" panose="020B0604020202020204" pitchFamily="34" charset="0"/>
                <a:ea typeface="新細明體" panose="02020500000000000000" pitchFamily="18" charset="-120"/>
              </a:rPr>
              <a:t>Copyright </a:t>
            </a:r>
            <a:r>
              <a:rPr lang="en-US" altLang="zh-TW" sz="1000" b="0">
                <a:latin typeface="Arial" panose="020B0604020202020204" pitchFamily="34" charset="0"/>
                <a:ea typeface="新細明體" panose="02020500000000000000" pitchFamily="18" charset="-120"/>
                <a:cs typeface="Times New Roman" panose="02020603050405020304" pitchFamily="18" charset="0"/>
              </a:rPr>
              <a:t>© </a:t>
            </a:r>
            <a:r>
              <a:rPr lang="en-US" altLang="zh-TW" sz="1000" b="0">
                <a:latin typeface="Arial" panose="020B0604020202020204" pitchFamily="34" charset="0"/>
                <a:ea typeface="新細明體" panose="02020500000000000000" pitchFamily="18" charset="-120"/>
              </a:rPr>
              <a:t>The McGraw-Hill Companies, Inc. Permission required for reproduction or display.</a:t>
            </a:r>
          </a:p>
        </p:txBody>
      </p:sp>
      <p:pic>
        <p:nvPicPr>
          <p:cNvPr id="4101" name="Picture 3" descr="brandinglogo">
            <a:extLst>
              <a:ext uri="{FF2B5EF4-FFF2-40B4-BE49-F238E27FC236}">
                <a16:creationId xmlns:a16="http://schemas.microsoft.com/office/drawing/2014/main" id="{23E692EC-7013-46C6-8D48-662B01837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Text Box 4">
            <a:extLst>
              <a:ext uri="{FF2B5EF4-FFF2-40B4-BE49-F238E27FC236}">
                <a16:creationId xmlns:a16="http://schemas.microsoft.com/office/drawing/2014/main" id="{D015F4D4-5CB6-4868-B2DC-26CE31350217}"/>
              </a:ext>
            </a:extLst>
          </p:cNvPr>
          <p:cNvSpPr txBox="1">
            <a:spLocks noChangeArrowheads="1"/>
          </p:cNvSpPr>
          <p:nvPr/>
        </p:nvSpPr>
        <p:spPr bwMode="auto">
          <a:xfrm>
            <a:off x="187325" y="914400"/>
            <a:ext cx="4156075" cy="82391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r>
              <a:rPr lang="en-US" altLang="zh-TW" sz="4800">
                <a:latin typeface="Times" panose="02020603050405020304" pitchFamily="18" charset="0"/>
                <a:ea typeface="新細明體" panose="02020500000000000000" pitchFamily="18" charset="-120"/>
              </a:rPr>
              <a:t>Chapter 7</a:t>
            </a:r>
          </a:p>
        </p:txBody>
      </p:sp>
      <p:pic>
        <p:nvPicPr>
          <p:cNvPr id="4103" name="Picture 5" descr="Forouzan4e10lbj_nm3">
            <a:extLst>
              <a:ext uri="{FF2B5EF4-FFF2-40B4-BE49-F238E27FC236}">
                <a16:creationId xmlns:a16="http://schemas.microsoft.com/office/drawing/2014/main" id="{7F918893-9C13-4ED7-8FDD-6A03084437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8700" y="1066800"/>
            <a:ext cx="4076700" cy="516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4" name="Text Box 6">
            <a:extLst>
              <a:ext uri="{FF2B5EF4-FFF2-40B4-BE49-F238E27FC236}">
                <a16:creationId xmlns:a16="http://schemas.microsoft.com/office/drawing/2014/main" id="{8D81E2C5-2D6A-4092-AD10-765EB6859C28}"/>
              </a:ext>
            </a:extLst>
          </p:cNvPr>
          <p:cNvSpPr txBox="1">
            <a:spLocks noChangeArrowheads="1"/>
          </p:cNvSpPr>
          <p:nvPr/>
        </p:nvSpPr>
        <p:spPr bwMode="auto">
          <a:xfrm>
            <a:off x="263525" y="2209800"/>
            <a:ext cx="4156075" cy="301942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r>
              <a:rPr lang="en-US" altLang="zh-TW" sz="4800">
                <a:solidFill>
                  <a:schemeClr val="folHlink"/>
                </a:solidFill>
                <a:latin typeface="Times" panose="02020603050405020304" pitchFamily="18" charset="0"/>
                <a:ea typeface="新細明體" panose="02020500000000000000" pitchFamily="18" charset="-120"/>
              </a:rPr>
              <a:t>Internet Protocol Version4</a:t>
            </a:r>
          </a:p>
          <a:p>
            <a:pPr algn="ctr" eaLnBrk="1" hangingPunct="1"/>
            <a:r>
              <a:rPr lang="en-US" altLang="zh-TW" sz="4800">
                <a:solidFill>
                  <a:schemeClr val="folHlink"/>
                </a:solidFill>
                <a:latin typeface="Times" panose="02020603050405020304" pitchFamily="18" charset="0"/>
                <a:ea typeface="新細明體" panose="02020500000000000000" pitchFamily="18" charset="-120"/>
              </a:rPr>
              <a:t>(IPv4)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灯片编号占位符 5">
            <a:extLst>
              <a:ext uri="{FF2B5EF4-FFF2-40B4-BE49-F238E27FC236}">
                <a16:creationId xmlns:a16="http://schemas.microsoft.com/office/drawing/2014/main" id="{E8990123-B255-427C-940F-B4D50B5AF505}"/>
              </a:ext>
            </a:extLst>
          </p:cNvPr>
          <p:cNvSpPr>
            <a:spLocks noGrp="1"/>
          </p:cNvSpPr>
          <p:nvPr>
            <p:ph type="sldNum" sz="quarter" idx="12"/>
          </p:nvPr>
        </p:nvSpPr>
        <p:spPr bwMode="auto">
          <a:xfrm>
            <a:off x="6686550" y="6308725"/>
            <a:ext cx="21336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r" rtl="0" eaLnBrk="1" fontAlgn="base" hangingPunct="1">
              <a:spcBef>
                <a:spcPct val="0"/>
              </a:spcBef>
              <a:spcAft>
                <a:spcPct val="0"/>
              </a:spcAft>
              <a:defRPr sz="1400" b="0" kern="1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2pPr>
            <a:lvl3pPr marL="9144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3pPr>
            <a:lvl4pPr marL="13716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4pPr>
            <a:lvl5pPr marL="18288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5pPr>
            <a:lvl6pPr marL="22860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6pPr>
            <a:lvl7pPr marL="27432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7pPr>
            <a:lvl8pPr marL="32004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8pPr>
            <a:lvl9pPr marL="36576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9pPr>
          </a:lstStyle>
          <a:p>
            <a:pPr>
              <a:defRPr/>
            </a:pPr>
            <a:fld id="{B49A12E6-BBBF-464C-8907-60390281992B}" type="slidenum">
              <a:rPr lang="en-US" altLang="zh-CN" smtClean="0">
                <a:effectLst/>
              </a:rPr>
              <a:pPr>
                <a:defRPr/>
              </a:pPr>
              <a:t>10</a:t>
            </a:fld>
            <a:endParaRPr lang="en-US" altLang="zh-CN">
              <a:effectLst/>
            </a:endParaRPr>
          </a:p>
        </p:txBody>
      </p:sp>
      <p:sp>
        <p:nvSpPr>
          <p:cNvPr id="382978" name="Rectangle 2">
            <a:extLst>
              <a:ext uri="{FF2B5EF4-FFF2-40B4-BE49-F238E27FC236}">
                <a16:creationId xmlns:a16="http://schemas.microsoft.com/office/drawing/2014/main" id="{DAA610D4-D853-4100-B3DF-5684750ACC1A}"/>
              </a:ext>
            </a:extLst>
          </p:cNvPr>
          <p:cNvSpPr>
            <a:spLocks noGrp="1" noChangeArrowheads="1"/>
          </p:cNvSpPr>
          <p:nvPr>
            <p:ph type="title"/>
          </p:nvPr>
        </p:nvSpPr>
        <p:spPr>
          <a:xfrm>
            <a:off x="628650" y="671653"/>
            <a:ext cx="7886700" cy="1325563"/>
          </a:xfrm>
        </p:spPr>
        <p:txBody>
          <a:bodyPr/>
          <a:lstStyle/>
          <a:p>
            <a:pPr eaLnBrk="1" hangingPunct="1">
              <a:defRPr/>
            </a:pPr>
            <a:r>
              <a:rPr lang="en-US" altLang="zh-CN" dirty="0"/>
              <a:t>Type of Service Field</a:t>
            </a:r>
          </a:p>
        </p:txBody>
      </p:sp>
      <p:sp>
        <p:nvSpPr>
          <p:cNvPr id="382979" name="Rectangle 3">
            <a:extLst>
              <a:ext uri="{FF2B5EF4-FFF2-40B4-BE49-F238E27FC236}">
                <a16:creationId xmlns:a16="http://schemas.microsoft.com/office/drawing/2014/main" id="{AE47D61E-2AF0-411B-8FAA-E466FDB1167B}"/>
              </a:ext>
            </a:extLst>
          </p:cNvPr>
          <p:cNvSpPr>
            <a:spLocks noGrp="1" noChangeArrowheads="1"/>
          </p:cNvSpPr>
          <p:nvPr>
            <p:ph type="body" idx="1"/>
          </p:nvPr>
        </p:nvSpPr>
        <p:spPr>
          <a:xfrm>
            <a:off x="550340" y="1506794"/>
            <a:ext cx="7886700" cy="4351338"/>
          </a:xfrm>
        </p:spPr>
        <p:txBody>
          <a:bodyPr/>
          <a:lstStyle/>
          <a:p>
            <a:pPr eaLnBrk="1" hangingPunct="1">
              <a:defRPr/>
            </a:pPr>
            <a:r>
              <a:rPr lang="en-US" altLang="zh-CN" dirty="0"/>
              <a:t>TOS</a:t>
            </a:r>
            <a:r>
              <a:rPr lang="zh-CN" altLang="en-US" dirty="0"/>
              <a:t>（服务类型）：</a:t>
            </a:r>
            <a:r>
              <a:rPr lang="en-US" altLang="zh-CN" dirty="0"/>
              <a:t>8 bits</a:t>
            </a:r>
          </a:p>
          <a:p>
            <a:pPr lvl="1" eaLnBrk="1" hangingPunct="1">
              <a:defRPr/>
            </a:pPr>
            <a:r>
              <a:rPr lang="zh-CN" altLang="en-US" dirty="0"/>
              <a:t>该分组所</a:t>
            </a:r>
            <a:r>
              <a:rPr lang="zh-CN" altLang="en-US" dirty="0">
                <a:solidFill>
                  <a:schemeClr val="folHlink"/>
                </a:solidFill>
              </a:rPr>
              <a:t>期望</a:t>
            </a:r>
            <a:r>
              <a:rPr lang="zh-CN" altLang="en-US" dirty="0"/>
              <a:t>的服务质量</a:t>
            </a:r>
          </a:p>
        </p:txBody>
      </p:sp>
      <p:sp>
        <p:nvSpPr>
          <p:cNvPr id="382982" name="Text Box 6">
            <a:extLst>
              <a:ext uri="{FF2B5EF4-FFF2-40B4-BE49-F238E27FC236}">
                <a16:creationId xmlns:a16="http://schemas.microsoft.com/office/drawing/2014/main" id="{BF966BA2-A5BF-4572-92F3-0D70C9764874}"/>
              </a:ext>
            </a:extLst>
          </p:cNvPr>
          <p:cNvSpPr txBox="1">
            <a:spLocks noChangeArrowheads="1"/>
          </p:cNvSpPr>
          <p:nvPr/>
        </p:nvSpPr>
        <p:spPr bwMode="auto">
          <a:xfrm>
            <a:off x="3275013" y="2798903"/>
            <a:ext cx="792162" cy="719138"/>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50000"/>
              </a:spcBef>
              <a:defRPr/>
            </a:pPr>
            <a:r>
              <a:rPr lang="en-US" altLang="zh-CN" sz="3200"/>
              <a:t>D</a:t>
            </a:r>
          </a:p>
        </p:txBody>
      </p:sp>
      <p:sp>
        <p:nvSpPr>
          <p:cNvPr id="382983" name="Text Box 7">
            <a:extLst>
              <a:ext uri="{FF2B5EF4-FFF2-40B4-BE49-F238E27FC236}">
                <a16:creationId xmlns:a16="http://schemas.microsoft.com/office/drawing/2014/main" id="{3F226BA6-C1AE-4CE2-A5A1-EA2EBB9DA43F}"/>
              </a:ext>
            </a:extLst>
          </p:cNvPr>
          <p:cNvSpPr txBox="1">
            <a:spLocks noChangeArrowheads="1"/>
          </p:cNvSpPr>
          <p:nvPr/>
        </p:nvSpPr>
        <p:spPr bwMode="auto">
          <a:xfrm>
            <a:off x="4065588" y="2798903"/>
            <a:ext cx="792162" cy="719138"/>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50000"/>
              </a:spcBef>
              <a:defRPr/>
            </a:pPr>
            <a:r>
              <a:rPr lang="en-US" altLang="zh-CN" sz="3200"/>
              <a:t>T</a:t>
            </a:r>
          </a:p>
        </p:txBody>
      </p:sp>
      <p:sp>
        <p:nvSpPr>
          <p:cNvPr id="382984" name="Text Box 8">
            <a:extLst>
              <a:ext uri="{FF2B5EF4-FFF2-40B4-BE49-F238E27FC236}">
                <a16:creationId xmlns:a16="http://schemas.microsoft.com/office/drawing/2014/main" id="{D494B7C4-CB38-4359-BBA3-90B99F94DE89}"/>
              </a:ext>
            </a:extLst>
          </p:cNvPr>
          <p:cNvSpPr txBox="1">
            <a:spLocks noChangeArrowheads="1"/>
          </p:cNvSpPr>
          <p:nvPr/>
        </p:nvSpPr>
        <p:spPr bwMode="auto">
          <a:xfrm>
            <a:off x="4857750" y="2798903"/>
            <a:ext cx="792163" cy="719138"/>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50000"/>
              </a:spcBef>
              <a:defRPr/>
            </a:pPr>
            <a:r>
              <a:rPr lang="en-US" altLang="zh-CN" sz="3200"/>
              <a:t>R</a:t>
            </a:r>
          </a:p>
        </p:txBody>
      </p:sp>
      <p:sp>
        <p:nvSpPr>
          <p:cNvPr id="382986" name="Text Box 10">
            <a:extLst>
              <a:ext uri="{FF2B5EF4-FFF2-40B4-BE49-F238E27FC236}">
                <a16:creationId xmlns:a16="http://schemas.microsoft.com/office/drawing/2014/main" id="{6ED0B2FB-038D-4937-BA2B-286596F589DF}"/>
              </a:ext>
            </a:extLst>
          </p:cNvPr>
          <p:cNvSpPr txBox="1">
            <a:spLocks noChangeArrowheads="1"/>
          </p:cNvSpPr>
          <p:nvPr/>
        </p:nvSpPr>
        <p:spPr bwMode="auto">
          <a:xfrm>
            <a:off x="6443663" y="2798903"/>
            <a:ext cx="792162" cy="719138"/>
          </a:xfrm>
          <a:prstGeom prst="rect">
            <a:avLst/>
          </a:prstGeom>
          <a:solidFill>
            <a:srgbClr val="660066"/>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50000"/>
              </a:spcBef>
              <a:defRPr/>
            </a:pPr>
            <a:r>
              <a:rPr lang="en-US" altLang="zh-CN" sz="3200"/>
              <a:t> </a:t>
            </a:r>
          </a:p>
        </p:txBody>
      </p:sp>
      <p:sp>
        <p:nvSpPr>
          <p:cNvPr id="382987" name="Text Box 11">
            <a:extLst>
              <a:ext uri="{FF2B5EF4-FFF2-40B4-BE49-F238E27FC236}">
                <a16:creationId xmlns:a16="http://schemas.microsoft.com/office/drawing/2014/main" id="{39AE27BC-640B-44EF-A462-9D465D5B79B8}"/>
              </a:ext>
            </a:extLst>
          </p:cNvPr>
          <p:cNvSpPr txBox="1">
            <a:spLocks noChangeArrowheads="1"/>
          </p:cNvSpPr>
          <p:nvPr/>
        </p:nvSpPr>
        <p:spPr bwMode="auto">
          <a:xfrm>
            <a:off x="2482850" y="2798903"/>
            <a:ext cx="792163" cy="719138"/>
          </a:xfrm>
          <a:prstGeom prst="rect">
            <a:avLst/>
          </a:prstGeom>
          <a:solidFill>
            <a:schemeClr val="folHlink">
              <a:alpha val="89999"/>
            </a:schemeClr>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50000"/>
              </a:spcBef>
              <a:defRPr/>
            </a:pPr>
            <a:r>
              <a:rPr lang="en-US" altLang="zh-CN" sz="3200"/>
              <a:t> </a:t>
            </a:r>
          </a:p>
        </p:txBody>
      </p:sp>
      <p:sp>
        <p:nvSpPr>
          <p:cNvPr id="382988" name="Text Box 12">
            <a:extLst>
              <a:ext uri="{FF2B5EF4-FFF2-40B4-BE49-F238E27FC236}">
                <a16:creationId xmlns:a16="http://schemas.microsoft.com/office/drawing/2014/main" id="{02EF14E3-0699-4B3C-A55F-20678F21875E}"/>
              </a:ext>
            </a:extLst>
          </p:cNvPr>
          <p:cNvSpPr txBox="1">
            <a:spLocks noChangeArrowheads="1"/>
          </p:cNvSpPr>
          <p:nvPr/>
        </p:nvSpPr>
        <p:spPr bwMode="auto">
          <a:xfrm>
            <a:off x="898525" y="2798903"/>
            <a:ext cx="792163" cy="719138"/>
          </a:xfrm>
          <a:prstGeom prst="rect">
            <a:avLst/>
          </a:prstGeom>
          <a:solidFill>
            <a:schemeClr val="folHlink">
              <a:alpha val="89999"/>
            </a:schemeClr>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50000"/>
              </a:spcBef>
              <a:defRPr/>
            </a:pPr>
            <a:r>
              <a:rPr lang="en-US" altLang="zh-CN" sz="3200"/>
              <a:t> </a:t>
            </a:r>
          </a:p>
        </p:txBody>
      </p:sp>
      <p:sp>
        <p:nvSpPr>
          <p:cNvPr id="382989" name="Text Box 13">
            <a:extLst>
              <a:ext uri="{FF2B5EF4-FFF2-40B4-BE49-F238E27FC236}">
                <a16:creationId xmlns:a16="http://schemas.microsoft.com/office/drawing/2014/main" id="{01EEBF2C-8C2F-4D18-BE0C-CA7BFDA0CF51}"/>
              </a:ext>
            </a:extLst>
          </p:cNvPr>
          <p:cNvSpPr txBox="1">
            <a:spLocks noChangeArrowheads="1"/>
          </p:cNvSpPr>
          <p:nvPr/>
        </p:nvSpPr>
        <p:spPr bwMode="auto">
          <a:xfrm>
            <a:off x="1690688" y="2798903"/>
            <a:ext cx="792162" cy="719138"/>
          </a:xfrm>
          <a:prstGeom prst="rect">
            <a:avLst/>
          </a:prstGeom>
          <a:solidFill>
            <a:schemeClr val="folHlink">
              <a:alpha val="89999"/>
            </a:schemeClr>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50000"/>
              </a:spcBef>
              <a:defRPr/>
            </a:pPr>
            <a:r>
              <a:rPr lang="en-US" altLang="zh-CN" sz="3200"/>
              <a:t> </a:t>
            </a:r>
          </a:p>
        </p:txBody>
      </p:sp>
      <p:sp>
        <p:nvSpPr>
          <p:cNvPr id="382990" name="Text Box 14">
            <a:extLst>
              <a:ext uri="{FF2B5EF4-FFF2-40B4-BE49-F238E27FC236}">
                <a16:creationId xmlns:a16="http://schemas.microsoft.com/office/drawing/2014/main" id="{8E6F5DCE-2003-4C24-9C9C-6FA39D07A412}"/>
              </a:ext>
            </a:extLst>
          </p:cNvPr>
          <p:cNvSpPr txBox="1">
            <a:spLocks noChangeArrowheads="1"/>
          </p:cNvSpPr>
          <p:nvPr/>
        </p:nvSpPr>
        <p:spPr bwMode="auto">
          <a:xfrm>
            <a:off x="898525" y="2870341"/>
            <a:ext cx="237648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en-US" altLang="zh-CN" sz="2800" dirty="0">
                <a:solidFill>
                  <a:schemeClr val="bg2"/>
                </a:solidFill>
              </a:rPr>
              <a:t>Precedence</a:t>
            </a:r>
          </a:p>
        </p:txBody>
      </p:sp>
      <p:sp>
        <p:nvSpPr>
          <p:cNvPr id="382992" name="Text Box 16">
            <a:extLst>
              <a:ext uri="{FF2B5EF4-FFF2-40B4-BE49-F238E27FC236}">
                <a16:creationId xmlns:a16="http://schemas.microsoft.com/office/drawing/2014/main" id="{DE9C0E49-C1D2-415B-A2A2-0979200BE9F4}"/>
              </a:ext>
            </a:extLst>
          </p:cNvPr>
          <p:cNvSpPr txBox="1">
            <a:spLocks noChangeArrowheads="1"/>
          </p:cNvSpPr>
          <p:nvPr/>
        </p:nvSpPr>
        <p:spPr bwMode="auto">
          <a:xfrm>
            <a:off x="5581650" y="4072078"/>
            <a:ext cx="3311525"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10000"/>
              </a:spcBef>
              <a:defRPr/>
            </a:pPr>
            <a:r>
              <a:rPr lang="en-US" altLang="zh-CN" dirty="0">
                <a:solidFill>
                  <a:srgbClr val="996633"/>
                </a:solidFill>
              </a:rPr>
              <a:t>D: Minimize delay</a:t>
            </a:r>
          </a:p>
          <a:p>
            <a:pPr eaLnBrk="1" hangingPunct="1">
              <a:spcBef>
                <a:spcPct val="10000"/>
              </a:spcBef>
              <a:defRPr/>
            </a:pPr>
            <a:r>
              <a:rPr lang="en-US" altLang="zh-CN" dirty="0">
                <a:solidFill>
                  <a:srgbClr val="996633"/>
                </a:solidFill>
              </a:rPr>
              <a:t>R: Maximize reliability</a:t>
            </a:r>
          </a:p>
          <a:p>
            <a:pPr eaLnBrk="1" hangingPunct="1">
              <a:spcBef>
                <a:spcPct val="10000"/>
              </a:spcBef>
              <a:defRPr/>
            </a:pPr>
            <a:r>
              <a:rPr lang="en-US" altLang="zh-CN" dirty="0">
                <a:solidFill>
                  <a:srgbClr val="996633"/>
                </a:solidFill>
              </a:rPr>
              <a:t>T: Maximize throughput</a:t>
            </a:r>
          </a:p>
        </p:txBody>
      </p:sp>
      <p:sp>
        <p:nvSpPr>
          <p:cNvPr id="383017" name="Text Box 41">
            <a:extLst>
              <a:ext uri="{FF2B5EF4-FFF2-40B4-BE49-F238E27FC236}">
                <a16:creationId xmlns:a16="http://schemas.microsoft.com/office/drawing/2014/main" id="{49ECDFF3-3419-40CF-8AC2-0FE7C2F28E67}"/>
              </a:ext>
            </a:extLst>
          </p:cNvPr>
          <p:cNvSpPr txBox="1">
            <a:spLocks noChangeArrowheads="1"/>
          </p:cNvSpPr>
          <p:nvPr/>
        </p:nvSpPr>
        <p:spPr bwMode="auto">
          <a:xfrm>
            <a:off x="5651500" y="2798903"/>
            <a:ext cx="792163" cy="719138"/>
          </a:xfrm>
          <a:prstGeom prst="rect">
            <a:avLst/>
          </a:prstGeom>
          <a:solidFill>
            <a:srgbClr val="660066"/>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50000"/>
              </a:spcBef>
              <a:defRPr/>
            </a:pPr>
            <a:r>
              <a:rPr lang="en-US" altLang="zh-CN" sz="3200"/>
              <a:t> </a:t>
            </a:r>
          </a:p>
        </p:txBody>
      </p:sp>
      <p:sp>
        <p:nvSpPr>
          <p:cNvPr id="383018" name="Rectangle 42">
            <a:extLst>
              <a:ext uri="{FF2B5EF4-FFF2-40B4-BE49-F238E27FC236}">
                <a16:creationId xmlns:a16="http://schemas.microsoft.com/office/drawing/2014/main" id="{1DB71A44-8130-4F1B-9379-382FFD292C07}"/>
              </a:ext>
            </a:extLst>
          </p:cNvPr>
          <p:cNvSpPr>
            <a:spLocks noChangeArrowheads="1"/>
          </p:cNvSpPr>
          <p:nvPr/>
        </p:nvSpPr>
        <p:spPr bwMode="auto">
          <a:xfrm>
            <a:off x="6362700" y="4762125"/>
            <a:ext cx="207620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defRPr/>
            </a:pPr>
            <a:r>
              <a:rPr lang="en-US" altLang="zh-CN" dirty="0">
                <a:solidFill>
                  <a:srgbClr val="FFC000"/>
                </a:solidFill>
              </a:rPr>
              <a:t>C: Minimize cost</a:t>
            </a:r>
          </a:p>
        </p:txBody>
      </p:sp>
      <p:sp>
        <p:nvSpPr>
          <p:cNvPr id="383019" name="AutoShape 43">
            <a:extLst>
              <a:ext uri="{FF2B5EF4-FFF2-40B4-BE49-F238E27FC236}">
                <a16:creationId xmlns:a16="http://schemas.microsoft.com/office/drawing/2014/main" id="{F4691AD8-2616-467B-8BD3-051FA675F5D5}"/>
              </a:ext>
            </a:extLst>
          </p:cNvPr>
          <p:cNvSpPr>
            <a:spLocks noChangeArrowheads="1"/>
          </p:cNvSpPr>
          <p:nvPr/>
        </p:nvSpPr>
        <p:spPr bwMode="auto">
          <a:xfrm>
            <a:off x="539750" y="4662152"/>
            <a:ext cx="2376488" cy="1477328"/>
          </a:xfrm>
          <a:prstGeom prst="wedgeRectCallout">
            <a:avLst>
              <a:gd name="adj1" fmla="val 15463"/>
              <a:gd name="adj2" fmla="val -62310"/>
            </a:avLst>
          </a:prstGeom>
          <a:solidFill>
            <a:schemeClr val="folHlink">
              <a:alpha val="89999"/>
            </a:schemeClr>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defRPr/>
            </a:pPr>
            <a:r>
              <a:rPr lang="zh-CN" altLang="en-US">
                <a:solidFill>
                  <a:schemeClr val="bg2"/>
                </a:solidFill>
              </a:rPr>
              <a:t>指示对分组进行处理（排队或丢弃）的优先权，值从</a:t>
            </a:r>
            <a:r>
              <a:rPr lang="en-US" altLang="zh-CN">
                <a:solidFill>
                  <a:schemeClr val="bg2"/>
                </a:solidFill>
              </a:rPr>
              <a:t>0</a:t>
            </a:r>
            <a:r>
              <a:rPr lang="zh-CN" altLang="en-US">
                <a:solidFill>
                  <a:schemeClr val="bg2"/>
                </a:solidFill>
              </a:rPr>
              <a:t>（普通优先级）到</a:t>
            </a:r>
            <a:r>
              <a:rPr lang="en-US" altLang="zh-CN">
                <a:solidFill>
                  <a:schemeClr val="bg2"/>
                </a:solidFill>
              </a:rPr>
              <a:t>7</a:t>
            </a:r>
            <a:r>
              <a:rPr lang="zh-CN" altLang="en-US">
                <a:solidFill>
                  <a:schemeClr val="bg2"/>
                </a:solidFill>
              </a:rPr>
              <a:t>（网络控制） </a:t>
            </a:r>
          </a:p>
        </p:txBody>
      </p:sp>
      <p:sp>
        <p:nvSpPr>
          <p:cNvPr id="383020" name="AutoShape 44">
            <a:extLst>
              <a:ext uri="{FF2B5EF4-FFF2-40B4-BE49-F238E27FC236}">
                <a16:creationId xmlns:a16="http://schemas.microsoft.com/office/drawing/2014/main" id="{A4F213FC-3BB2-43FB-A697-20BF83B7749C}"/>
              </a:ext>
            </a:extLst>
          </p:cNvPr>
          <p:cNvSpPr>
            <a:spLocks noChangeArrowheads="1"/>
          </p:cNvSpPr>
          <p:nvPr/>
        </p:nvSpPr>
        <p:spPr bwMode="auto">
          <a:xfrm>
            <a:off x="3276600" y="4567675"/>
            <a:ext cx="2159000" cy="923330"/>
          </a:xfrm>
          <a:prstGeom prst="wedgeRectCallout">
            <a:avLst>
              <a:gd name="adj1" fmla="val 5884"/>
              <a:gd name="adj2" fmla="val -68861"/>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defRPr/>
            </a:pPr>
            <a:r>
              <a:rPr lang="zh-CN" altLang="en-US"/>
              <a:t>该分组所希望的路由转发服务类型，不能同时设置  </a:t>
            </a:r>
          </a:p>
        </p:txBody>
      </p:sp>
      <p:sp>
        <p:nvSpPr>
          <p:cNvPr id="383021" name="AutoShape 45">
            <a:extLst>
              <a:ext uri="{FF2B5EF4-FFF2-40B4-BE49-F238E27FC236}">
                <a16:creationId xmlns:a16="http://schemas.microsoft.com/office/drawing/2014/main" id="{C2886670-D4A2-409F-AC40-33AF391799A5}"/>
              </a:ext>
            </a:extLst>
          </p:cNvPr>
          <p:cNvSpPr>
            <a:spLocks/>
          </p:cNvSpPr>
          <p:nvPr/>
        </p:nvSpPr>
        <p:spPr bwMode="auto">
          <a:xfrm rot="5400000">
            <a:off x="1943100" y="2546491"/>
            <a:ext cx="287337" cy="2376488"/>
          </a:xfrm>
          <a:prstGeom prst="rightBrace">
            <a:avLst>
              <a:gd name="adj1" fmla="val 68923"/>
              <a:gd name="adj2" fmla="val 50000"/>
            </a:avLst>
          </a:prstGeom>
          <a:noFill/>
          <a:ln w="571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p>
        </p:txBody>
      </p:sp>
      <p:sp>
        <p:nvSpPr>
          <p:cNvPr id="383022" name="AutoShape 46">
            <a:extLst>
              <a:ext uri="{FF2B5EF4-FFF2-40B4-BE49-F238E27FC236}">
                <a16:creationId xmlns:a16="http://schemas.microsoft.com/office/drawing/2014/main" id="{1476C6C0-4FE9-4D90-A346-E4D046861946}"/>
              </a:ext>
            </a:extLst>
          </p:cNvPr>
          <p:cNvSpPr>
            <a:spLocks/>
          </p:cNvSpPr>
          <p:nvPr/>
        </p:nvSpPr>
        <p:spPr bwMode="auto">
          <a:xfrm rot="5400000">
            <a:off x="4319588" y="2548078"/>
            <a:ext cx="287338" cy="2376487"/>
          </a:xfrm>
          <a:prstGeom prst="rightBrace">
            <a:avLst>
              <a:gd name="adj1" fmla="val 68923"/>
              <a:gd name="adj2" fmla="val 50000"/>
            </a:avLst>
          </a:prstGeom>
          <a:noFill/>
          <a:ln w="571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p>
        </p:txBody>
      </p:sp>
      <p:sp>
        <p:nvSpPr>
          <p:cNvPr id="383023" name="Text Box 47">
            <a:extLst>
              <a:ext uri="{FF2B5EF4-FFF2-40B4-BE49-F238E27FC236}">
                <a16:creationId xmlns:a16="http://schemas.microsoft.com/office/drawing/2014/main" id="{9E0086DD-503D-48B9-B038-76147E19D978}"/>
              </a:ext>
            </a:extLst>
          </p:cNvPr>
          <p:cNvSpPr txBox="1">
            <a:spLocks noChangeArrowheads="1"/>
          </p:cNvSpPr>
          <p:nvPr/>
        </p:nvSpPr>
        <p:spPr bwMode="auto">
          <a:xfrm>
            <a:off x="5651500" y="2871928"/>
            <a:ext cx="163378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2800" dirty="0">
                <a:solidFill>
                  <a:srgbClr val="00B0F0"/>
                </a:solidFill>
              </a:rPr>
              <a:t>Reserve</a:t>
            </a:r>
          </a:p>
        </p:txBody>
      </p:sp>
      <p:sp>
        <p:nvSpPr>
          <p:cNvPr id="383024" name="AutoShape 48">
            <a:extLst>
              <a:ext uri="{FF2B5EF4-FFF2-40B4-BE49-F238E27FC236}">
                <a16:creationId xmlns:a16="http://schemas.microsoft.com/office/drawing/2014/main" id="{E349364F-B779-4115-AA45-4435B6FAFA2C}"/>
              </a:ext>
            </a:extLst>
          </p:cNvPr>
          <p:cNvSpPr>
            <a:spLocks noChangeArrowheads="1"/>
          </p:cNvSpPr>
          <p:nvPr/>
        </p:nvSpPr>
        <p:spPr bwMode="auto">
          <a:xfrm>
            <a:off x="395288" y="3922853"/>
            <a:ext cx="1973146" cy="578882"/>
          </a:xfrm>
          <a:prstGeom prst="roundRect">
            <a:avLst>
              <a:gd name="adj" fmla="val 16667"/>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2800"/>
              <a:t>RFC 1349</a:t>
            </a:r>
          </a:p>
        </p:txBody>
      </p:sp>
      <p:grpSp>
        <p:nvGrpSpPr>
          <p:cNvPr id="383037" name="Group 61">
            <a:extLst>
              <a:ext uri="{FF2B5EF4-FFF2-40B4-BE49-F238E27FC236}">
                <a16:creationId xmlns:a16="http://schemas.microsoft.com/office/drawing/2014/main" id="{9DE564A6-6989-4862-9D9C-9CA941417AFC}"/>
              </a:ext>
            </a:extLst>
          </p:cNvPr>
          <p:cNvGrpSpPr>
            <a:grpSpLocks/>
          </p:cNvGrpSpPr>
          <p:nvPr/>
        </p:nvGrpSpPr>
        <p:grpSpPr bwMode="auto">
          <a:xfrm>
            <a:off x="2338388" y="3879992"/>
            <a:ext cx="6337300" cy="1141396"/>
            <a:chOff x="975" y="2750"/>
            <a:chExt cx="3992" cy="792"/>
          </a:xfrm>
        </p:grpSpPr>
        <p:sp>
          <p:nvSpPr>
            <p:cNvPr id="383026" name="Text Box 50">
              <a:extLst>
                <a:ext uri="{FF2B5EF4-FFF2-40B4-BE49-F238E27FC236}">
                  <a16:creationId xmlns:a16="http://schemas.microsoft.com/office/drawing/2014/main" id="{C81C6E0B-38A8-44F0-9727-6CC32662B9F4}"/>
                </a:ext>
              </a:extLst>
            </p:cNvPr>
            <p:cNvSpPr txBox="1">
              <a:spLocks noChangeArrowheads="1"/>
            </p:cNvSpPr>
            <p:nvPr/>
          </p:nvSpPr>
          <p:spPr bwMode="auto">
            <a:xfrm>
              <a:off x="2472" y="2750"/>
              <a:ext cx="499" cy="499"/>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50000"/>
                </a:spcBef>
                <a:defRPr/>
              </a:pPr>
              <a:r>
                <a:rPr lang="en-US" altLang="zh-CN" sz="3200"/>
                <a:t>D</a:t>
              </a:r>
            </a:p>
          </p:txBody>
        </p:sp>
        <p:sp>
          <p:nvSpPr>
            <p:cNvPr id="383027" name="Text Box 51">
              <a:extLst>
                <a:ext uri="{FF2B5EF4-FFF2-40B4-BE49-F238E27FC236}">
                  <a16:creationId xmlns:a16="http://schemas.microsoft.com/office/drawing/2014/main" id="{A39357FC-D1BC-4272-833C-69BE16E0CDDF}"/>
                </a:ext>
              </a:extLst>
            </p:cNvPr>
            <p:cNvSpPr txBox="1">
              <a:spLocks noChangeArrowheads="1"/>
            </p:cNvSpPr>
            <p:nvPr/>
          </p:nvSpPr>
          <p:spPr bwMode="auto">
            <a:xfrm>
              <a:off x="2970" y="2750"/>
              <a:ext cx="499" cy="499"/>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50000"/>
                </a:spcBef>
                <a:defRPr/>
              </a:pPr>
              <a:r>
                <a:rPr lang="en-US" altLang="zh-CN" sz="3200"/>
                <a:t>T</a:t>
              </a:r>
            </a:p>
          </p:txBody>
        </p:sp>
        <p:sp>
          <p:nvSpPr>
            <p:cNvPr id="383028" name="Text Box 52">
              <a:extLst>
                <a:ext uri="{FF2B5EF4-FFF2-40B4-BE49-F238E27FC236}">
                  <a16:creationId xmlns:a16="http://schemas.microsoft.com/office/drawing/2014/main" id="{F70B90C9-D80F-4CF3-A659-6812D3700EB4}"/>
                </a:ext>
              </a:extLst>
            </p:cNvPr>
            <p:cNvSpPr txBox="1">
              <a:spLocks noChangeArrowheads="1"/>
            </p:cNvSpPr>
            <p:nvPr/>
          </p:nvSpPr>
          <p:spPr bwMode="auto">
            <a:xfrm>
              <a:off x="3469" y="2750"/>
              <a:ext cx="499" cy="499"/>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50000"/>
                </a:spcBef>
                <a:defRPr/>
              </a:pPr>
              <a:r>
                <a:rPr lang="en-US" altLang="zh-CN" sz="3200"/>
                <a:t>R</a:t>
              </a:r>
            </a:p>
          </p:txBody>
        </p:sp>
        <p:sp>
          <p:nvSpPr>
            <p:cNvPr id="383029" name="Text Box 53">
              <a:extLst>
                <a:ext uri="{FF2B5EF4-FFF2-40B4-BE49-F238E27FC236}">
                  <a16:creationId xmlns:a16="http://schemas.microsoft.com/office/drawing/2014/main" id="{B23D3FC6-A443-4BDF-A4EE-D76878AB8F94}"/>
                </a:ext>
              </a:extLst>
            </p:cNvPr>
            <p:cNvSpPr txBox="1">
              <a:spLocks noChangeArrowheads="1"/>
            </p:cNvSpPr>
            <p:nvPr/>
          </p:nvSpPr>
          <p:spPr bwMode="auto">
            <a:xfrm>
              <a:off x="4468" y="2750"/>
              <a:ext cx="499" cy="499"/>
            </a:xfrm>
            <a:prstGeom prst="rect">
              <a:avLst/>
            </a:prstGeom>
            <a:solidFill>
              <a:srgbClr val="660066"/>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50000"/>
                </a:spcBef>
                <a:defRPr/>
              </a:pPr>
              <a:r>
                <a:rPr lang="en-US" altLang="zh-CN" sz="3200"/>
                <a:t> </a:t>
              </a:r>
            </a:p>
          </p:txBody>
        </p:sp>
        <p:sp>
          <p:nvSpPr>
            <p:cNvPr id="383030" name="Text Box 54">
              <a:extLst>
                <a:ext uri="{FF2B5EF4-FFF2-40B4-BE49-F238E27FC236}">
                  <a16:creationId xmlns:a16="http://schemas.microsoft.com/office/drawing/2014/main" id="{A15305DD-0BB6-4878-9B93-BAA7C6277AB3}"/>
                </a:ext>
              </a:extLst>
            </p:cNvPr>
            <p:cNvSpPr txBox="1">
              <a:spLocks noChangeArrowheads="1"/>
            </p:cNvSpPr>
            <p:nvPr/>
          </p:nvSpPr>
          <p:spPr bwMode="auto">
            <a:xfrm>
              <a:off x="1973" y="2750"/>
              <a:ext cx="499" cy="499"/>
            </a:xfrm>
            <a:prstGeom prst="rect">
              <a:avLst/>
            </a:prstGeom>
            <a:solidFill>
              <a:schemeClr val="folHlink">
                <a:alpha val="89999"/>
              </a:schemeClr>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50000"/>
                </a:spcBef>
                <a:defRPr/>
              </a:pPr>
              <a:r>
                <a:rPr lang="en-US" altLang="zh-CN" sz="3200"/>
                <a:t> </a:t>
              </a:r>
            </a:p>
          </p:txBody>
        </p:sp>
        <p:sp>
          <p:nvSpPr>
            <p:cNvPr id="383031" name="Text Box 55">
              <a:extLst>
                <a:ext uri="{FF2B5EF4-FFF2-40B4-BE49-F238E27FC236}">
                  <a16:creationId xmlns:a16="http://schemas.microsoft.com/office/drawing/2014/main" id="{878B03F7-80E5-4109-8D71-D4432BB5590A}"/>
                </a:ext>
              </a:extLst>
            </p:cNvPr>
            <p:cNvSpPr txBox="1">
              <a:spLocks noChangeArrowheads="1"/>
            </p:cNvSpPr>
            <p:nvPr/>
          </p:nvSpPr>
          <p:spPr bwMode="auto">
            <a:xfrm>
              <a:off x="975" y="2750"/>
              <a:ext cx="499" cy="499"/>
            </a:xfrm>
            <a:prstGeom prst="rect">
              <a:avLst/>
            </a:prstGeom>
            <a:solidFill>
              <a:schemeClr val="folHlink">
                <a:alpha val="89999"/>
              </a:schemeClr>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50000"/>
                </a:spcBef>
                <a:defRPr/>
              </a:pPr>
              <a:r>
                <a:rPr lang="en-US" altLang="zh-CN" sz="3200"/>
                <a:t> </a:t>
              </a:r>
            </a:p>
          </p:txBody>
        </p:sp>
        <p:sp>
          <p:nvSpPr>
            <p:cNvPr id="383032" name="Text Box 56">
              <a:extLst>
                <a:ext uri="{FF2B5EF4-FFF2-40B4-BE49-F238E27FC236}">
                  <a16:creationId xmlns:a16="http://schemas.microsoft.com/office/drawing/2014/main" id="{0D2EC4E0-1C56-401E-8DCB-41CB24B79424}"/>
                </a:ext>
              </a:extLst>
            </p:cNvPr>
            <p:cNvSpPr txBox="1">
              <a:spLocks noChangeArrowheads="1"/>
            </p:cNvSpPr>
            <p:nvPr/>
          </p:nvSpPr>
          <p:spPr bwMode="auto">
            <a:xfrm>
              <a:off x="1474" y="2750"/>
              <a:ext cx="499" cy="499"/>
            </a:xfrm>
            <a:prstGeom prst="rect">
              <a:avLst/>
            </a:prstGeom>
            <a:solidFill>
              <a:schemeClr val="folHlink">
                <a:alpha val="89999"/>
              </a:schemeClr>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50000"/>
                </a:spcBef>
                <a:defRPr/>
              </a:pPr>
              <a:r>
                <a:rPr lang="en-US" altLang="zh-CN" sz="3200"/>
                <a:t> </a:t>
              </a:r>
            </a:p>
          </p:txBody>
        </p:sp>
        <p:sp>
          <p:nvSpPr>
            <p:cNvPr id="383033" name="Text Box 57">
              <a:extLst>
                <a:ext uri="{FF2B5EF4-FFF2-40B4-BE49-F238E27FC236}">
                  <a16:creationId xmlns:a16="http://schemas.microsoft.com/office/drawing/2014/main" id="{C3FD69C3-64D9-47B6-AF8A-CE0A792AA18B}"/>
                </a:ext>
              </a:extLst>
            </p:cNvPr>
            <p:cNvSpPr txBox="1">
              <a:spLocks noChangeArrowheads="1"/>
            </p:cNvSpPr>
            <p:nvPr/>
          </p:nvSpPr>
          <p:spPr bwMode="auto">
            <a:xfrm>
              <a:off x="975" y="2795"/>
              <a:ext cx="1497" cy="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en-US" altLang="zh-CN" sz="3200">
                  <a:solidFill>
                    <a:schemeClr val="bg2"/>
                  </a:solidFill>
                </a:rPr>
                <a:t>Precedence</a:t>
              </a:r>
            </a:p>
          </p:txBody>
        </p:sp>
        <p:sp>
          <p:nvSpPr>
            <p:cNvPr id="383034" name="Text Box 58">
              <a:extLst>
                <a:ext uri="{FF2B5EF4-FFF2-40B4-BE49-F238E27FC236}">
                  <a16:creationId xmlns:a16="http://schemas.microsoft.com/office/drawing/2014/main" id="{0BAD422B-1F2D-48D0-AD0D-49322E6DA9F8}"/>
                </a:ext>
              </a:extLst>
            </p:cNvPr>
            <p:cNvSpPr txBox="1">
              <a:spLocks noChangeArrowheads="1"/>
            </p:cNvSpPr>
            <p:nvPr/>
          </p:nvSpPr>
          <p:spPr bwMode="auto">
            <a:xfrm>
              <a:off x="3969" y="2750"/>
              <a:ext cx="499" cy="499"/>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50000"/>
                </a:spcBef>
                <a:defRPr/>
              </a:pPr>
              <a:r>
                <a:rPr lang="en-US" altLang="zh-CN" sz="3200"/>
                <a:t>C</a:t>
              </a:r>
            </a:p>
          </p:txBody>
        </p:sp>
      </p:grpSp>
      <p:sp>
        <p:nvSpPr>
          <p:cNvPr id="383038" name="AutoShape 62">
            <a:extLst>
              <a:ext uri="{FF2B5EF4-FFF2-40B4-BE49-F238E27FC236}">
                <a16:creationId xmlns:a16="http://schemas.microsoft.com/office/drawing/2014/main" id="{39CD69F7-29ED-48E1-9F09-9DD95BD5114C}"/>
              </a:ext>
            </a:extLst>
          </p:cNvPr>
          <p:cNvSpPr>
            <a:spLocks noChangeArrowheads="1"/>
          </p:cNvSpPr>
          <p:nvPr/>
        </p:nvSpPr>
        <p:spPr bwMode="auto">
          <a:xfrm>
            <a:off x="382588" y="5075378"/>
            <a:ext cx="1973146" cy="578882"/>
          </a:xfrm>
          <a:prstGeom prst="roundRect">
            <a:avLst>
              <a:gd name="adj" fmla="val 16667"/>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2800"/>
              <a:t>RFC 2474</a:t>
            </a:r>
          </a:p>
        </p:txBody>
      </p:sp>
      <p:grpSp>
        <p:nvGrpSpPr>
          <p:cNvPr id="383053" name="Group 77">
            <a:extLst>
              <a:ext uri="{FF2B5EF4-FFF2-40B4-BE49-F238E27FC236}">
                <a16:creationId xmlns:a16="http://schemas.microsoft.com/office/drawing/2014/main" id="{1F5A176C-C276-4C2E-9937-7BB0F9EB236D}"/>
              </a:ext>
            </a:extLst>
          </p:cNvPr>
          <p:cNvGrpSpPr>
            <a:grpSpLocks/>
          </p:cNvGrpSpPr>
          <p:nvPr/>
        </p:nvGrpSpPr>
        <p:grpSpPr bwMode="auto">
          <a:xfrm>
            <a:off x="2338388" y="5030928"/>
            <a:ext cx="6337300" cy="719138"/>
            <a:chOff x="1473" y="3022"/>
            <a:chExt cx="3992" cy="453"/>
          </a:xfrm>
        </p:grpSpPr>
        <p:sp>
          <p:nvSpPr>
            <p:cNvPr id="383040" name="Text Box 64">
              <a:extLst>
                <a:ext uri="{FF2B5EF4-FFF2-40B4-BE49-F238E27FC236}">
                  <a16:creationId xmlns:a16="http://schemas.microsoft.com/office/drawing/2014/main" id="{F5EF7586-33EB-4726-B6C9-60F6D6299772}"/>
                </a:ext>
              </a:extLst>
            </p:cNvPr>
            <p:cNvSpPr txBox="1">
              <a:spLocks noChangeArrowheads="1"/>
            </p:cNvSpPr>
            <p:nvPr/>
          </p:nvSpPr>
          <p:spPr bwMode="auto">
            <a:xfrm>
              <a:off x="2970" y="3022"/>
              <a:ext cx="499" cy="453"/>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50000"/>
                </a:spcBef>
                <a:defRPr/>
              </a:pPr>
              <a:endParaRPr lang="zh-CN" altLang="zh-CN" sz="3200"/>
            </a:p>
          </p:txBody>
        </p:sp>
        <p:sp>
          <p:nvSpPr>
            <p:cNvPr id="383041" name="Text Box 65">
              <a:extLst>
                <a:ext uri="{FF2B5EF4-FFF2-40B4-BE49-F238E27FC236}">
                  <a16:creationId xmlns:a16="http://schemas.microsoft.com/office/drawing/2014/main" id="{6013FBBF-1FFC-4502-B2C3-C981BD8EA125}"/>
                </a:ext>
              </a:extLst>
            </p:cNvPr>
            <p:cNvSpPr txBox="1">
              <a:spLocks noChangeArrowheads="1"/>
            </p:cNvSpPr>
            <p:nvPr/>
          </p:nvSpPr>
          <p:spPr bwMode="auto">
            <a:xfrm>
              <a:off x="3468" y="3022"/>
              <a:ext cx="499" cy="453"/>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50000"/>
                </a:spcBef>
                <a:defRPr/>
              </a:pPr>
              <a:endParaRPr lang="zh-CN" altLang="zh-CN" sz="3200"/>
            </a:p>
          </p:txBody>
        </p:sp>
        <p:sp>
          <p:nvSpPr>
            <p:cNvPr id="383042" name="Text Box 66">
              <a:extLst>
                <a:ext uri="{FF2B5EF4-FFF2-40B4-BE49-F238E27FC236}">
                  <a16:creationId xmlns:a16="http://schemas.microsoft.com/office/drawing/2014/main" id="{D5E69929-8ACC-4505-B556-39B0460CE40E}"/>
                </a:ext>
              </a:extLst>
            </p:cNvPr>
            <p:cNvSpPr txBox="1">
              <a:spLocks noChangeArrowheads="1"/>
            </p:cNvSpPr>
            <p:nvPr/>
          </p:nvSpPr>
          <p:spPr bwMode="auto">
            <a:xfrm>
              <a:off x="3967" y="3022"/>
              <a:ext cx="499" cy="453"/>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50000"/>
                </a:spcBef>
                <a:defRPr/>
              </a:pPr>
              <a:endParaRPr lang="zh-CN" altLang="zh-CN" sz="3200"/>
            </a:p>
          </p:txBody>
        </p:sp>
        <p:sp>
          <p:nvSpPr>
            <p:cNvPr id="383043" name="Text Box 67">
              <a:extLst>
                <a:ext uri="{FF2B5EF4-FFF2-40B4-BE49-F238E27FC236}">
                  <a16:creationId xmlns:a16="http://schemas.microsoft.com/office/drawing/2014/main" id="{D7C0C7BF-2C72-4528-9C53-FA9575B95279}"/>
                </a:ext>
              </a:extLst>
            </p:cNvPr>
            <p:cNvSpPr txBox="1">
              <a:spLocks noChangeArrowheads="1"/>
            </p:cNvSpPr>
            <p:nvPr/>
          </p:nvSpPr>
          <p:spPr bwMode="auto">
            <a:xfrm>
              <a:off x="4966" y="3022"/>
              <a:ext cx="499" cy="453"/>
            </a:xfrm>
            <a:prstGeom prst="rect">
              <a:avLst/>
            </a:prstGeom>
            <a:solidFill>
              <a:srgbClr val="660066"/>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50000"/>
                </a:spcBef>
                <a:defRPr/>
              </a:pPr>
              <a:r>
                <a:rPr lang="en-US" altLang="zh-CN" sz="3200"/>
                <a:t> </a:t>
              </a:r>
            </a:p>
          </p:txBody>
        </p:sp>
        <p:sp>
          <p:nvSpPr>
            <p:cNvPr id="383044" name="Text Box 68">
              <a:extLst>
                <a:ext uri="{FF2B5EF4-FFF2-40B4-BE49-F238E27FC236}">
                  <a16:creationId xmlns:a16="http://schemas.microsoft.com/office/drawing/2014/main" id="{01D25EDF-6141-4EB5-B658-C154BE4B27B9}"/>
                </a:ext>
              </a:extLst>
            </p:cNvPr>
            <p:cNvSpPr txBox="1">
              <a:spLocks noChangeArrowheads="1"/>
            </p:cNvSpPr>
            <p:nvPr/>
          </p:nvSpPr>
          <p:spPr bwMode="auto">
            <a:xfrm>
              <a:off x="2471" y="3022"/>
              <a:ext cx="499" cy="453"/>
            </a:xfrm>
            <a:prstGeom prst="rect">
              <a:avLst/>
            </a:prstGeom>
            <a:solidFill>
              <a:schemeClr val="accent1">
                <a:alpha val="89999"/>
              </a:schemeClr>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50000"/>
                </a:spcBef>
                <a:defRPr/>
              </a:pPr>
              <a:r>
                <a:rPr lang="en-US" altLang="zh-CN" sz="3200"/>
                <a:t> </a:t>
              </a:r>
            </a:p>
          </p:txBody>
        </p:sp>
        <p:sp>
          <p:nvSpPr>
            <p:cNvPr id="383045" name="Text Box 69">
              <a:extLst>
                <a:ext uri="{FF2B5EF4-FFF2-40B4-BE49-F238E27FC236}">
                  <a16:creationId xmlns:a16="http://schemas.microsoft.com/office/drawing/2014/main" id="{BECD41F6-1CF3-4254-95FA-23D87EDC906C}"/>
                </a:ext>
              </a:extLst>
            </p:cNvPr>
            <p:cNvSpPr txBox="1">
              <a:spLocks noChangeArrowheads="1"/>
            </p:cNvSpPr>
            <p:nvPr/>
          </p:nvSpPr>
          <p:spPr bwMode="auto">
            <a:xfrm>
              <a:off x="1473" y="3022"/>
              <a:ext cx="499" cy="453"/>
            </a:xfrm>
            <a:prstGeom prst="rect">
              <a:avLst/>
            </a:prstGeom>
            <a:solidFill>
              <a:schemeClr val="accent1">
                <a:alpha val="89999"/>
              </a:schemeClr>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50000"/>
                </a:spcBef>
                <a:defRPr/>
              </a:pPr>
              <a:r>
                <a:rPr lang="en-US" altLang="zh-CN" sz="3200"/>
                <a:t> </a:t>
              </a:r>
            </a:p>
          </p:txBody>
        </p:sp>
        <p:sp>
          <p:nvSpPr>
            <p:cNvPr id="383046" name="Text Box 70">
              <a:extLst>
                <a:ext uri="{FF2B5EF4-FFF2-40B4-BE49-F238E27FC236}">
                  <a16:creationId xmlns:a16="http://schemas.microsoft.com/office/drawing/2014/main" id="{8F81D915-F5D5-410C-B099-FF0B92C2F6C7}"/>
                </a:ext>
              </a:extLst>
            </p:cNvPr>
            <p:cNvSpPr txBox="1">
              <a:spLocks noChangeArrowheads="1"/>
            </p:cNvSpPr>
            <p:nvPr/>
          </p:nvSpPr>
          <p:spPr bwMode="auto">
            <a:xfrm>
              <a:off x="1972" y="3022"/>
              <a:ext cx="499" cy="453"/>
            </a:xfrm>
            <a:prstGeom prst="rect">
              <a:avLst/>
            </a:prstGeom>
            <a:solidFill>
              <a:schemeClr val="accent1">
                <a:alpha val="89999"/>
              </a:schemeClr>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50000"/>
                </a:spcBef>
                <a:defRPr/>
              </a:pPr>
              <a:r>
                <a:rPr lang="en-US" altLang="zh-CN" sz="3200"/>
                <a:t> </a:t>
              </a:r>
            </a:p>
          </p:txBody>
        </p:sp>
        <p:sp>
          <p:nvSpPr>
            <p:cNvPr id="383048" name="Text Box 72">
              <a:extLst>
                <a:ext uri="{FF2B5EF4-FFF2-40B4-BE49-F238E27FC236}">
                  <a16:creationId xmlns:a16="http://schemas.microsoft.com/office/drawing/2014/main" id="{DA1FAFC2-9B31-4EC1-B5EF-C5CA4C7E1645}"/>
                </a:ext>
              </a:extLst>
            </p:cNvPr>
            <p:cNvSpPr txBox="1">
              <a:spLocks noChangeArrowheads="1"/>
            </p:cNvSpPr>
            <p:nvPr/>
          </p:nvSpPr>
          <p:spPr bwMode="auto">
            <a:xfrm>
              <a:off x="4467" y="3022"/>
              <a:ext cx="499" cy="453"/>
            </a:xfrm>
            <a:prstGeom prst="rect">
              <a:avLst/>
            </a:prstGeom>
            <a:solidFill>
              <a:srgbClr val="660066"/>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50000"/>
                </a:spcBef>
                <a:defRPr/>
              </a:pPr>
              <a:endParaRPr lang="zh-CN" altLang="zh-CN" sz="3200"/>
            </a:p>
          </p:txBody>
        </p:sp>
        <p:sp>
          <p:nvSpPr>
            <p:cNvPr id="383049" name="Text Box 73">
              <a:extLst>
                <a:ext uri="{FF2B5EF4-FFF2-40B4-BE49-F238E27FC236}">
                  <a16:creationId xmlns:a16="http://schemas.microsoft.com/office/drawing/2014/main" id="{0D80BF32-C52A-465D-A434-057A7612EA14}"/>
                </a:ext>
              </a:extLst>
            </p:cNvPr>
            <p:cNvSpPr txBox="1">
              <a:spLocks noChangeArrowheads="1"/>
            </p:cNvSpPr>
            <p:nvPr/>
          </p:nvSpPr>
          <p:spPr bwMode="auto">
            <a:xfrm>
              <a:off x="2602" y="3067"/>
              <a:ext cx="81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a:t>DSCP</a:t>
              </a:r>
            </a:p>
          </p:txBody>
        </p:sp>
        <p:sp>
          <p:nvSpPr>
            <p:cNvPr id="383050" name="Text Box 74">
              <a:extLst>
                <a:ext uri="{FF2B5EF4-FFF2-40B4-BE49-F238E27FC236}">
                  <a16:creationId xmlns:a16="http://schemas.microsoft.com/office/drawing/2014/main" id="{988BE96F-4228-4942-A7C5-E90F4BF772B6}"/>
                </a:ext>
              </a:extLst>
            </p:cNvPr>
            <p:cNvSpPr txBox="1">
              <a:spLocks noChangeArrowheads="1"/>
            </p:cNvSpPr>
            <p:nvPr/>
          </p:nvSpPr>
          <p:spPr bwMode="auto">
            <a:xfrm>
              <a:off x="4777" y="3067"/>
              <a:ext cx="480"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dirty="0">
                  <a:solidFill>
                    <a:srgbClr val="00B0F0"/>
                  </a:solidFill>
                </a:rPr>
                <a:t>CU</a:t>
              </a:r>
            </a:p>
          </p:txBody>
        </p:sp>
      </p:grpSp>
      <p:sp>
        <p:nvSpPr>
          <p:cNvPr id="383051" name="Rectangle 75">
            <a:extLst>
              <a:ext uri="{FF2B5EF4-FFF2-40B4-BE49-F238E27FC236}">
                <a16:creationId xmlns:a16="http://schemas.microsoft.com/office/drawing/2014/main" id="{D43B2780-71E3-4EC0-94B9-A83C0FB4DA66}"/>
              </a:ext>
            </a:extLst>
          </p:cNvPr>
          <p:cNvSpPr>
            <a:spLocks noChangeArrowheads="1"/>
          </p:cNvSpPr>
          <p:nvPr/>
        </p:nvSpPr>
        <p:spPr bwMode="auto">
          <a:xfrm>
            <a:off x="2700338" y="5877206"/>
            <a:ext cx="4032250" cy="752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1" hangingPunct="1">
              <a:lnSpc>
                <a:spcPct val="125000"/>
              </a:lnSpc>
              <a:defRPr/>
            </a:pPr>
            <a:r>
              <a:rPr lang="en-US" altLang="zh-CN"/>
              <a:t>Differentiated Services Code Point</a:t>
            </a:r>
            <a:r>
              <a:rPr lang="zh-CN" altLang="en-US"/>
              <a:t>，区分服务编码点 </a:t>
            </a:r>
          </a:p>
        </p:txBody>
      </p:sp>
      <p:sp>
        <p:nvSpPr>
          <p:cNvPr id="383052" name="Rectangle 76">
            <a:extLst>
              <a:ext uri="{FF2B5EF4-FFF2-40B4-BE49-F238E27FC236}">
                <a16:creationId xmlns:a16="http://schemas.microsoft.com/office/drawing/2014/main" id="{9E0CC4F4-D444-48CE-A253-B69C6B256284}"/>
              </a:ext>
            </a:extLst>
          </p:cNvPr>
          <p:cNvSpPr>
            <a:spLocks noChangeArrowheads="1"/>
          </p:cNvSpPr>
          <p:nvPr/>
        </p:nvSpPr>
        <p:spPr bwMode="auto">
          <a:xfrm>
            <a:off x="6588125" y="5882032"/>
            <a:ext cx="2555875" cy="745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1" hangingPunct="1">
              <a:lnSpc>
                <a:spcPct val="125000"/>
              </a:lnSpc>
              <a:defRPr/>
            </a:pPr>
            <a:r>
              <a:rPr lang="en-US" altLang="zh-CN"/>
              <a:t>Currently</a:t>
            </a:r>
          </a:p>
          <a:p>
            <a:pPr algn="ctr" eaLnBrk="1" hangingPunct="1">
              <a:lnSpc>
                <a:spcPct val="125000"/>
              </a:lnSpc>
              <a:defRPr/>
            </a:pPr>
            <a:r>
              <a:rPr lang="en-US" altLang="zh-CN"/>
              <a:t>Unused</a:t>
            </a:r>
          </a:p>
        </p:txBody>
      </p:sp>
      <p:pic>
        <p:nvPicPr>
          <p:cNvPr id="3" name="图片 2">
            <a:extLst>
              <a:ext uri="{FF2B5EF4-FFF2-40B4-BE49-F238E27FC236}">
                <a16:creationId xmlns:a16="http://schemas.microsoft.com/office/drawing/2014/main" id="{E78C4640-EDFA-4C17-B85A-E350473E0DF9}"/>
              </a:ext>
            </a:extLst>
          </p:cNvPr>
          <p:cNvPicPr>
            <a:picLocks noChangeAspect="1"/>
          </p:cNvPicPr>
          <p:nvPr/>
        </p:nvPicPr>
        <p:blipFill>
          <a:blip r:embed="rId3"/>
          <a:stretch>
            <a:fillRect/>
          </a:stretch>
        </p:blipFill>
        <p:spPr>
          <a:xfrm>
            <a:off x="1705282" y="-27868"/>
            <a:ext cx="7394545" cy="65507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83021"/>
                                        </p:tgtEl>
                                        <p:attrNameLst>
                                          <p:attrName>style.visibility</p:attrName>
                                        </p:attrNameLst>
                                      </p:cBhvr>
                                      <p:to>
                                        <p:strVal val="visible"/>
                                      </p:to>
                                    </p:set>
                                    <p:animEffect transition="in" filter="wipe(up)">
                                      <p:cBhvr>
                                        <p:cTn id="7" dur="500"/>
                                        <p:tgtEl>
                                          <p:spTgt spid="383021"/>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83019"/>
                                        </p:tgtEl>
                                        <p:attrNameLst>
                                          <p:attrName>style.visibility</p:attrName>
                                        </p:attrNameLst>
                                      </p:cBhvr>
                                      <p:to>
                                        <p:strVal val="visible"/>
                                      </p:to>
                                    </p:set>
                                    <p:animEffect transition="in" filter="wipe(up)">
                                      <p:cBhvr>
                                        <p:cTn id="11" dur="500"/>
                                        <p:tgtEl>
                                          <p:spTgt spid="38301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383022"/>
                                        </p:tgtEl>
                                        <p:attrNameLst>
                                          <p:attrName>style.visibility</p:attrName>
                                        </p:attrNameLst>
                                      </p:cBhvr>
                                      <p:to>
                                        <p:strVal val="visible"/>
                                      </p:to>
                                    </p:set>
                                    <p:animEffect transition="in" filter="wipe(up)">
                                      <p:cBhvr>
                                        <p:cTn id="16" dur="500"/>
                                        <p:tgtEl>
                                          <p:spTgt spid="383022"/>
                                        </p:tgtEl>
                                      </p:cBhvr>
                                    </p:animEffect>
                                  </p:childTnLst>
                                </p:cTn>
                              </p:par>
                            </p:childTnLst>
                          </p:cTn>
                        </p:par>
                        <p:par>
                          <p:cTn id="17" fill="hold" nodeType="afterGroup">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383020"/>
                                        </p:tgtEl>
                                        <p:attrNameLst>
                                          <p:attrName>style.visibility</p:attrName>
                                        </p:attrNameLst>
                                      </p:cBhvr>
                                      <p:to>
                                        <p:strVal val="visible"/>
                                      </p:to>
                                    </p:set>
                                    <p:animEffect transition="in" filter="wipe(up)">
                                      <p:cBhvr>
                                        <p:cTn id="20" dur="500"/>
                                        <p:tgtEl>
                                          <p:spTgt spid="38302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82992"/>
                                        </p:tgtEl>
                                        <p:attrNameLst>
                                          <p:attrName>style.visibility</p:attrName>
                                        </p:attrNameLst>
                                      </p:cBhvr>
                                      <p:to>
                                        <p:strVal val="visible"/>
                                      </p:to>
                                    </p:set>
                                    <p:animEffect transition="in" filter="dissolve">
                                      <p:cBhvr>
                                        <p:cTn id="25" dur="500"/>
                                        <p:tgtEl>
                                          <p:spTgt spid="38299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83023"/>
                                        </p:tgtEl>
                                        <p:attrNameLst>
                                          <p:attrName>style.visibility</p:attrName>
                                        </p:attrNameLst>
                                      </p:cBhvr>
                                      <p:to>
                                        <p:strVal val="visible"/>
                                      </p:to>
                                    </p:set>
                                    <p:animEffect transition="in" filter="dissolve">
                                      <p:cBhvr>
                                        <p:cTn id="30" dur="500"/>
                                        <p:tgtEl>
                                          <p:spTgt spid="38302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xit" presetSubtype="0" fill="hold" grpId="1" nodeType="clickEffect">
                                  <p:stCondLst>
                                    <p:cond delay="0"/>
                                  </p:stCondLst>
                                  <p:childTnLst>
                                    <p:animEffect transition="out" filter="fade">
                                      <p:cBhvr>
                                        <p:cTn id="34" dur="1000"/>
                                        <p:tgtEl>
                                          <p:spTgt spid="383019"/>
                                        </p:tgtEl>
                                      </p:cBhvr>
                                    </p:animEffect>
                                    <p:set>
                                      <p:cBhvr>
                                        <p:cTn id="35" dur="1" fill="hold">
                                          <p:stCondLst>
                                            <p:cond delay="999"/>
                                          </p:stCondLst>
                                        </p:cTn>
                                        <p:tgtEl>
                                          <p:spTgt spid="383019"/>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1000"/>
                                        <p:tgtEl>
                                          <p:spTgt spid="383020"/>
                                        </p:tgtEl>
                                      </p:cBhvr>
                                    </p:animEffect>
                                    <p:set>
                                      <p:cBhvr>
                                        <p:cTn id="38" dur="1" fill="hold">
                                          <p:stCondLst>
                                            <p:cond delay="999"/>
                                          </p:stCondLst>
                                        </p:cTn>
                                        <p:tgtEl>
                                          <p:spTgt spid="383020"/>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1000"/>
                                        <p:tgtEl>
                                          <p:spTgt spid="383021"/>
                                        </p:tgtEl>
                                      </p:cBhvr>
                                    </p:animEffect>
                                    <p:set>
                                      <p:cBhvr>
                                        <p:cTn id="41" dur="1" fill="hold">
                                          <p:stCondLst>
                                            <p:cond delay="999"/>
                                          </p:stCondLst>
                                        </p:cTn>
                                        <p:tgtEl>
                                          <p:spTgt spid="383021"/>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1000"/>
                                        <p:tgtEl>
                                          <p:spTgt spid="383022"/>
                                        </p:tgtEl>
                                      </p:cBhvr>
                                    </p:animEffect>
                                    <p:set>
                                      <p:cBhvr>
                                        <p:cTn id="44" dur="1" fill="hold">
                                          <p:stCondLst>
                                            <p:cond delay="999"/>
                                          </p:stCondLst>
                                        </p:cTn>
                                        <p:tgtEl>
                                          <p:spTgt spid="383022"/>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1000"/>
                                        <p:tgtEl>
                                          <p:spTgt spid="382992"/>
                                        </p:tgtEl>
                                      </p:cBhvr>
                                    </p:animEffect>
                                    <p:set>
                                      <p:cBhvr>
                                        <p:cTn id="47" dur="1" fill="hold">
                                          <p:stCondLst>
                                            <p:cond delay="999"/>
                                          </p:stCondLst>
                                        </p:cTn>
                                        <p:tgtEl>
                                          <p:spTgt spid="382992"/>
                                        </p:tgtEl>
                                        <p:attrNameLst>
                                          <p:attrName>style.visibility</p:attrName>
                                        </p:attrNameLst>
                                      </p:cBhvr>
                                      <p:to>
                                        <p:strVal val="hidden"/>
                                      </p:to>
                                    </p:set>
                                  </p:childTnLst>
                                </p:cTn>
                              </p:par>
                            </p:childTnLst>
                          </p:cTn>
                        </p:par>
                        <p:par>
                          <p:cTn id="48" fill="hold" nodeType="afterGroup">
                            <p:stCondLst>
                              <p:cond delay="1000"/>
                            </p:stCondLst>
                            <p:childTnLst>
                              <p:par>
                                <p:cTn id="49" presetID="9" presetClass="entr" presetSubtype="0" fill="hold" grpId="0" nodeType="afterEffect">
                                  <p:stCondLst>
                                    <p:cond delay="0"/>
                                  </p:stCondLst>
                                  <p:childTnLst>
                                    <p:set>
                                      <p:cBhvr>
                                        <p:cTn id="50" dur="1" fill="hold">
                                          <p:stCondLst>
                                            <p:cond delay="0"/>
                                          </p:stCondLst>
                                        </p:cTn>
                                        <p:tgtEl>
                                          <p:spTgt spid="383024"/>
                                        </p:tgtEl>
                                        <p:attrNameLst>
                                          <p:attrName>style.visibility</p:attrName>
                                        </p:attrNameLst>
                                      </p:cBhvr>
                                      <p:to>
                                        <p:strVal val="visible"/>
                                      </p:to>
                                    </p:set>
                                    <p:animEffect transition="in" filter="dissolve">
                                      <p:cBhvr>
                                        <p:cTn id="51" dur="500"/>
                                        <p:tgtEl>
                                          <p:spTgt spid="383024"/>
                                        </p:tgtEl>
                                      </p:cBhvr>
                                    </p:animEffect>
                                  </p:childTnLst>
                                </p:cTn>
                              </p:par>
                            </p:childTnLst>
                          </p:cTn>
                        </p:par>
                        <p:par>
                          <p:cTn id="52" fill="hold" nodeType="afterGroup">
                            <p:stCondLst>
                              <p:cond delay="1500"/>
                            </p:stCondLst>
                            <p:childTnLst>
                              <p:par>
                                <p:cTn id="53" presetID="10" presetClass="entr" presetSubtype="0" fill="hold" nodeType="afterEffect">
                                  <p:stCondLst>
                                    <p:cond delay="0"/>
                                  </p:stCondLst>
                                  <p:childTnLst>
                                    <p:set>
                                      <p:cBhvr>
                                        <p:cTn id="54" dur="1" fill="hold">
                                          <p:stCondLst>
                                            <p:cond delay="0"/>
                                          </p:stCondLst>
                                        </p:cTn>
                                        <p:tgtEl>
                                          <p:spTgt spid="383037"/>
                                        </p:tgtEl>
                                        <p:attrNameLst>
                                          <p:attrName>style.visibility</p:attrName>
                                        </p:attrNameLst>
                                      </p:cBhvr>
                                      <p:to>
                                        <p:strVal val="visible"/>
                                      </p:to>
                                    </p:set>
                                    <p:animEffect transition="in" filter="fade">
                                      <p:cBhvr>
                                        <p:cTn id="55" dur="1000"/>
                                        <p:tgtEl>
                                          <p:spTgt spid="383037"/>
                                        </p:tgtEl>
                                      </p:cBhvr>
                                    </p:animEffect>
                                  </p:childTnLst>
                                </p:cTn>
                              </p:par>
                            </p:childTnLst>
                          </p:cTn>
                        </p:par>
                        <p:par>
                          <p:cTn id="56" fill="hold" nodeType="afterGroup">
                            <p:stCondLst>
                              <p:cond delay="2500"/>
                            </p:stCondLst>
                            <p:childTnLst>
                              <p:par>
                                <p:cTn id="57" presetID="9" presetClass="entr" presetSubtype="0" fill="hold" grpId="0" nodeType="afterEffect">
                                  <p:stCondLst>
                                    <p:cond delay="0"/>
                                  </p:stCondLst>
                                  <p:childTnLst>
                                    <p:set>
                                      <p:cBhvr>
                                        <p:cTn id="58" dur="1" fill="hold">
                                          <p:stCondLst>
                                            <p:cond delay="0"/>
                                          </p:stCondLst>
                                        </p:cTn>
                                        <p:tgtEl>
                                          <p:spTgt spid="383018"/>
                                        </p:tgtEl>
                                        <p:attrNameLst>
                                          <p:attrName>style.visibility</p:attrName>
                                        </p:attrNameLst>
                                      </p:cBhvr>
                                      <p:to>
                                        <p:strVal val="visible"/>
                                      </p:to>
                                    </p:set>
                                    <p:animEffect transition="in" filter="dissolve">
                                      <p:cBhvr>
                                        <p:cTn id="59" dur="500"/>
                                        <p:tgtEl>
                                          <p:spTgt spid="383018"/>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0" presetClass="exit" presetSubtype="0" fill="hold" grpId="1" nodeType="clickEffect">
                                  <p:stCondLst>
                                    <p:cond delay="0"/>
                                  </p:stCondLst>
                                  <p:childTnLst>
                                    <p:animEffect transition="out" filter="fade">
                                      <p:cBhvr>
                                        <p:cTn id="63" dur="1000"/>
                                        <p:tgtEl>
                                          <p:spTgt spid="383018"/>
                                        </p:tgtEl>
                                      </p:cBhvr>
                                    </p:animEffect>
                                    <p:set>
                                      <p:cBhvr>
                                        <p:cTn id="64" dur="1" fill="hold">
                                          <p:stCondLst>
                                            <p:cond delay="999"/>
                                          </p:stCondLst>
                                        </p:cTn>
                                        <p:tgtEl>
                                          <p:spTgt spid="383018"/>
                                        </p:tgtEl>
                                        <p:attrNameLst>
                                          <p:attrName>style.visibility</p:attrName>
                                        </p:attrNameLst>
                                      </p:cBhvr>
                                      <p:to>
                                        <p:strVal val="hidden"/>
                                      </p:to>
                                    </p:set>
                                  </p:childTnLst>
                                </p:cTn>
                              </p:par>
                            </p:childTnLst>
                          </p:cTn>
                        </p:par>
                        <p:par>
                          <p:cTn id="65" fill="hold" nodeType="afterGroup">
                            <p:stCondLst>
                              <p:cond delay="1000"/>
                            </p:stCondLst>
                            <p:childTnLst>
                              <p:par>
                                <p:cTn id="66" presetID="9" presetClass="entr" presetSubtype="0" fill="hold" grpId="0" nodeType="afterEffect">
                                  <p:stCondLst>
                                    <p:cond delay="0"/>
                                  </p:stCondLst>
                                  <p:childTnLst>
                                    <p:set>
                                      <p:cBhvr>
                                        <p:cTn id="67" dur="1" fill="hold">
                                          <p:stCondLst>
                                            <p:cond delay="0"/>
                                          </p:stCondLst>
                                        </p:cTn>
                                        <p:tgtEl>
                                          <p:spTgt spid="383038"/>
                                        </p:tgtEl>
                                        <p:attrNameLst>
                                          <p:attrName>style.visibility</p:attrName>
                                        </p:attrNameLst>
                                      </p:cBhvr>
                                      <p:to>
                                        <p:strVal val="visible"/>
                                      </p:to>
                                    </p:set>
                                    <p:animEffect transition="in" filter="dissolve">
                                      <p:cBhvr>
                                        <p:cTn id="68" dur="500"/>
                                        <p:tgtEl>
                                          <p:spTgt spid="383038"/>
                                        </p:tgtEl>
                                      </p:cBhvr>
                                    </p:animEffect>
                                  </p:childTnLst>
                                </p:cTn>
                              </p:par>
                            </p:childTnLst>
                          </p:cTn>
                        </p:par>
                        <p:par>
                          <p:cTn id="69" fill="hold" nodeType="afterGroup">
                            <p:stCondLst>
                              <p:cond delay="1500"/>
                            </p:stCondLst>
                            <p:childTnLst>
                              <p:par>
                                <p:cTn id="70" presetID="10" presetClass="entr" presetSubtype="0" fill="hold" nodeType="afterEffect">
                                  <p:stCondLst>
                                    <p:cond delay="0"/>
                                  </p:stCondLst>
                                  <p:childTnLst>
                                    <p:set>
                                      <p:cBhvr>
                                        <p:cTn id="71" dur="1" fill="hold">
                                          <p:stCondLst>
                                            <p:cond delay="0"/>
                                          </p:stCondLst>
                                        </p:cTn>
                                        <p:tgtEl>
                                          <p:spTgt spid="383053"/>
                                        </p:tgtEl>
                                        <p:attrNameLst>
                                          <p:attrName>style.visibility</p:attrName>
                                        </p:attrNameLst>
                                      </p:cBhvr>
                                      <p:to>
                                        <p:strVal val="visible"/>
                                      </p:to>
                                    </p:set>
                                    <p:animEffect transition="in" filter="fade">
                                      <p:cBhvr>
                                        <p:cTn id="72" dur="1000"/>
                                        <p:tgtEl>
                                          <p:spTgt spid="383053"/>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83051"/>
                                        </p:tgtEl>
                                        <p:attrNameLst>
                                          <p:attrName>style.visibility</p:attrName>
                                        </p:attrNameLst>
                                      </p:cBhvr>
                                      <p:to>
                                        <p:strVal val="visible"/>
                                      </p:to>
                                    </p:set>
                                    <p:animEffect transition="in" filter="fade">
                                      <p:cBhvr>
                                        <p:cTn id="77" dur="1000"/>
                                        <p:tgtEl>
                                          <p:spTgt spid="383051"/>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83052"/>
                                        </p:tgtEl>
                                        <p:attrNameLst>
                                          <p:attrName>style.visibility</p:attrName>
                                        </p:attrNameLst>
                                      </p:cBhvr>
                                      <p:to>
                                        <p:strVal val="visible"/>
                                      </p:to>
                                    </p:set>
                                    <p:animEffect transition="in" filter="fade">
                                      <p:cBhvr>
                                        <p:cTn id="82" dur="1000"/>
                                        <p:tgtEl>
                                          <p:spTgt spid="383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92" grpId="0"/>
      <p:bldP spid="382992" grpId="1"/>
      <p:bldP spid="383018" grpId="0"/>
      <p:bldP spid="383018" grpId="1"/>
      <p:bldP spid="383019" grpId="0" animBg="1"/>
      <p:bldP spid="383019" grpId="1" animBg="1"/>
      <p:bldP spid="383020" grpId="0" animBg="1"/>
      <p:bldP spid="383020" grpId="1" animBg="1"/>
      <p:bldP spid="383023" grpId="0"/>
      <p:bldP spid="383024" grpId="0" animBg="1"/>
      <p:bldP spid="383038" grpId="0" animBg="1"/>
      <p:bldP spid="383051" grpId="0"/>
      <p:bldP spid="38305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1940C2-E53E-4A53-B325-88EAB92D396E}"/>
              </a:ext>
            </a:extLst>
          </p:cNvPr>
          <p:cNvSpPr>
            <a:spLocks noGrp="1"/>
          </p:cNvSpPr>
          <p:nvPr>
            <p:ph type="title"/>
          </p:nvPr>
        </p:nvSpPr>
        <p:spPr>
          <a:xfrm>
            <a:off x="628650" y="271803"/>
            <a:ext cx="7886700" cy="1325563"/>
          </a:xfrm>
        </p:spPr>
        <p:txBody>
          <a:bodyPr/>
          <a:lstStyle/>
          <a:p>
            <a:r>
              <a:rPr lang="zh-CN" altLang="en-US" dirty="0"/>
              <a:t>早期服务类型字段推荐值</a:t>
            </a:r>
          </a:p>
        </p:txBody>
      </p:sp>
      <p:pic>
        <p:nvPicPr>
          <p:cNvPr id="7" name="内容占位符 6">
            <a:extLst>
              <a:ext uri="{FF2B5EF4-FFF2-40B4-BE49-F238E27FC236}">
                <a16:creationId xmlns:a16="http://schemas.microsoft.com/office/drawing/2014/main" id="{242306CE-A725-4A59-AED8-0457788C1F80}"/>
              </a:ext>
            </a:extLst>
          </p:cNvPr>
          <p:cNvPicPr>
            <a:picLocks noGrp="1" noChangeAspect="1"/>
          </p:cNvPicPr>
          <p:nvPr>
            <p:ph idx="1"/>
          </p:nvPr>
        </p:nvPicPr>
        <p:blipFill>
          <a:blip r:embed="rId3"/>
          <a:stretch>
            <a:fillRect/>
          </a:stretch>
        </p:blipFill>
        <p:spPr>
          <a:xfrm>
            <a:off x="1282512" y="1072288"/>
            <a:ext cx="6293225" cy="4232344"/>
          </a:xfrm>
        </p:spPr>
      </p:pic>
      <p:sp>
        <p:nvSpPr>
          <p:cNvPr id="4" name="页脚占位符 3">
            <a:extLst>
              <a:ext uri="{FF2B5EF4-FFF2-40B4-BE49-F238E27FC236}">
                <a16:creationId xmlns:a16="http://schemas.microsoft.com/office/drawing/2014/main" id="{F7A6F2C0-53B0-4C6C-A76C-86B18D7D5D58}"/>
              </a:ext>
            </a:extLst>
          </p:cNvPr>
          <p:cNvSpPr>
            <a:spLocks noGrp="1"/>
          </p:cNvSpPr>
          <p:nvPr>
            <p:ph type="ftr" sz="quarter" idx="10"/>
          </p:nvPr>
        </p:nvSpPr>
        <p:spPr/>
        <p:txBody>
          <a:bodyPr/>
          <a:lstStyle/>
          <a:p>
            <a:pPr>
              <a:defRPr/>
            </a:pPr>
            <a:r>
              <a:rPr lang="en-US" altLang="zh-TW"/>
              <a:t>TCP/IP Protocol Suite</a:t>
            </a:r>
          </a:p>
        </p:txBody>
      </p:sp>
      <p:sp>
        <p:nvSpPr>
          <p:cNvPr id="5" name="灯片编号占位符 4">
            <a:extLst>
              <a:ext uri="{FF2B5EF4-FFF2-40B4-BE49-F238E27FC236}">
                <a16:creationId xmlns:a16="http://schemas.microsoft.com/office/drawing/2014/main" id="{F57C59A4-43F1-4274-97D4-EA13CD4FBC66}"/>
              </a:ext>
            </a:extLst>
          </p:cNvPr>
          <p:cNvSpPr>
            <a:spLocks noGrp="1"/>
          </p:cNvSpPr>
          <p:nvPr>
            <p:ph type="sldNum" sz="quarter" idx="11"/>
          </p:nvPr>
        </p:nvSpPr>
        <p:spPr/>
        <p:txBody>
          <a:bodyPr/>
          <a:lstStyle/>
          <a:p>
            <a:pPr>
              <a:defRPr/>
            </a:pPr>
            <a:fld id="{7A6596A7-7320-4107-AA96-549F149EFD43}" type="slidenum">
              <a:rPr lang="en-US" altLang="zh-TW" smtClean="0"/>
              <a:pPr>
                <a:defRPr/>
              </a:pPr>
              <a:t>11</a:t>
            </a:fld>
            <a:endParaRPr lang="en-US" altLang="zh-TW"/>
          </a:p>
        </p:txBody>
      </p:sp>
      <p:sp>
        <p:nvSpPr>
          <p:cNvPr id="9" name="文本框 8">
            <a:extLst>
              <a:ext uri="{FF2B5EF4-FFF2-40B4-BE49-F238E27FC236}">
                <a16:creationId xmlns:a16="http://schemas.microsoft.com/office/drawing/2014/main" id="{32F24658-512F-4937-A90B-9F6815CD1F8B}"/>
              </a:ext>
            </a:extLst>
          </p:cNvPr>
          <p:cNvSpPr txBox="1"/>
          <p:nvPr/>
        </p:nvSpPr>
        <p:spPr>
          <a:xfrm>
            <a:off x="628650" y="5513977"/>
            <a:ext cx="7600950" cy="707886"/>
          </a:xfrm>
          <a:prstGeom prst="rect">
            <a:avLst/>
          </a:prstGeom>
          <a:noFill/>
        </p:spPr>
        <p:txBody>
          <a:bodyPr wrap="square">
            <a:spAutoFit/>
          </a:bodyPr>
          <a:lstStyle/>
          <a:p>
            <a:r>
              <a:rPr lang="zh-CN" altLang="en-US" sz="2000" b="0" dirty="0"/>
              <a:t>现在大多数的</a:t>
            </a:r>
            <a:r>
              <a:rPr lang="en-US" altLang="zh-CN" sz="2000" b="0" dirty="0"/>
              <a:t>T C P / I P</a:t>
            </a:r>
            <a:r>
              <a:rPr lang="zh-CN" altLang="en-US" sz="2000" b="0" dirty="0"/>
              <a:t>实现都不支持</a:t>
            </a:r>
            <a:r>
              <a:rPr lang="en-US" altLang="zh-CN" sz="2000" b="0" dirty="0"/>
              <a:t>TO S</a:t>
            </a:r>
            <a:r>
              <a:rPr lang="zh-CN" altLang="en-US" sz="2000" b="0" dirty="0"/>
              <a:t>特性，新的路由协议如 </a:t>
            </a:r>
            <a:r>
              <a:rPr lang="en-US" altLang="zh-CN" sz="2000" b="0" dirty="0"/>
              <a:t>O S P F</a:t>
            </a:r>
            <a:r>
              <a:rPr lang="zh-CN" altLang="en-US" sz="2000" b="0" dirty="0"/>
              <a:t>和</a:t>
            </a:r>
            <a:r>
              <a:rPr lang="en-US" altLang="zh-CN" sz="2000" b="0" dirty="0"/>
              <a:t>I S - I S</a:t>
            </a:r>
            <a:r>
              <a:rPr lang="zh-CN" altLang="en-US" sz="2000" b="0" dirty="0"/>
              <a:t>都根据</a:t>
            </a:r>
            <a:r>
              <a:rPr lang="en-US" altLang="zh-CN" sz="2000" b="0" dirty="0"/>
              <a:t>DSCP</a:t>
            </a:r>
            <a:r>
              <a:rPr lang="zh-CN" altLang="en-US" sz="2000" b="0" dirty="0"/>
              <a:t>的值进行路由决策。</a:t>
            </a:r>
          </a:p>
        </p:txBody>
      </p:sp>
    </p:spTree>
    <p:extLst>
      <p:ext uri="{BB962C8B-B14F-4D97-AF65-F5344CB8AC3E}">
        <p14:creationId xmlns:p14="http://schemas.microsoft.com/office/powerpoint/2010/main" val="778304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頁尾版面配置區 1">
            <a:extLst>
              <a:ext uri="{FF2B5EF4-FFF2-40B4-BE49-F238E27FC236}">
                <a16:creationId xmlns:a16="http://schemas.microsoft.com/office/drawing/2014/main" id="{0B11BD42-0708-49E6-8255-C3E95136F0D3}"/>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2531" name="投影片編號版面配置區 2">
            <a:extLst>
              <a:ext uri="{FF2B5EF4-FFF2-40B4-BE49-F238E27FC236}">
                <a16:creationId xmlns:a16="http://schemas.microsoft.com/office/drawing/2014/main" id="{E8FF4428-8429-4C6B-9825-082EE94FCA6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5F30810-429E-492F-8D74-AD4FCC6083D0}" type="slidenum">
              <a:rPr lang="en-US" altLang="zh-TW" b="0"/>
              <a:pPr/>
              <a:t>12</a:t>
            </a:fld>
            <a:endParaRPr lang="en-US" altLang="zh-TW" b="0"/>
          </a:p>
        </p:txBody>
      </p:sp>
      <p:sp>
        <p:nvSpPr>
          <p:cNvPr id="22532" name="Text Box 2">
            <a:extLst>
              <a:ext uri="{FF2B5EF4-FFF2-40B4-BE49-F238E27FC236}">
                <a16:creationId xmlns:a16="http://schemas.microsoft.com/office/drawing/2014/main" id="{91D19926-2EB1-400C-9517-3423A24CD6A0}"/>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7.3</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Service type</a:t>
            </a:r>
          </a:p>
        </p:txBody>
      </p:sp>
      <p:sp>
        <p:nvSpPr>
          <p:cNvPr id="22533" name="Rectangle 3">
            <a:extLst>
              <a:ext uri="{FF2B5EF4-FFF2-40B4-BE49-F238E27FC236}">
                <a16:creationId xmlns:a16="http://schemas.microsoft.com/office/drawing/2014/main" id="{CA46AE78-6C0E-4BE3-AA8B-D824423E9D71}"/>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2534" name="Rectangle 4">
            <a:extLst>
              <a:ext uri="{FF2B5EF4-FFF2-40B4-BE49-F238E27FC236}">
                <a16:creationId xmlns:a16="http://schemas.microsoft.com/office/drawing/2014/main" id="{E8966302-6582-4BDD-A907-F9DB56913870}"/>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2535" name="Rectangle 5">
            <a:extLst>
              <a:ext uri="{FF2B5EF4-FFF2-40B4-BE49-F238E27FC236}">
                <a16:creationId xmlns:a16="http://schemas.microsoft.com/office/drawing/2014/main" id="{04680167-7E74-4F09-8B94-564EBC8C25C5}"/>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2536" name="Rectangle 6">
            <a:extLst>
              <a:ext uri="{FF2B5EF4-FFF2-40B4-BE49-F238E27FC236}">
                <a16:creationId xmlns:a16="http://schemas.microsoft.com/office/drawing/2014/main" id="{2ACEC747-BCA5-4E14-AA32-C1B775114CBE}"/>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2537" name="Rectangle 7">
            <a:extLst>
              <a:ext uri="{FF2B5EF4-FFF2-40B4-BE49-F238E27FC236}">
                <a16:creationId xmlns:a16="http://schemas.microsoft.com/office/drawing/2014/main" id="{68030DC8-B90D-4B97-AC6A-4B2053480294}"/>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2538" name="Rectangle 8">
            <a:extLst>
              <a:ext uri="{FF2B5EF4-FFF2-40B4-BE49-F238E27FC236}">
                <a16:creationId xmlns:a16="http://schemas.microsoft.com/office/drawing/2014/main" id="{989AF0E3-1984-47A7-B012-A4ADE3EB2A3D}"/>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2539" name="Rectangle 9">
            <a:extLst>
              <a:ext uri="{FF2B5EF4-FFF2-40B4-BE49-F238E27FC236}">
                <a16:creationId xmlns:a16="http://schemas.microsoft.com/office/drawing/2014/main" id="{1A481244-CCD0-496D-AE6E-A519E8C85521}"/>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22540" name="Picture 10">
            <a:extLst>
              <a:ext uri="{FF2B5EF4-FFF2-40B4-BE49-F238E27FC236}">
                <a16:creationId xmlns:a16="http://schemas.microsoft.com/office/drawing/2014/main" id="{1D6E7FCD-96AA-4536-819F-F3560CE457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1074" y="852489"/>
            <a:ext cx="4113212" cy="1030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5675" name="Picture 11">
            <a:extLst>
              <a:ext uri="{FF2B5EF4-FFF2-40B4-BE49-F238E27FC236}">
                <a16:creationId xmlns:a16="http://schemas.microsoft.com/office/drawing/2014/main" id="{63D43D19-930C-4866-A429-B6814D543E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7836" y="1843089"/>
            <a:ext cx="4899025" cy="157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5677" name="Picture 13">
            <a:extLst>
              <a:ext uri="{FF2B5EF4-FFF2-40B4-BE49-F238E27FC236}">
                <a16:creationId xmlns:a16="http://schemas.microsoft.com/office/drawing/2014/main" id="{D312B63E-34E5-4C9F-830D-9AF5A290C6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5836" y="1843089"/>
            <a:ext cx="4927600" cy="248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6">
            <a:extLst>
              <a:ext uri="{FF2B5EF4-FFF2-40B4-BE49-F238E27FC236}">
                <a16:creationId xmlns:a16="http://schemas.microsoft.com/office/drawing/2014/main" id="{960CEE58-17BE-457C-A31A-E3C7C403AFB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7590" y="4389632"/>
            <a:ext cx="7450138" cy="2309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567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256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38D795A-637C-4206-838F-841C996E98A8}"/>
              </a:ext>
            </a:extLst>
          </p:cNvPr>
          <p:cNvPicPr>
            <a:picLocks noChangeAspect="1"/>
          </p:cNvPicPr>
          <p:nvPr/>
        </p:nvPicPr>
        <p:blipFill>
          <a:blip r:embed="rId2"/>
          <a:stretch>
            <a:fillRect/>
          </a:stretch>
        </p:blipFill>
        <p:spPr>
          <a:xfrm>
            <a:off x="1371600" y="1103572"/>
            <a:ext cx="6804199" cy="3070747"/>
          </a:xfrm>
          <a:prstGeom prst="rect">
            <a:avLst/>
          </a:prstGeom>
        </p:spPr>
      </p:pic>
      <p:sp>
        <p:nvSpPr>
          <p:cNvPr id="7" name="灯片编号占位符 5">
            <a:extLst>
              <a:ext uri="{FF2B5EF4-FFF2-40B4-BE49-F238E27FC236}">
                <a16:creationId xmlns:a16="http://schemas.microsoft.com/office/drawing/2014/main" id="{26C20290-BFB0-4328-AED1-947B7D80A17D}"/>
              </a:ext>
            </a:extLst>
          </p:cNvPr>
          <p:cNvSpPr>
            <a:spLocks noGrp="1"/>
          </p:cNvSpPr>
          <p:nvPr>
            <p:ph type="sldNum" sz="quarter" idx="12"/>
          </p:nvPr>
        </p:nvSpPr>
        <p:spPr bwMode="auto">
          <a:xfrm>
            <a:off x="6686550" y="6308725"/>
            <a:ext cx="21336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r" rtl="0" eaLnBrk="1" fontAlgn="base" hangingPunct="1">
              <a:spcBef>
                <a:spcPct val="0"/>
              </a:spcBef>
              <a:spcAft>
                <a:spcPct val="0"/>
              </a:spcAft>
              <a:defRPr sz="1400" b="0" kern="1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2pPr>
            <a:lvl3pPr marL="9144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3pPr>
            <a:lvl4pPr marL="13716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4pPr>
            <a:lvl5pPr marL="18288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5pPr>
            <a:lvl6pPr marL="22860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6pPr>
            <a:lvl7pPr marL="27432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7pPr>
            <a:lvl8pPr marL="32004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8pPr>
            <a:lvl9pPr marL="36576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9pPr>
          </a:lstStyle>
          <a:p>
            <a:pPr>
              <a:defRPr/>
            </a:pPr>
            <a:fld id="{B49A12E6-BBBF-464C-8907-60390281992B}" type="slidenum">
              <a:rPr lang="en-US" altLang="zh-CN" smtClean="0"/>
              <a:pPr>
                <a:defRPr/>
              </a:pPr>
              <a:t>13</a:t>
            </a:fld>
            <a:endParaRPr lang="en-US" altLang="zh-CN"/>
          </a:p>
        </p:txBody>
      </p:sp>
      <p:sp>
        <p:nvSpPr>
          <p:cNvPr id="381954" name="Rectangle 2">
            <a:extLst>
              <a:ext uri="{FF2B5EF4-FFF2-40B4-BE49-F238E27FC236}">
                <a16:creationId xmlns:a16="http://schemas.microsoft.com/office/drawing/2014/main" id="{E29187FC-6DB5-43C6-A887-6DD50D32EE4D}"/>
              </a:ext>
            </a:extLst>
          </p:cNvPr>
          <p:cNvSpPr>
            <a:spLocks noGrp="1" noChangeArrowheads="1"/>
          </p:cNvSpPr>
          <p:nvPr>
            <p:ph type="title"/>
          </p:nvPr>
        </p:nvSpPr>
        <p:spPr/>
        <p:txBody>
          <a:bodyPr/>
          <a:lstStyle/>
          <a:p>
            <a:pPr eaLnBrk="1" hangingPunct="1">
              <a:defRPr/>
            </a:pPr>
            <a:r>
              <a:rPr lang="en-US" altLang="zh-CN"/>
              <a:t>Length Fields</a:t>
            </a:r>
          </a:p>
        </p:txBody>
      </p:sp>
      <p:sp>
        <p:nvSpPr>
          <p:cNvPr id="381955" name="Rectangle 3">
            <a:extLst>
              <a:ext uri="{FF2B5EF4-FFF2-40B4-BE49-F238E27FC236}">
                <a16:creationId xmlns:a16="http://schemas.microsoft.com/office/drawing/2014/main" id="{A5A9DC18-1923-4FC6-BEA4-6813ADF4F42B}"/>
              </a:ext>
            </a:extLst>
          </p:cNvPr>
          <p:cNvSpPr>
            <a:spLocks noGrp="1" noChangeArrowheads="1"/>
          </p:cNvSpPr>
          <p:nvPr>
            <p:ph type="body" idx="1"/>
          </p:nvPr>
        </p:nvSpPr>
        <p:spPr>
          <a:xfrm>
            <a:off x="622933" y="1668462"/>
            <a:ext cx="7886700" cy="4351338"/>
          </a:xfrm>
          <a:solidFill>
            <a:schemeClr val="bg1"/>
          </a:solidFill>
        </p:spPr>
        <p:txBody>
          <a:bodyPr/>
          <a:lstStyle/>
          <a:p>
            <a:pPr eaLnBrk="1" hangingPunct="1">
              <a:defRPr/>
            </a:pPr>
            <a:r>
              <a:rPr lang="en-US" altLang="zh-CN" dirty="0"/>
              <a:t>HLEN</a:t>
            </a:r>
            <a:r>
              <a:rPr lang="zh-CN" altLang="en-US" dirty="0"/>
              <a:t>（首部长度字段）：</a:t>
            </a:r>
            <a:r>
              <a:rPr lang="en-US" altLang="zh-CN" dirty="0"/>
              <a:t>4 bits</a:t>
            </a:r>
          </a:p>
          <a:p>
            <a:pPr lvl="1" eaLnBrk="1" hangingPunct="1">
              <a:defRPr/>
            </a:pPr>
            <a:r>
              <a:rPr lang="zh-CN" altLang="en-US" dirty="0"/>
              <a:t>以</a:t>
            </a:r>
            <a:r>
              <a:rPr lang="en-US" altLang="zh-CN" dirty="0"/>
              <a:t>4</a:t>
            </a:r>
            <a:r>
              <a:rPr lang="zh-CN" altLang="en-US" dirty="0"/>
              <a:t>字节（即</a:t>
            </a:r>
            <a:r>
              <a:rPr lang="en-US" altLang="zh-CN" dirty="0"/>
              <a:t>32bits</a:t>
            </a:r>
            <a:r>
              <a:rPr lang="zh-CN" altLang="en-US" dirty="0"/>
              <a:t>）为单位</a:t>
            </a:r>
          </a:p>
          <a:p>
            <a:pPr lvl="1" eaLnBrk="1" hangingPunct="1">
              <a:defRPr/>
            </a:pPr>
            <a:r>
              <a:rPr lang="zh-CN" altLang="en-US" dirty="0"/>
              <a:t>取值：</a:t>
            </a:r>
            <a:r>
              <a:rPr lang="en-US" altLang="zh-CN" dirty="0"/>
              <a:t>5 ~ 15</a:t>
            </a:r>
            <a:r>
              <a:rPr lang="zh-CN" altLang="en-US" dirty="0"/>
              <a:t>（即首部长度为 </a:t>
            </a:r>
            <a:r>
              <a:rPr lang="en-US" altLang="zh-CN" dirty="0"/>
              <a:t>20 ~ 60 bytes</a:t>
            </a:r>
            <a:r>
              <a:rPr lang="zh-CN" altLang="en-US" dirty="0"/>
              <a:t>）</a:t>
            </a:r>
          </a:p>
          <a:p>
            <a:pPr eaLnBrk="1" hangingPunct="1">
              <a:defRPr/>
            </a:pPr>
            <a:r>
              <a:rPr lang="en-US" altLang="zh-CN" dirty="0"/>
              <a:t>Total length</a:t>
            </a:r>
            <a:r>
              <a:rPr lang="zh-CN" altLang="en-US" dirty="0"/>
              <a:t>（总长度字段）：</a:t>
            </a:r>
            <a:r>
              <a:rPr lang="en-US" altLang="zh-CN" dirty="0"/>
              <a:t>16 bits</a:t>
            </a:r>
          </a:p>
          <a:p>
            <a:pPr lvl="1" eaLnBrk="1" hangingPunct="1">
              <a:defRPr/>
            </a:pPr>
            <a:r>
              <a:rPr lang="zh-CN" altLang="en-US" dirty="0"/>
              <a:t>以字节单位</a:t>
            </a:r>
          </a:p>
          <a:p>
            <a:pPr lvl="1" eaLnBrk="1" hangingPunct="1">
              <a:defRPr/>
            </a:pPr>
            <a:r>
              <a:rPr lang="zh-CN" altLang="en-US" dirty="0"/>
              <a:t>首部长度（即</a:t>
            </a:r>
            <a:r>
              <a:rPr lang="en-US" altLang="zh-CN" dirty="0"/>
              <a:t>4*HLEN</a:t>
            </a:r>
            <a:r>
              <a:rPr lang="zh-CN" altLang="en-US" dirty="0"/>
              <a:t>）</a:t>
            </a:r>
            <a:r>
              <a:rPr lang="en-US" altLang="zh-CN" dirty="0"/>
              <a:t>+  </a:t>
            </a:r>
            <a:r>
              <a:rPr lang="zh-CN" altLang="en-US" dirty="0"/>
              <a:t>数据长度</a:t>
            </a:r>
          </a:p>
        </p:txBody>
      </p:sp>
      <p:sp>
        <p:nvSpPr>
          <p:cNvPr id="381956" name="AutoShape 4">
            <a:extLst>
              <a:ext uri="{FF2B5EF4-FFF2-40B4-BE49-F238E27FC236}">
                <a16:creationId xmlns:a16="http://schemas.microsoft.com/office/drawing/2014/main" id="{ECC7AA6B-705A-42A2-88CB-DD22EEAB55BD}"/>
              </a:ext>
            </a:extLst>
          </p:cNvPr>
          <p:cNvSpPr>
            <a:spLocks noChangeArrowheads="1"/>
          </p:cNvSpPr>
          <p:nvPr/>
        </p:nvSpPr>
        <p:spPr bwMode="auto">
          <a:xfrm>
            <a:off x="533400" y="5013325"/>
            <a:ext cx="6408737" cy="950913"/>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82800" rIns="198000" bIns="82800" anchor="ctr"/>
          <a:lstStyle/>
          <a:p>
            <a:pPr eaLnBrk="1" hangingPunct="1">
              <a:spcBef>
                <a:spcPct val="20000"/>
              </a:spcBef>
              <a:buClr>
                <a:schemeClr val="folHlink"/>
              </a:buClr>
              <a:buSzPct val="65000"/>
              <a:buFont typeface="Wingdings" panose="05000000000000000000" pitchFamily="2" charset="2"/>
              <a:buNone/>
              <a:defRPr/>
            </a:pPr>
            <a:r>
              <a:rPr lang="zh-CN" altLang="en-US" sz="3200"/>
              <a:t>思考：</a:t>
            </a:r>
            <a:r>
              <a:rPr lang="en-US" altLang="zh-CN" sz="3200"/>
              <a:t>IP</a:t>
            </a:r>
            <a:r>
              <a:rPr lang="zh-CN" altLang="en-US" sz="3200"/>
              <a:t>分组的最大长度是多少？</a:t>
            </a:r>
          </a:p>
        </p:txBody>
      </p:sp>
      <p:sp>
        <p:nvSpPr>
          <p:cNvPr id="381957" name="Text Box 5">
            <a:extLst>
              <a:ext uri="{FF2B5EF4-FFF2-40B4-BE49-F238E27FC236}">
                <a16:creationId xmlns:a16="http://schemas.microsoft.com/office/drawing/2014/main" id="{6724003F-F0A5-43C0-8781-FFD036ACA821}"/>
              </a:ext>
            </a:extLst>
          </p:cNvPr>
          <p:cNvSpPr txBox="1">
            <a:spLocks noChangeArrowheads="1"/>
          </p:cNvSpPr>
          <p:nvPr/>
        </p:nvSpPr>
        <p:spPr bwMode="auto">
          <a:xfrm>
            <a:off x="7067124" y="5199062"/>
            <a:ext cx="149111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dirty="0"/>
              <a:t>65535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81956"/>
                                        </p:tgtEl>
                                        <p:attrNameLst>
                                          <p:attrName>style.visibility</p:attrName>
                                        </p:attrNameLst>
                                      </p:cBhvr>
                                      <p:to>
                                        <p:strVal val="visible"/>
                                      </p:to>
                                    </p:set>
                                    <p:animEffect transition="in" filter="dissolve">
                                      <p:cBhvr>
                                        <p:cTn id="7" dur="500"/>
                                        <p:tgtEl>
                                          <p:spTgt spid="3819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81957"/>
                                        </p:tgtEl>
                                        <p:attrNameLst>
                                          <p:attrName>style.visibility</p:attrName>
                                        </p:attrNameLst>
                                      </p:cBhvr>
                                      <p:to>
                                        <p:strVal val="visible"/>
                                      </p:to>
                                    </p:set>
                                    <p:animEffect transition="in" filter="dissolve">
                                      <p:cBhvr>
                                        <p:cTn id="12" dur="500"/>
                                        <p:tgtEl>
                                          <p:spTgt spid="3819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6" grpId="0" animBg="1"/>
      <p:bldP spid="38195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a:extLst>
              <a:ext uri="{FF2B5EF4-FFF2-40B4-BE49-F238E27FC236}">
                <a16:creationId xmlns:a16="http://schemas.microsoft.com/office/drawing/2014/main" id="{6F33987E-5C0F-4813-9D21-9AC1C9603937}"/>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6629" name="Rectangle 3">
            <a:extLst>
              <a:ext uri="{FF2B5EF4-FFF2-40B4-BE49-F238E27FC236}">
                <a16:creationId xmlns:a16="http://schemas.microsoft.com/office/drawing/2014/main" id="{BE28D16C-ED79-4C22-92FB-D7EF67170488}"/>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6630" name="Rectangle 4">
            <a:extLst>
              <a:ext uri="{FF2B5EF4-FFF2-40B4-BE49-F238E27FC236}">
                <a16:creationId xmlns:a16="http://schemas.microsoft.com/office/drawing/2014/main" id="{E91DF4A8-72B8-4535-B02B-433ACD586D12}"/>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6631" name="Rectangle 5">
            <a:extLst>
              <a:ext uri="{FF2B5EF4-FFF2-40B4-BE49-F238E27FC236}">
                <a16:creationId xmlns:a16="http://schemas.microsoft.com/office/drawing/2014/main" id="{13C5A85D-7F01-4EA1-9386-50DFC9460458}"/>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6632" name="Rectangle 6">
            <a:extLst>
              <a:ext uri="{FF2B5EF4-FFF2-40B4-BE49-F238E27FC236}">
                <a16:creationId xmlns:a16="http://schemas.microsoft.com/office/drawing/2014/main" id="{157B8EBC-B6AA-4024-92A7-91F9A5DCDEE3}"/>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6633" name="Rectangle 7">
            <a:extLst>
              <a:ext uri="{FF2B5EF4-FFF2-40B4-BE49-F238E27FC236}">
                <a16:creationId xmlns:a16="http://schemas.microsoft.com/office/drawing/2014/main" id="{F48EFD8E-3DE0-4B0E-98FA-3811CA04E4F3}"/>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6634" name="Rectangle 8">
            <a:extLst>
              <a:ext uri="{FF2B5EF4-FFF2-40B4-BE49-F238E27FC236}">
                <a16:creationId xmlns:a16="http://schemas.microsoft.com/office/drawing/2014/main" id="{8D0749E2-B31D-456D-A88B-6110F44A6CBC}"/>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726025" name="Line 9">
            <a:extLst>
              <a:ext uri="{FF2B5EF4-FFF2-40B4-BE49-F238E27FC236}">
                <a16:creationId xmlns:a16="http://schemas.microsoft.com/office/drawing/2014/main" id="{AF070F6B-8678-4B20-8BEC-4F8D20731114}"/>
              </a:ext>
            </a:extLst>
          </p:cNvPr>
          <p:cNvSpPr>
            <a:spLocks noChangeShapeType="1"/>
          </p:cNvSpPr>
          <p:nvPr/>
        </p:nvSpPr>
        <p:spPr bwMode="auto">
          <a:xfrm>
            <a:off x="636588" y="2624138"/>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6026" name="Line 10">
            <a:extLst>
              <a:ext uri="{FF2B5EF4-FFF2-40B4-BE49-F238E27FC236}">
                <a16:creationId xmlns:a16="http://schemas.microsoft.com/office/drawing/2014/main" id="{2AEF8B0B-4148-4914-A2CE-A8722D4D1566}"/>
              </a:ext>
            </a:extLst>
          </p:cNvPr>
          <p:cNvSpPr>
            <a:spLocks noChangeShapeType="1"/>
          </p:cNvSpPr>
          <p:nvPr/>
        </p:nvSpPr>
        <p:spPr bwMode="auto">
          <a:xfrm>
            <a:off x="636588" y="43434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6027" name="Rectangle 11">
            <a:extLst>
              <a:ext uri="{FF2B5EF4-FFF2-40B4-BE49-F238E27FC236}">
                <a16:creationId xmlns:a16="http://schemas.microsoft.com/office/drawing/2014/main" id="{03C01A2B-2B15-45FC-B0BF-2D0903C38CDB}"/>
              </a:ext>
            </a:extLst>
          </p:cNvPr>
          <p:cNvSpPr>
            <a:spLocks noChangeArrowheads="1"/>
          </p:cNvSpPr>
          <p:nvPr/>
        </p:nvSpPr>
        <p:spPr bwMode="auto">
          <a:xfrm>
            <a:off x="674688" y="2716213"/>
            <a:ext cx="8077200" cy="1554162"/>
          </a:xfrm>
          <a:prstGeom prst="rect">
            <a:avLst/>
          </a:prstGeom>
          <a:solidFill>
            <a:srgbClr val="3333CC"/>
          </a:solidFill>
          <a:ln>
            <a:noFill/>
          </a:ln>
          <a:effectLst/>
          <a:extLst>
            <a:ext uri="{91240B29-F687-4F45-9708-019B960494DF}">
              <a14:hiddenLine xmlns:a14="http://schemas.microsoft.com/office/drawing/2010/main" w="762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zh-TW" sz="3200" i="1">
                <a:solidFill>
                  <a:schemeClr val="bg1"/>
                </a:solidFill>
                <a:latin typeface="Arial" panose="020B0604020202020204" pitchFamily="34" charset="0"/>
                <a:ea typeface="新細明體" panose="02020500000000000000" pitchFamily="18" charset="-120"/>
              </a:rPr>
              <a:t>The total length field defines the total length of the datagram including the header.</a:t>
            </a:r>
          </a:p>
        </p:txBody>
      </p:sp>
      <p:grpSp>
        <p:nvGrpSpPr>
          <p:cNvPr id="726028" name="Group 12">
            <a:extLst>
              <a:ext uri="{FF2B5EF4-FFF2-40B4-BE49-F238E27FC236}">
                <a16:creationId xmlns:a16="http://schemas.microsoft.com/office/drawing/2014/main" id="{DD849C29-D37A-4CD2-8746-175DE73A0863}"/>
              </a:ext>
            </a:extLst>
          </p:cNvPr>
          <p:cNvGrpSpPr>
            <a:grpSpLocks/>
          </p:cNvGrpSpPr>
          <p:nvPr/>
        </p:nvGrpSpPr>
        <p:grpSpPr bwMode="auto">
          <a:xfrm>
            <a:off x="636588" y="1981200"/>
            <a:ext cx="1143000" cy="566738"/>
            <a:chOff x="1200" y="1248"/>
            <a:chExt cx="720" cy="357"/>
          </a:xfrm>
        </p:grpSpPr>
        <p:pic>
          <p:nvPicPr>
            <p:cNvPr id="26639" name="Picture 13">
              <a:extLst>
                <a:ext uri="{FF2B5EF4-FFF2-40B4-BE49-F238E27FC236}">
                  <a16:creationId xmlns:a16="http://schemas.microsoft.com/office/drawing/2014/main" id="{8A5E4731-1A6E-41F7-9625-7AB40375EE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40" name="Text Box 14">
              <a:extLst>
                <a:ext uri="{FF2B5EF4-FFF2-40B4-BE49-F238E27FC236}">
                  <a16:creationId xmlns:a16="http://schemas.microsoft.com/office/drawing/2014/main" id="{F2ED3E1D-521A-4CB1-A76B-8186567A9256}"/>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2800" i="1">
                  <a:solidFill>
                    <a:schemeClr val="hlink"/>
                  </a:solidFill>
                  <a:latin typeface="Times New Roman" panose="02020603050405020304" pitchFamily="18" charset="0"/>
                  <a:ea typeface="新細明體" panose="02020500000000000000" pitchFamily="18" charset="-12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 presetClass="entr" presetSubtype="10" fill="hold" nodeType="afterEffect">
                                  <p:stCondLst>
                                    <p:cond delay="0"/>
                                  </p:stCondLst>
                                  <p:childTnLst>
                                    <p:set>
                                      <p:cBhvr>
                                        <p:cTn id="6" dur="1" fill="hold">
                                          <p:stCondLst>
                                            <p:cond delay="0"/>
                                          </p:stCondLst>
                                        </p:cTn>
                                        <p:tgtEl>
                                          <p:spTgt spid="726025"/>
                                        </p:tgtEl>
                                        <p:attrNameLst>
                                          <p:attrName>style.visibility</p:attrName>
                                        </p:attrNameLst>
                                      </p:cBhvr>
                                      <p:to>
                                        <p:strVal val="visible"/>
                                      </p:to>
                                    </p:set>
                                    <p:animEffect transition="in" filter="checkerboard(across)">
                                      <p:cBhvr>
                                        <p:cTn id="7" dur="500"/>
                                        <p:tgtEl>
                                          <p:spTgt spid="726025"/>
                                        </p:tgtEl>
                                      </p:cBhvr>
                                    </p:animEffect>
                                  </p:childTnLst>
                                </p:cTn>
                              </p:par>
                            </p:childTnLst>
                          </p:cTn>
                        </p:par>
                        <p:par>
                          <p:cTn id="8" fill="hold" nodeType="afterGroup">
                            <p:stCondLst>
                              <p:cond delay="500"/>
                            </p:stCondLst>
                            <p:childTnLst>
                              <p:par>
                                <p:cTn id="9" presetID="5" presetClass="entr" presetSubtype="10" fill="hold" nodeType="afterEffect">
                                  <p:stCondLst>
                                    <p:cond delay="0"/>
                                  </p:stCondLst>
                                  <p:childTnLst>
                                    <p:set>
                                      <p:cBhvr>
                                        <p:cTn id="10" dur="1" fill="hold">
                                          <p:stCondLst>
                                            <p:cond delay="0"/>
                                          </p:stCondLst>
                                        </p:cTn>
                                        <p:tgtEl>
                                          <p:spTgt spid="726026"/>
                                        </p:tgtEl>
                                        <p:attrNameLst>
                                          <p:attrName>style.visibility</p:attrName>
                                        </p:attrNameLst>
                                      </p:cBhvr>
                                      <p:to>
                                        <p:strVal val="visible"/>
                                      </p:to>
                                    </p:set>
                                    <p:animEffect transition="in" filter="checkerboard(across)">
                                      <p:cBhvr>
                                        <p:cTn id="11" dur="500"/>
                                        <p:tgtEl>
                                          <p:spTgt spid="726026"/>
                                        </p:tgtEl>
                                      </p:cBhvr>
                                    </p:animEffect>
                                  </p:childTnLst>
                                </p:cTn>
                              </p:par>
                            </p:childTnLst>
                          </p:cTn>
                        </p:par>
                        <p:par>
                          <p:cTn id="12" fill="hold" nodeType="afterGroup">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726027"/>
                                        </p:tgtEl>
                                        <p:attrNameLst>
                                          <p:attrName>style.visibility</p:attrName>
                                        </p:attrNameLst>
                                      </p:cBhvr>
                                      <p:to>
                                        <p:strVal val="visible"/>
                                      </p:to>
                                    </p:set>
                                    <p:animEffect transition="in" filter="checkerboard(across)">
                                      <p:cBhvr>
                                        <p:cTn id="15" dur="500"/>
                                        <p:tgtEl>
                                          <p:spTgt spid="726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602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頁尾版面配置區 1">
            <a:extLst>
              <a:ext uri="{FF2B5EF4-FFF2-40B4-BE49-F238E27FC236}">
                <a16:creationId xmlns:a16="http://schemas.microsoft.com/office/drawing/2014/main" id="{1DAE7E85-FBF6-460E-9A6F-7CA2CCE36026}"/>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34819" name="投影片編號版面配置區 2">
            <a:extLst>
              <a:ext uri="{FF2B5EF4-FFF2-40B4-BE49-F238E27FC236}">
                <a16:creationId xmlns:a16="http://schemas.microsoft.com/office/drawing/2014/main" id="{2A171208-2913-4402-B02D-FA379411D0A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2059363-53E5-4B79-B576-16D21B500481}" type="slidenum">
              <a:rPr lang="en-US" altLang="zh-TW" b="0"/>
              <a:pPr/>
              <a:t>15</a:t>
            </a:fld>
            <a:endParaRPr lang="en-US" altLang="zh-TW" b="0"/>
          </a:p>
        </p:txBody>
      </p:sp>
      <p:sp>
        <p:nvSpPr>
          <p:cNvPr id="34820" name="Text Box 2">
            <a:extLst>
              <a:ext uri="{FF2B5EF4-FFF2-40B4-BE49-F238E27FC236}">
                <a16:creationId xmlns:a16="http://schemas.microsoft.com/office/drawing/2014/main" id="{CBEE8E73-94D6-44C1-9410-FDC7F3E75F6F}"/>
              </a:ext>
            </a:extLst>
          </p:cNvPr>
          <p:cNvSpPr txBox="1">
            <a:spLocks noChangeArrowheads="1"/>
          </p:cNvSpPr>
          <p:nvPr/>
        </p:nvSpPr>
        <p:spPr bwMode="auto">
          <a:xfrm>
            <a:off x="76200" y="696913"/>
            <a:ext cx="883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400">
                <a:latin typeface="Arial Unicode MS" pitchFamily="34" charset="-128"/>
                <a:ea typeface="新細明體" panose="02020500000000000000" pitchFamily="18" charset="-120"/>
              </a:rPr>
              <a:t>An IP packet has arrived with the first 8 bits as shown:</a:t>
            </a:r>
            <a:endParaRPr lang="en-US" altLang="zh-TW" sz="2400">
              <a:solidFill>
                <a:schemeClr val="hlink"/>
              </a:solidFill>
              <a:latin typeface="Arial Unicode MS" pitchFamily="34" charset="-128"/>
              <a:ea typeface="新細明體" panose="02020500000000000000" pitchFamily="18" charset="-120"/>
            </a:endParaRPr>
          </a:p>
        </p:txBody>
      </p:sp>
      <p:grpSp>
        <p:nvGrpSpPr>
          <p:cNvPr id="34821" name="Group 3">
            <a:extLst>
              <a:ext uri="{FF2B5EF4-FFF2-40B4-BE49-F238E27FC236}">
                <a16:creationId xmlns:a16="http://schemas.microsoft.com/office/drawing/2014/main" id="{0B5746C4-705C-4FE9-AFE6-6300F7B213C9}"/>
              </a:ext>
            </a:extLst>
          </p:cNvPr>
          <p:cNvGrpSpPr>
            <a:grpSpLocks/>
          </p:cNvGrpSpPr>
          <p:nvPr/>
        </p:nvGrpSpPr>
        <p:grpSpPr bwMode="auto">
          <a:xfrm>
            <a:off x="0" y="0"/>
            <a:ext cx="9144000" cy="609600"/>
            <a:chOff x="0" y="2448"/>
            <a:chExt cx="5760" cy="384"/>
          </a:xfrm>
        </p:grpSpPr>
        <p:sp>
          <p:nvSpPr>
            <p:cNvPr id="34824" name="Rectangle 4">
              <a:extLst>
                <a:ext uri="{FF2B5EF4-FFF2-40B4-BE49-F238E27FC236}">
                  <a16:creationId xmlns:a16="http://schemas.microsoft.com/office/drawing/2014/main" id="{1D082472-A612-44D0-BDA3-E68345E73D53}"/>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730117" name="Text Box 5">
              <a:extLst>
                <a:ext uri="{FF2B5EF4-FFF2-40B4-BE49-F238E27FC236}">
                  <a16:creationId xmlns:a16="http://schemas.microsoft.com/office/drawing/2014/main" id="{5E4AE80B-7A8C-4E31-A6CD-B306F8EE656F}"/>
                </a:ext>
              </a:extLst>
            </p:cNvPr>
            <p:cNvSpPr txBox="1">
              <a:spLocks noChangeArrowheads="1"/>
            </p:cNvSpPr>
            <p:nvPr/>
          </p:nvSpPr>
          <p:spPr bwMode="auto">
            <a:xfrm>
              <a:off x="0" y="2448"/>
              <a:ext cx="1467" cy="365"/>
            </a:xfrm>
            <a:prstGeom prst="rect">
              <a:avLst/>
            </a:prstGeom>
            <a:solidFill>
              <a:srgbClr val="2CB843"/>
            </a:solidFill>
            <a:ln>
              <a:noFill/>
            </a:ln>
            <a:effectLst/>
          </p:spPr>
          <p:txBody>
            <a:bodyPr wrap="none">
              <a:spAutoFit/>
            </a:bodyPr>
            <a:lstStyle/>
            <a:p>
              <a:pPr>
                <a:defRPr/>
              </a:pPr>
              <a:r>
                <a:rPr lang="en-US" altLang="zh-TW" sz="320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a:solidFill>
                    <a:schemeClr val="bg1"/>
                  </a:solidFill>
                  <a:latin typeface="Times New Roman" panose="02020603050405020304" pitchFamily="18" charset="0"/>
                  <a:ea typeface="新細明體" panose="02020500000000000000" pitchFamily="18" charset="-120"/>
                </a:rPr>
                <a:t> 7.1</a:t>
              </a:r>
              <a:endParaRPr lang="en-US" altLang="zh-TW" sz="3200" i="1">
                <a:solidFill>
                  <a:schemeClr val="bg1"/>
                </a:solidFill>
                <a:latin typeface="Times New Roman" panose="02020603050405020304" pitchFamily="18" charset="0"/>
                <a:ea typeface="新細明體" panose="02020500000000000000" pitchFamily="18" charset="-120"/>
              </a:endParaRPr>
            </a:p>
          </p:txBody>
        </p:sp>
      </p:grpSp>
      <p:pic>
        <p:nvPicPr>
          <p:cNvPr id="34822" name="Picture 6">
            <a:extLst>
              <a:ext uri="{FF2B5EF4-FFF2-40B4-BE49-F238E27FC236}">
                <a16:creationId xmlns:a16="http://schemas.microsoft.com/office/drawing/2014/main" id="{61D2FEA1-3971-464D-8512-408ED97034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4488" y="1385888"/>
            <a:ext cx="3375025" cy="747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23" name="Text Box 7">
            <a:extLst>
              <a:ext uri="{FF2B5EF4-FFF2-40B4-BE49-F238E27FC236}">
                <a16:creationId xmlns:a16="http://schemas.microsoft.com/office/drawing/2014/main" id="{FC8D5681-5BF3-4F3D-843D-95F38199D6B4}"/>
              </a:ext>
            </a:extLst>
          </p:cNvPr>
          <p:cNvSpPr txBox="1">
            <a:spLocks noChangeArrowheads="1"/>
          </p:cNvSpPr>
          <p:nvPr/>
        </p:nvSpPr>
        <p:spPr bwMode="auto">
          <a:xfrm>
            <a:off x="0" y="2362200"/>
            <a:ext cx="88392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400" dirty="0">
                <a:latin typeface="Arial Unicode MS" pitchFamily="34" charset="-128"/>
                <a:ea typeface="新細明體" panose="02020500000000000000" pitchFamily="18" charset="-120"/>
              </a:rPr>
              <a:t>The receiver discards the packet. Why?</a:t>
            </a:r>
          </a:p>
          <a:p>
            <a:pPr algn="just"/>
            <a:endParaRPr lang="en-US" altLang="zh-TW" sz="2400" dirty="0">
              <a:latin typeface="Arial Unicode MS" pitchFamily="34" charset="-128"/>
              <a:ea typeface="新細明體" panose="02020500000000000000" pitchFamily="18" charset="-120"/>
            </a:endParaRPr>
          </a:p>
          <a:p>
            <a:pPr algn="just"/>
            <a:r>
              <a:rPr lang="en-US" altLang="zh-TW" sz="2400" i="1" dirty="0">
                <a:solidFill>
                  <a:schemeClr val="hlink"/>
                </a:solidFill>
                <a:latin typeface="Arial Unicode MS" pitchFamily="34" charset="-128"/>
                <a:ea typeface="新細明體" panose="02020500000000000000" pitchFamily="18" charset="-120"/>
              </a:rPr>
              <a:t>Solution</a:t>
            </a:r>
          </a:p>
          <a:p>
            <a:pPr algn="just"/>
            <a:r>
              <a:rPr lang="en-US" altLang="zh-TW" sz="2400" dirty="0">
                <a:latin typeface="Arial Unicode MS" pitchFamily="34" charset="-128"/>
                <a:ea typeface="新細明體" panose="02020500000000000000" pitchFamily="18" charset="-120"/>
              </a:rPr>
              <a:t>There is an error in this packet. The </a:t>
            </a:r>
            <a:r>
              <a:rPr lang="en-US" altLang="zh-TW" sz="2400" dirty="0">
                <a:solidFill>
                  <a:srgbClr val="00B0F0"/>
                </a:solidFill>
                <a:latin typeface="Arial Unicode MS" pitchFamily="34" charset="-128"/>
                <a:ea typeface="新細明體" panose="02020500000000000000" pitchFamily="18" charset="-120"/>
              </a:rPr>
              <a:t>4 left-most bits (0100) </a:t>
            </a:r>
            <a:r>
              <a:rPr lang="en-US" altLang="zh-TW" sz="2400" dirty="0">
                <a:latin typeface="Arial Unicode MS" pitchFamily="34" charset="-128"/>
                <a:ea typeface="新細明體" panose="02020500000000000000" pitchFamily="18" charset="-120"/>
              </a:rPr>
              <a:t>show the version, which is correct. The </a:t>
            </a:r>
            <a:r>
              <a:rPr lang="en-US" altLang="zh-TW" sz="2400" dirty="0">
                <a:solidFill>
                  <a:srgbClr val="00B0F0"/>
                </a:solidFill>
                <a:latin typeface="Arial Unicode MS" pitchFamily="34" charset="-128"/>
                <a:ea typeface="新細明體" panose="02020500000000000000" pitchFamily="18" charset="-120"/>
              </a:rPr>
              <a:t>next 4 bits (0010) </a:t>
            </a:r>
            <a:r>
              <a:rPr lang="en-US" altLang="zh-TW" sz="2400" dirty="0">
                <a:latin typeface="Arial Unicode MS" pitchFamily="34" charset="-128"/>
                <a:ea typeface="新細明體" panose="02020500000000000000" pitchFamily="18" charset="-120"/>
              </a:rPr>
              <a:t>show the wrong </a:t>
            </a:r>
            <a:r>
              <a:rPr lang="en-US" altLang="zh-TW" sz="2400" dirty="0">
                <a:solidFill>
                  <a:srgbClr val="00B0F0"/>
                </a:solidFill>
                <a:latin typeface="Arial Unicode MS" pitchFamily="34" charset="-128"/>
                <a:ea typeface="新細明體" panose="02020500000000000000" pitchFamily="18" charset="-120"/>
              </a:rPr>
              <a:t>header length </a:t>
            </a:r>
            <a:r>
              <a:rPr lang="en-US" altLang="zh-TW" sz="2400" dirty="0">
                <a:latin typeface="Arial Unicode MS" pitchFamily="34" charset="-128"/>
                <a:ea typeface="新細明體" panose="02020500000000000000" pitchFamily="18" charset="-120"/>
              </a:rPr>
              <a:t>(2 × 4 = 8). The minimum number of bytes in the header must be 20. The packet has been corrupted in transmission.</a:t>
            </a:r>
          </a:p>
        </p:txBody>
      </p:sp>
    </p:spTree>
    <p:extLst>
      <p:ext uri="{BB962C8B-B14F-4D97-AF65-F5344CB8AC3E}">
        <p14:creationId xmlns:p14="http://schemas.microsoft.com/office/powerpoint/2010/main" val="3844476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頁尾版面配置區 1">
            <a:extLst>
              <a:ext uri="{FF2B5EF4-FFF2-40B4-BE49-F238E27FC236}">
                <a16:creationId xmlns:a16="http://schemas.microsoft.com/office/drawing/2014/main" id="{4551EF51-0490-4DCE-9949-12E7270D515D}"/>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36867" name="投影片編號版面配置區 2">
            <a:extLst>
              <a:ext uri="{FF2B5EF4-FFF2-40B4-BE49-F238E27FC236}">
                <a16:creationId xmlns:a16="http://schemas.microsoft.com/office/drawing/2014/main" id="{A0EDF919-9886-4C9E-8388-D907549A272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BF799A0-64F5-43D8-8823-5C4A6A93FE8A}" type="slidenum">
              <a:rPr lang="en-US" altLang="zh-TW" b="0"/>
              <a:pPr/>
              <a:t>16</a:t>
            </a:fld>
            <a:endParaRPr lang="en-US" altLang="zh-TW" b="0"/>
          </a:p>
        </p:txBody>
      </p:sp>
      <p:sp>
        <p:nvSpPr>
          <p:cNvPr id="36868" name="Text Box 2">
            <a:extLst>
              <a:ext uri="{FF2B5EF4-FFF2-40B4-BE49-F238E27FC236}">
                <a16:creationId xmlns:a16="http://schemas.microsoft.com/office/drawing/2014/main" id="{175BDE47-93F4-48CC-A7A8-5D2B7181BB31}"/>
              </a:ext>
            </a:extLst>
          </p:cNvPr>
          <p:cNvSpPr txBox="1">
            <a:spLocks noChangeArrowheads="1"/>
          </p:cNvSpPr>
          <p:nvPr/>
        </p:nvSpPr>
        <p:spPr bwMode="auto">
          <a:xfrm>
            <a:off x="76200" y="696913"/>
            <a:ext cx="88392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400" dirty="0">
                <a:latin typeface="Arial Unicode MS" pitchFamily="34" charset="-128"/>
                <a:ea typeface="新細明體" panose="02020500000000000000" pitchFamily="18" charset="-120"/>
              </a:rPr>
              <a:t>In an IP packet, the value of HLEN is 1000 in binary. How many bytes of options are being carried by this packet?</a:t>
            </a:r>
            <a:br>
              <a:rPr lang="en-US" altLang="zh-TW" sz="2400" dirty="0">
                <a:latin typeface="Arial Unicode MS" pitchFamily="34" charset="-128"/>
                <a:ea typeface="新細明體" panose="02020500000000000000" pitchFamily="18" charset="-120"/>
              </a:rPr>
            </a:br>
            <a:endParaRPr lang="en-US" altLang="zh-TW" sz="2400" dirty="0">
              <a:latin typeface="Arial Unicode MS" pitchFamily="34" charset="-128"/>
              <a:ea typeface="新細明體" panose="02020500000000000000" pitchFamily="18" charset="-120"/>
            </a:endParaRPr>
          </a:p>
          <a:p>
            <a:pPr algn="just"/>
            <a:r>
              <a:rPr lang="en-US" altLang="zh-TW" sz="2400" i="1" dirty="0">
                <a:solidFill>
                  <a:schemeClr val="hlink"/>
                </a:solidFill>
                <a:latin typeface="Arial Unicode MS" pitchFamily="34" charset="-128"/>
                <a:ea typeface="新細明體" panose="02020500000000000000" pitchFamily="18" charset="-120"/>
              </a:rPr>
              <a:t>Solution</a:t>
            </a:r>
          </a:p>
          <a:p>
            <a:pPr algn="just"/>
            <a:r>
              <a:rPr lang="en-US" altLang="zh-TW" sz="2400" dirty="0">
                <a:latin typeface="Arial Unicode MS" pitchFamily="34" charset="-128"/>
                <a:ea typeface="新細明體" panose="02020500000000000000" pitchFamily="18" charset="-120"/>
              </a:rPr>
              <a:t>The HLEN value is 8, which means the total number of bytes in the header is </a:t>
            </a:r>
            <a:r>
              <a:rPr lang="en-US" altLang="zh-TW" sz="2400" dirty="0">
                <a:solidFill>
                  <a:srgbClr val="00B0F0"/>
                </a:solidFill>
                <a:latin typeface="Arial Unicode MS" pitchFamily="34" charset="-128"/>
                <a:ea typeface="新細明體" panose="02020500000000000000" pitchFamily="18" charset="-120"/>
              </a:rPr>
              <a:t>8 × 4 </a:t>
            </a:r>
            <a:r>
              <a:rPr lang="en-US" altLang="zh-TW" sz="2400" dirty="0">
                <a:latin typeface="Arial Unicode MS" pitchFamily="34" charset="-128"/>
                <a:ea typeface="新細明體" panose="02020500000000000000" pitchFamily="18" charset="-120"/>
              </a:rPr>
              <a:t>or </a:t>
            </a:r>
            <a:r>
              <a:rPr lang="en-US" altLang="zh-TW" sz="2400" dirty="0">
                <a:solidFill>
                  <a:srgbClr val="00B0F0"/>
                </a:solidFill>
                <a:latin typeface="Arial Unicode MS" pitchFamily="34" charset="-128"/>
                <a:ea typeface="新細明體" panose="02020500000000000000" pitchFamily="18" charset="-120"/>
              </a:rPr>
              <a:t>32 bytes</a:t>
            </a:r>
            <a:r>
              <a:rPr lang="en-US" altLang="zh-TW" sz="2400" dirty="0">
                <a:latin typeface="Arial Unicode MS" pitchFamily="34" charset="-128"/>
                <a:ea typeface="新細明體" panose="02020500000000000000" pitchFamily="18" charset="-120"/>
              </a:rPr>
              <a:t>. The first </a:t>
            </a:r>
            <a:r>
              <a:rPr lang="en-US" altLang="zh-TW" sz="2400" dirty="0">
                <a:solidFill>
                  <a:srgbClr val="00B0F0"/>
                </a:solidFill>
                <a:latin typeface="Arial Unicode MS" pitchFamily="34" charset="-128"/>
                <a:ea typeface="新細明體" panose="02020500000000000000" pitchFamily="18" charset="-120"/>
              </a:rPr>
              <a:t>20 bytes </a:t>
            </a:r>
            <a:r>
              <a:rPr lang="en-US" altLang="zh-TW" sz="2400" dirty="0">
                <a:latin typeface="Arial Unicode MS" pitchFamily="34" charset="-128"/>
                <a:ea typeface="新細明體" panose="02020500000000000000" pitchFamily="18" charset="-120"/>
              </a:rPr>
              <a:t>are the base header, the next </a:t>
            </a:r>
            <a:r>
              <a:rPr lang="en-US" altLang="zh-TW" sz="2400" dirty="0">
                <a:solidFill>
                  <a:srgbClr val="00B0F0"/>
                </a:solidFill>
                <a:latin typeface="Arial Unicode MS" pitchFamily="34" charset="-128"/>
                <a:ea typeface="新細明體" panose="02020500000000000000" pitchFamily="18" charset="-120"/>
              </a:rPr>
              <a:t>12 bytes </a:t>
            </a:r>
            <a:r>
              <a:rPr lang="en-US" altLang="zh-TW" sz="2400" dirty="0">
                <a:latin typeface="Arial Unicode MS" pitchFamily="34" charset="-128"/>
                <a:ea typeface="新細明體" panose="02020500000000000000" pitchFamily="18" charset="-120"/>
              </a:rPr>
              <a:t>are the </a:t>
            </a:r>
            <a:r>
              <a:rPr lang="en-US" altLang="zh-TW" sz="2400" dirty="0">
                <a:solidFill>
                  <a:srgbClr val="00B0F0"/>
                </a:solidFill>
                <a:latin typeface="Arial Unicode MS" pitchFamily="34" charset="-128"/>
                <a:ea typeface="新細明體" panose="02020500000000000000" pitchFamily="18" charset="-120"/>
              </a:rPr>
              <a:t>options</a:t>
            </a:r>
            <a:r>
              <a:rPr lang="en-US" altLang="zh-TW" sz="2400" dirty="0">
                <a:latin typeface="Arial Unicode MS" pitchFamily="34" charset="-128"/>
                <a:ea typeface="新細明體" panose="02020500000000000000" pitchFamily="18" charset="-120"/>
              </a:rPr>
              <a:t>.</a:t>
            </a:r>
          </a:p>
        </p:txBody>
      </p:sp>
      <p:grpSp>
        <p:nvGrpSpPr>
          <p:cNvPr id="36869" name="Group 3">
            <a:extLst>
              <a:ext uri="{FF2B5EF4-FFF2-40B4-BE49-F238E27FC236}">
                <a16:creationId xmlns:a16="http://schemas.microsoft.com/office/drawing/2014/main" id="{0D0DA5CC-73C4-4B1C-8595-A8E513E128DC}"/>
              </a:ext>
            </a:extLst>
          </p:cNvPr>
          <p:cNvGrpSpPr>
            <a:grpSpLocks/>
          </p:cNvGrpSpPr>
          <p:nvPr/>
        </p:nvGrpSpPr>
        <p:grpSpPr bwMode="auto">
          <a:xfrm>
            <a:off x="0" y="0"/>
            <a:ext cx="9144000" cy="609600"/>
            <a:chOff x="0" y="2448"/>
            <a:chExt cx="5760" cy="384"/>
          </a:xfrm>
        </p:grpSpPr>
        <p:sp>
          <p:nvSpPr>
            <p:cNvPr id="36870" name="Rectangle 4">
              <a:extLst>
                <a:ext uri="{FF2B5EF4-FFF2-40B4-BE49-F238E27FC236}">
                  <a16:creationId xmlns:a16="http://schemas.microsoft.com/office/drawing/2014/main" id="{96CB6B07-DBEF-4B0A-8792-7712D9F5C1FF}"/>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732165" name="Text Box 5">
              <a:extLst>
                <a:ext uri="{FF2B5EF4-FFF2-40B4-BE49-F238E27FC236}">
                  <a16:creationId xmlns:a16="http://schemas.microsoft.com/office/drawing/2014/main" id="{F2B695ED-522A-4655-85EF-3B4D262FCA6A}"/>
                </a:ext>
              </a:extLst>
            </p:cNvPr>
            <p:cNvSpPr txBox="1">
              <a:spLocks noChangeArrowheads="1"/>
            </p:cNvSpPr>
            <p:nvPr/>
          </p:nvSpPr>
          <p:spPr bwMode="auto">
            <a:xfrm>
              <a:off x="0" y="2448"/>
              <a:ext cx="1467" cy="365"/>
            </a:xfrm>
            <a:prstGeom prst="rect">
              <a:avLst/>
            </a:prstGeom>
            <a:solidFill>
              <a:srgbClr val="2CB843"/>
            </a:solidFill>
            <a:ln>
              <a:noFill/>
            </a:ln>
            <a:effectLst/>
          </p:spPr>
          <p:txBody>
            <a:bodyPr wrap="none">
              <a:spAutoFit/>
            </a:bodyPr>
            <a:lstStyle/>
            <a:p>
              <a:pPr>
                <a:defRPr/>
              </a:pPr>
              <a:r>
                <a:rPr lang="en-US" altLang="zh-TW" sz="320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a:solidFill>
                    <a:schemeClr val="bg1"/>
                  </a:solidFill>
                  <a:latin typeface="Times New Roman" panose="02020603050405020304" pitchFamily="18" charset="0"/>
                  <a:ea typeface="新細明體" panose="02020500000000000000" pitchFamily="18" charset="-120"/>
                </a:rPr>
                <a:t> 7.2</a:t>
              </a:r>
              <a:endParaRPr lang="en-US" altLang="zh-TW" sz="3200" i="1">
                <a:solidFill>
                  <a:schemeClr val="bg1"/>
                </a:solidFill>
                <a:latin typeface="Times New Roman" panose="02020603050405020304" pitchFamily="18" charset="0"/>
                <a:ea typeface="新細明體" panose="02020500000000000000" pitchFamily="18" charset="-120"/>
              </a:endParaRPr>
            </a:p>
          </p:txBody>
        </p:sp>
      </p:grpSp>
    </p:spTree>
    <p:extLst>
      <p:ext uri="{BB962C8B-B14F-4D97-AF65-F5344CB8AC3E}">
        <p14:creationId xmlns:p14="http://schemas.microsoft.com/office/powerpoint/2010/main" val="3812815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頁尾版面配置區 1">
            <a:extLst>
              <a:ext uri="{FF2B5EF4-FFF2-40B4-BE49-F238E27FC236}">
                <a16:creationId xmlns:a16="http://schemas.microsoft.com/office/drawing/2014/main" id="{4C741DC9-EA23-4345-A842-B87881938DF0}"/>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8675" name="投影片編號版面配置區 2">
            <a:extLst>
              <a:ext uri="{FF2B5EF4-FFF2-40B4-BE49-F238E27FC236}">
                <a16:creationId xmlns:a16="http://schemas.microsoft.com/office/drawing/2014/main" id="{F7F5665B-3D49-42DF-9E8D-FC5941E099F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5B69972-B45E-446A-89D4-E5844A5707C8}" type="slidenum">
              <a:rPr lang="en-US" altLang="zh-TW" b="0"/>
              <a:pPr/>
              <a:t>17</a:t>
            </a:fld>
            <a:endParaRPr lang="en-US" altLang="zh-TW" b="0"/>
          </a:p>
        </p:txBody>
      </p:sp>
      <p:sp>
        <p:nvSpPr>
          <p:cNvPr id="28676" name="Text Box 2">
            <a:extLst>
              <a:ext uri="{FF2B5EF4-FFF2-40B4-BE49-F238E27FC236}">
                <a16:creationId xmlns:a16="http://schemas.microsoft.com/office/drawing/2014/main" id="{C32AB078-6B32-4D2F-BE93-CDD544B48AFB}"/>
              </a:ext>
            </a:extLst>
          </p:cNvPr>
          <p:cNvSpPr txBox="1">
            <a:spLocks noChangeArrowheads="1"/>
          </p:cNvSpPr>
          <p:nvPr/>
        </p:nvSpPr>
        <p:spPr bwMode="auto">
          <a:xfrm>
            <a:off x="990600" y="90488"/>
            <a:ext cx="73152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7.4</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Encapsulation of a small datagram in an Ethernet frame</a:t>
            </a:r>
          </a:p>
        </p:txBody>
      </p:sp>
      <p:sp>
        <p:nvSpPr>
          <p:cNvPr id="28677" name="Rectangle 3">
            <a:extLst>
              <a:ext uri="{FF2B5EF4-FFF2-40B4-BE49-F238E27FC236}">
                <a16:creationId xmlns:a16="http://schemas.microsoft.com/office/drawing/2014/main" id="{9B2DAAD4-EA22-4E9A-AC11-C7CCAD798B21}"/>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8678" name="Rectangle 4">
            <a:extLst>
              <a:ext uri="{FF2B5EF4-FFF2-40B4-BE49-F238E27FC236}">
                <a16:creationId xmlns:a16="http://schemas.microsoft.com/office/drawing/2014/main" id="{75C52E66-93AF-4058-81B4-1661536D9DD4}"/>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8679" name="Rectangle 5">
            <a:extLst>
              <a:ext uri="{FF2B5EF4-FFF2-40B4-BE49-F238E27FC236}">
                <a16:creationId xmlns:a16="http://schemas.microsoft.com/office/drawing/2014/main" id="{5B0A8EE9-3BCC-4DAC-A48D-34F76E5EB50D}"/>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8680" name="Rectangle 6">
            <a:extLst>
              <a:ext uri="{FF2B5EF4-FFF2-40B4-BE49-F238E27FC236}">
                <a16:creationId xmlns:a16="http://schemas.microsoft.com/office/drawing/2014/main" id="{F3FD840A-104B-4CBA-B7E3-042AE7F75AEE}"/>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8681" name="Rectangle 7">
            <a:extLst>
              <a:ext uri="{FF2B5EF4-FFF2-40B4-BE49-F238E27FC236}">
                <a16:creationId xmlns:a16="http://schemas.microsoft.com/office/drawing/2014/main" id="{858A83D4-317C-49CF-A4E1-1CF946B264AA}"/>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8682" name="Rectangle 8">
            <a:extLst>
              <a:ext uri="{FF2B5EF4-FFF2-40B4-BE49-F238E27FC236}">
                <a16:creationId xmlns:a16="http://schemas.microsoft.com/office/drawing/2014/main" id="{D2F7B388-FEEA-4349-B5E6-44BAB8648221}"/>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8683" name="Rectangle 9">
            <a:extLst>
              <a:ext uri="{FF2B5EF4-FFF2-40B4-BE49-F238E27FC236}">
                <a16:creationId xmlns:a16="http://schemas.microsoft.com/office/drawing/2014/main" id="{24D7B53E-38D8-4121-86CD-89A015A5ED5B}"/>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28684" name="Picture 10">
            <a:extLst>
              <a:ext uri="{FF2B5EF4-FFF2-40B4-BE49-F238E27FC236}">
                <a16:creationId xmlns:a16="http://schemas.microsoft.com/office/drawing/2014/main" id="{79988B18-87D8-484E-8BE3-1BE282C4A1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713" y="2438400"/>
            <a:ext cx="8447087"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5">
            <a:extLst>
              <a:ext uri="{FF2B5EF4-FFF2-40B4-BE49-F238E27FC236}">
                <a16:creationId xmlns:a16="http://schemas.microsoft.com/office/drawing/2014/main" id="{4D84347B-B886-4544-A3D0-7789104AEA2D}"/>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B373B7C-89A6-4962-9F32-DA5CE1052E3C}" type="slidenum">
              <a:rPr kumimoji="0" lang="en-US" altLang="zh-CN" sz="14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zh-CN" sz="14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492546" name="Rectangle 2">
            <a:extLst>
              <a:ext uri="{FF2B5EF4-FFF2-40B4-BE49-F238E27FC236}">
                <a16:creationId xmlns:a16="http://schemas.microsoft.com/office/drawing/2014/main" id="{4C37372B-CC1A-4B65-AF39-CA0FE845DBDD}"/>
              </a:ext>
            </a:extLst>
          </p:cNvPr>
          <p:cNvSpPr>
            <a:spLocks noGrp="1" noChangeArrowheads="1"/>
          </p:cNvSpPr>
          <p:nvPr>
            <p:ph type="title"/>
          </p:nvPr>
        </p:nvSpPr>
        <p:spPr/>
        <p:txBody>
          <a:bodyPr/>
          <a:lstStyle/>
          <a:p>
            <a:pPr eaLnBrk="1" hangingPunct="1">
              <a:defRPr/>
            </a:pPr>
            <a:r>
              <a:rPr lang="en-US" altLang="zh-CN"/>
              <a:t>Encapsulation</a:t>
            </a:r>
          </a:p>
        </p:txBody>
      </p:sp>
      <p:sp>
        <p:nvSpPr>
          <p:cNvPr id="492547" name="Rectangle 3">
            <a:extLst>
              <a:ext uri="{FF2B5EF4-FFF2-40B4-BE49-F238E27FC236}">
                <a16:creationId xmlns:a16="http://schemas.microsoft.com/office/drawing/2014/main" id="{1AFF04F5-244A-4A91-B9F8-097392C63D40}"/>
              </a:ext>
            </a:extLst>
          </p:cNvPr>
          <p:cNvSpPr>
            <a:spLocks noGrp="1" noChangeArrowheads="1"/>
          </p:cNvSpPr>
          <p:nvPr>
            <p:ph type="body" idx="1"/>
          </p:nvPr>
        </p:nvSpPr>
        <p:spPr/>
        <p:txBody>
          <a:bodyPr/>
          <a:lstStyle/>
          <a:p>
            <a:pPr eaLnBrk="1" hangingPunct="1">
              <a:defRPr/>
            </a:pPr>
            <a:r>
              <a:rPr lang="en-US" altLang="zh-CN"/>
              <a:t>Example</a:t>
            </a:r>
            <a:r>
              <a:rPr lang="zh-CN" altLang="en-US"/>
              <a:t>：</a:t>
            </a:r>
            <a:r>
              <a:rPr lang="en-US" altLang="zh-CN"/>
              <a:t>Ethernet fram</a:t>
            </a:r>
          </a:p>
          <a:p>
            <a:pPr eaLnBrk="1" hangingPunct="1">
              <a:defRPr/>
            </a:pPr>
            <a:endParaRPr lang="en-US" altLang="zh-CN"/>
          </a:p>
        </p:txBody>
      </p:sp>
      <p:grpSp>
        <p:nvGrpSpPr>
          <p:cNvPr id="492548" name="Group 4">
            <a:extLst>
              <a:ext uri="{FF2B5EF4-FFF2-40B4-BE49-F238E27FC236}">
                <a16:creationId xmlns:a16="http://schemas.microsoft.com/office/drawing/2014/main" id="{FFFB653E-AD92-4E3A-993D-AF704F9CFFB8}"/>
              </a:ext>
            </a:extLst>
          </p:cNvPr>
          <p:cNvGrpSpPr>
            <a:grpSpLocks/>
          </p:cNvGrpSpPr>
          <p:nvPr/>
        </p:nvGrpSpPr>
        <p:grpSpPr bwMode="auto">
          <a:xfrm>
            <a:off x="777875" y="2422525"/>
            <a:ext cx="7848600" cy="574675"/>
            <a:chOff x="567" y="3023"/>
            <a:chExt cx="4944" cy="362"/>
          </a:xfrm>
        </p:grpSpPr>
        <p:sp>
          <p:nvSpPr>
            <p:cNvPr id="492549" name="Rectangle 5">
              <a:extLst>
                <a:ext uri="{FF2B5EF4-FFF2-40B4-BE49-F238E27FC236}">
                  <a16:creationId xmlns:a16="http://schemas.microsoft.com/office/drawing/2014/main" id="{85A1A43D-47F3-484B-A575-FE28B5814E10}"/>
                </a:ext>
              </a:extLst>
            </p:cNvPr>
            <p:cNvSpPr>
              <a:spLocks noChangeArrowheads="1"/>
            </p:cNvSpPr>
            <p:nvPr/>
          </p:nvSpPr>
          <p:spPr bwMode="auto">
            <a:xfrm>
              <a:off x="567" y="3023"/>
              <a:ext cx="4944" cy="362"/>
            </a:xfrm>
            <a:prstGeom prst="rect">
              <a:avLst/>
            </a:prstGeom>
            <a:solidFill>
              <a:srgbClr val="FFE59B"/>
            </a:solidFill>
            <a:ln w="9525">
              <a:solidFill>
                <a:schemeClr val="bg2"/>
              </a:solidFill>
              <a:miter lim="800000"/>
              <a:headEnd/>
              <a:tailEnd/>
            </a:ln>
            <a:effectLst>
              <a:outerShdw dist="107763" dir="2700000" algn="ctr" rotWithShape="0">
                <a:schemeClr val="bg2">
                  <a:alpha val="50000"/>
                </a:schemeClr>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Franklin Gothic Medium" panose="020B0603020102020204" pitchFamily="34" charset="0"/>
                <a:ea typeface="楷体_GB2312" pitchFamily="49" charset="-122"/>
                <a:cs typeface="+mn-cs"/>
              </a:endParaRPr>
            </a:p>
          </p:txBody>
        </p:sp>
        <p:sp>
          <p:nvSpPr>
            <p:cNvPr id="492550" name="Line 6">
              <a:extLst>
                <a:ext uri="{FF2B5EF4-FFF2-40B4-BE49-F238E27FC236}">
                  <a16:creationId xmlns:a16="http://schemas.microsoft.com/office/drawing/2014/main" id="{8E59C5E2-884C-49E6-856E-49E2445A797A}"/>
                </a:ext>
              </a:extLst>
            </p:cNvPr>
            <p:cNvSpPr>
              <a:spLocks noChangeShapeType="1"/>
            </p:cNvSpPr>
            <p:nvPr/>
          </p:nvSpPr>
          <p:spPr bwMode="auto">
            <a:xfrm>
              <a:off x="1746" y="3023"/>
              <a:ext cx="0" cy="362"/>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Franklin Gothic Medium" panose="020B0603020102020204" pitchFamily="34" charset="0"/>
                <a:ea typeface="楷体_GB2312" pitchFamily="49" charset="-122"/>
                <a:cs typeface="+mn-cs"/>
              </a:endParaRPr>
            </a:p>
          </p:txBody>
        </p:sp>
        <p:sp>
          <p:nvSpPr>
            <p:cNvPr id="492551" name="Line 7">
              <a:extLst>
                <a:ext uri="{FF2B5EF4-FFF2-40B4-BE49-F238E27FC236}">
                  <a16:creationId xmlns:a16="http://schemas.microsoft.com/office/drawing/2014/main" id="{689C55E7-7B8F-47CF-B277-F8CB613259A5}"/>
                </a:ext>
              </a:extLst>
            </p:cNvPr>
            <p:cNvSpPr>
              <a:spLocks noChangeShapeType="1"/>
            </p:cNvSpPr>
            <p:nvPr/>
          </p:nvSpPr>
          <p:spPr bwMode="auto">
            <a:xfrm>
              <a:off x="2789" y="3023"/>
              <a:ext cx="0" cy="362"/>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Franklin Gothic Medium" panose="020B0603020102020204" pitchFamily="34" charset="0"/>
                <a:ea typeface="楷体_GB2312" pitchFamily="49" charset="-122"/>
                <a:cs typeface="+mn-cs"/>
              </a:endParaRPr>
            </a:p>
          </p:txBody>
        </p:sp>
        <p:sp>
          <p:nvSpPr>
            <p:cNvPr id="492552" name="Line 8">
              <a:extLst>
                <a:ext uri="{FF2B5EF4-FFF2-40B4-BE49-F238E27FC236}">
                  <a16:creationId xmlns:a16="http://schemas.microsoft.com/office/drawing/2014/main" id="{8E3C3EA2-B5B3-431E-9974-A48556F621DF}"/>
                </a:ext>
              </a:extLst>
            </p:cNvPr>
            <p:cNvSpPr>
              <a:spLocks noChangeShapeType="1"/>
            </p:cNvSpPr>
            <p:nvPr/>
          </p:nvSpPr>
          <p:spPr bwMode="auto">
            <a:xfrm>
              <a:off x="3516" y="3023"/>
              <a:ext cx="0" cy="362"/>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Franklin Gothic Medium" panose="020B0603020102020204" pitchFamily="34" charset="0"/>
                <a:ea typeface="楷体_GB2312" pitchFamily="49" charset="-122"/>
                <a:cs typeface="+mn-cs"/>
              </a:endParaRPr>
            </a:p>
          </p:txBody>
        </p:sp>
        <p:sp>
          <p:nvSpPr>
            <p:cNvPr id="492553" name="Line 9">
              <a:extLst>
                <a:ext uri="{FF2B5EF4-FFF2-40B4-BE49-F238E27FC236}">
                  <a16:creationId xmlns:a16="http://schemas.microsoft.com/office/drawing/2014/main" id="{4A345914-08D7-404F-8709-A3428C4662AF}"/>
                </a:ext>
              </a:extLst>
            </p:cNvPr>
            <p:cNvSpPr>
              <a:spLocks noChangeShapeType="1"/>
            </p:cNvSpPr>
            <p:nvPr/>
          </p:nvSpPr>
          <p:spPr bwMode="auto">
            <a:xfrm>
              <a:off x="5058" y="3023"/>
              <a:ext cx="0" cy="362"/>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Franklin Gothic Medium" panose="020B0603020102020204" pitchFamily="34" charset="0"/>
                <a:ea typeface="楷体_GB2312" pitchFamily="49" charset="-122"/>
                <a:cs typeface="+mn-cs"/>
              </a:endParaRPr>
            </a:p>
          </p:txBody>
        </p:sp>
      </p:grpSp>
      <p:sp>
        <p:nvSpPr>
          <p:cNvPr id="492554" name="Text Box 10">
            <a:extLst>
              <a:ext uri="{FF2B5EF4-FFF2-40B4-BE49-F238E27FC236}">
                <a16:creationId xmlns:a16="http://schemas.microsoft.com/office/drawing/2014/main" id="{213B815E-60C5-4E4A-AD96-76195BD96937}"/>
              </a:ext>
            </a:extLst>
          </p:cNvPr>
          <p:cNvSpPr txBox="1">
            <a:spLocks noChangeArrowheads="1"/>
          </p:cNvSpPr>
          <p:nvPr/>
        </p:nvSpPr>
        <p:spPr bwMode="auto">
          <a:xfrm>
            <a:off x="5457825" y="2427288"/>
            <a:ext cx="2447925" cy="576262"/>
          </a:xfrm>
          <a:prstGeom prst="rect">
            <a:avLst/>
          </a:prstGeom>
          <a:solidFill>
            <a:schemeClr val="hlink"/>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Franklin Gothic Medium" panose="020B0603020102020204" pitchFamily="34" charset="0"/>
                <a:ea typeface="楷体_GB2312" pitchFamily="49" charset="-122"/>
                <a:cs typeface="+mn-cs"/>
              </a:rPr>
              <a:t>IP Packet</a:t>
            </a:r>
          </a:p>
        </p:txBody>
      </p:sp>
      <p:sp>
        <p:nvSpPr>
          <p:cNvPr id="492555" name="Rectangle 11">
            <a:extLst>
              <a:ext uri="{FF2B5EF4-FFF2-40B4-BE49-F238E27FC236}">
                <a16:creationId xmlns:a16="http://schemas.microsoft.com/office/drawing/2014/main" id="{2A5503A7-693A-4F38-A263-B19270F3A371}"/>
              </a:ext>
            </a:extLst>
          </p:cNvPr>
          <p:cNvSpPr>
            <a:spLocks noChangeArrowheads="1"/>
          </p:cNvSpPr>
          <p:nvPr/>
        </p:nvSpPr>
        <p:spPr bwMode="auto">
          <a:xfrm>
            <a:off x="993775" y="2492375"/>
            <a:ext cx="1401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Franklin Gothic Medium" panose="020B0603020102020204" pitchFamily="34" charset="0"/>
                <a:ea typeface="楷体_GB2312" pitchFamily="49" charset="-122"/>
                <a:cs typeface="+mn-cs"/>
              </a:rPr>
              <a:t>目的</a:t>
            </a:r>
            <a:r>
              <a:rPr kumimoji="0" lang="en-US" altLang="zh-CN"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Franklin Gothic Medium" panose="020B0603020102020204" pitchFamily="34" charset="0"/>
                <a:ea typeface="楷体_GB2312" pitchFamily="49" charset="-122"/>
                <a:cs typeface="+mn-cs"/>
              </a:rPr>
              <a:t>MAC</a:t>
            </a:r>
          </a:p>
        </p:txBody>
      </p:sp>
      <p:sp>
        <p:nvSpPr>
          <p:cNvPr id="492556" name="Rectangle 12">
            <a:extLst>
              <a:ext uri="{FF2B5EF4-FFF2-40B4-BE49-F238E27FC236}">
                <a16:creationId xmlns:a16="http://schemas.microsoft.com/office/drawing/2014/main" id="{99ED40E6-EB16-4AEB-8431-3715418524C4}"/>
              </a:ext>
            </a:extLst>
          </p:cNvPr>
          <p:cNvSpPr>
            <a:spLocks noChangeArrowheads="1"/>
          </p:cNvSpPr>
          <p:nvPr/>
        </p:nvSpPr>
        <p:spPr bwMode="auto">
          <a:xfrm>
            <a:off x="4449763" y="2492375"/>
            <a:ext cx="796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Franklin Gothic Medium" panose="020B0603020102020204" pitchFamily="34" charset="0"/>
                <a:ea typeface="楷体_GB2312" pitchFamily="49" charset="-122"/>
                <a:cs typeface="+mn-cs"/>
              </a:rPr>
              <a:t>类型</a:t>
            </a:r>
          </a:p>
        </p:txBody>
      </p:sp>
      <p:sp>
        <p:nvSpPr>
          <p:cNvPr id="492557" name="Rectangle 13">
            <a:extLst>
              <a:ext uri="{FF2B5EF4-FFF2-40B4-BE49-F238E27FC236}">
                <a16:creationId xmlns:a16="http://schemas.microsoft.com/office/drawing/2014/main" id="{945C3058-AAF9-475A-A89C-FD4268AEA938}"/>
              </a:ext>
            </a:extLst>
          </p:cNvPr>
          <p:cNvSpPr>
            <a:spLocks noChangeArrowheads="1"/>
          </p:cNvSpPr>
          <p:nvPr/>
        </p:nvSpPr>
        <p:spPr bwMode="auto">
          <a:xfrm>
            <a:off x="7907338" y="2492375"/>
            <a:ext cx="6905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Franklin Gothic Medium" panose="020B0603020102020204" pitchFamily="34" charset="0"/>
                <a:ea typeface="楷体_GB2312" pitchFamily="49" charset="-122"/>
                <a:cs typeface="+mn-cs"/>
              </a:rPr>
              <a:t>FCS</a:t>
            </a:r>
          </a:p>
        </p:txBody>
      </p:sp>
      <p:sp>
        <p:nvSpPr>
          <p:cNvPr id="492558" name="Rectangle 14">
            <a:extLst>
              <a:ext uri="{FF2B5EF4-FFF2-40B4-BE49-F238E27FC236}">
                <a16:creationId xmlns:a16="http://schemas.microsoft.com/office/drawing/2014/main" id="{8325F22E-E34E-4952-86E1-65F87A6B3853}"/>
              </a:ext>
            </a:extLst>
          </p:cNvPr>
          <p:cNvSpPr>
            <a:spLocks noChangeArrowheads="1"/>
          </p:cNvSpPr>
          <p:nvPr/>
        </p:nvSpPr>
        <p:spPr bwMode="auto">
          <a:xfrm>
            <a:off x="2936875" y="2492375"/>
            <a:ext cx="1095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Franklin Gothic Medium" panose="020B0603020102020204" pitchFamily="34" charset="0"/>
                <a:ea typeface="楷体_GB2312" pitchFamily="49" charset="-122"/>
                <a:cs typeface="+mn-cs"/>
              </a:rPr>
              <a:t>源</a:t>
            </a:r>
            <a:r>
              <a:rPr kumimoji="0" lang="en-US" altLang="zh-CN"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Franklin Gothic Medium" panose="020B0603020102020204" pitchFamily="34" charset="0"/>
                <a:ea typeface="楷体_GB2312" pitchFamily="49" charset="-122"/>
                <a:cs typeface="+mn-cs"/>
              </a:rPr>
              <a:t>MAC</a:t>
            </a:r>
          </a:p>
        </p:txBody>
      </p:sp>
      <p:sp>
        <p:nvSpPr>
          <p:cNvPr id="492559" name="Text Box 15">
            <a:extLst>
              <a:ext uri="{FF2B5EF4-FFF2-40B4-BE49-F238E27FC236}">
                <a16:creationId xmlns:a16="http://schemas.microsoft.com/office/drawing/2014/main" id="{BAB46D5E-299B-4BE6-8C87-B5F69544B155}"/>
              </a:ext>
            </a:extLst>
          </p:cNvPr>
          <p:cNvSpPr txBox="1">
            <a:spLocks noChangeArrowheads="1"/>
          </p:cNvSpPr>
          <p:nvPr/>
        </p:nvSpPr>
        <p:spPr bwMode="auto">
          <a:xfrm>
            <a:off x="5457825" y="2420938"/>
            <a:ext cx="2447925" cy="57626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Franklin Gothic Medium" panose="020B0603020102020204" pitchFamily="34" charset="0"/>
                <a:ea typeface="楷体_GB2312" pitchFamily="49" charset="-122"/>
                <a:cs typeface="+mn-cs"/>
              </a:rPr>
              <a:t>Packet</a:t>
            </a:r>
          </a:p>
        </p:txBody>
      </p:sp>
      <p:sp>
        <p:nvSpPr>
          <p:cNvPr id="492560" name="Text Box 16">
            <a:extLst>
              <a:ext uri="{FF2B5EF4-FFF2-40B4-BE49-F238E27FC236}">
                <a16:creationId xmlns:a16="http://schemas.microsoft.com/office/drawing/2014/main" id="{5199EC87-2876-4A05-810E-97499A450B1D}"/>
              </a:ext>
            </a:extLst>
          </p:cNvPr>
          <p:cNvSpPr txBox="1">
            <a:spLocks noChangeArrowheads="1"/>
          </p:cNvSpPr>
          <p:nvPr/>
        </p:nvSpPr>
        <p:spPr bwMode="auto">
          <a:xfrm>
            <a:off x="1547813" y="1989138"/>
            <a:ext cx="363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FFFFFF"/>
                </a:solidFill>
                <a:effectLst>
                  <a:outerShdw blurRad="38100" dist="38100" dir="2700000" algn="tl">
                    <a:srgbClr val="000000"/>
                  </a:outerShdw>
                </a:effectLst>
                <a:uLnTx/>
                <a:uFillTx/>
                <a:latin typeface="Franklin Gothic Medium" panose="020B0603020102020204" pitchFamily="34" charset="0"/>
                <a:ea typeface="楷体_GB2312" pitchFamily="49" charset="-122"/>
                <a:cs typeface="+mn-cs"/>
              </a:rPr>
              <a:t>6</a:t>
            </a:r>
          </a:p>
        </p:txBody>
      </p:sp>
      <p:sp>
        <p:nvSpPr>
          <p:cNvPr id="492561" name="Text Box 17">
            <a:extLst>
              <a:ext uri="{FF2B5EF4-FFF2-40B4-BE49-F238E27FC236}">
                <a16:creationId xmlns:a16="http://schemas.microsoft.com/office/drawing/2014/main" id="{55F3EA20-3000-4CF7-AFB3-AF0D8621D874}"/>
              </a:ext>
            </a:extLst>
          </p:cNvPr>
          <p:cNvSpPr txBox="1">
            <a:spLocks noChangeArrowheads="1"/>
          </p:cNvSpPr>
          <p:nvPr/>
        </p:nvSpPr>
        <p:spPr bwMode="auto">
          <a:xfrm>
            <a:off x="3295650" y="1989138"/>
            <a:ext cx="363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FFFFFF"/>
                </a:solidFill>
                <a:effectLst>
                  <a:outerShdw blurRad="38100" dist="38100" dir="2700000" algn="tl">
                    <a:srgbClr val="000000"/>
                  </a:outerShdw>
                </a:effectLst>
                <a:uLnTx/>
                <a:uFillTx/>
                <a:latin typeface="Franklin Gothic Medium" panose="020B0603020102020204" pitchFamily="34" charset="0"/>
                <a:ea typeface="楷体_GB2312" pitchFamily="49" charset="-122"/>
                <a:cs typeface="+mn-cs"/>
              </a:rPr>
              <a:t>6</a:t>
            </a:r>
          </a:p>
        </p:txBody>
      </p:sp>
      <p:sp>
        <p:nvSpPr>
          <p:cNvPr id="492562" name="Text Box 18">
            <a:extLst>
              <a:ext uri="{FF2B5EF4-FFF2-40B4-BE49-F238E27FC236}">
                <a16:creationId xmlns:a16="http://schemas.microsoft.com/office/drawing/2014/main" id="{967A290B-7B02-4036-B738-4666AB360A28}"/>
              </a:ext>
            </a:extLst>
          </p:cNvPr>
          <p:cNvSpPr txBox="1">
            <a:spLocks noChangeArrowheads="1"/>
          </p:cNvSpPr>
          <p:nvPr/>
        </p:nvSpPr>
        <p:spPr bwMode="auto">
          <a:xfrm>
            <a:off x="4664075" y="1989138"/>
            <a:ext cx="363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FFFFFF"/>
                </a:solidFill>
                <a:effectLst>
                  <a:outerShdw blurRad="38100" dist="38100" dir="2700000" algn="tl">
                    <a:srgbClr val="000000"/>
                  </a:outerShdw>
                </a:effectLst>
                <a:uLnTx/>
                <a:uFillTx/>
                <a:latin typeface="Franklin Gothic Medium" panose="020B0603020102020204" pitchFamily="34" charset="0"/>
                <a:ea typeface="楷体_GB2312" pitchFamily="49" charset="-122"/>
                <a:cs typeface="+mn-cs"/>
              </a:rPr>
              <a:t>2</a:t>
            </a:r>
          </a:p>
        </p:txBody>
      </p:sp>
      <p:sp>
        <p:nvSpPr>
          <p:cNvPr id="492563" name="Text Box 19">
            <a:extLst>
              <a:ext uri="{FF2B5EF4-FFF2-40B4-BE49-F238E27FC236}">
                <a16:creationId xmlns:a16="http://schemas.microsoft.com/office/drawing/2014/main" id="{51134316-BA3F-4D85-AA70-7996B05D9776}"/>
              </a:ext>
            </a:extLst>
          </p:cNvPr>
          <p:cNvSpPr txBox="1">
            <a:spLocks noChangeArrowheads="1"/>
          </p:cNvSpPr>
          <p:nvPr/>
        </p:nvSpPr>
        <p:spPr bwMode="auto">
          <a:xfrm>
            <a:off x="5888038" y="1989138"/>
            <a:ext cx="1592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FFFFFF"/>
                </a:solidFill>
                <a:effectLst>
                  <a:outerShdw blurRad="38100" dist="38100" dir="2700000" algn="tl">
                    <a:srgbClr val="000000"/>
                  </a:outerShdw>
                </a:effectLst>
                <a:uLnTx/>
                <a:uFillTx/>
                <a:latin typeface="Franklin Gothic Medium" panose="020B0603020102020204" pitchFamily="34" charset="0"/>
                <a:ea typeface="楷体_GB2312" pitchFamily="49" charset="-122"/>
                <a:cs typeface="+mn-cs"/>
              </a:rPr>
              <a:t>46 ~ 1500</a:t>
            </a:r>
          </a:p>
        </p:txBody>
      </p:sp>
      <p:sp>
        <p:nvSpPr>
          <p:cNvPr id="492564" name="Text Box 20">
            <a:extLst>
              <a:ext uri="{FF2B5EF4-FFF2-40B4-BE49-F238E27FC236}">
                <a16:creationId xmlns:a16="http://schemas.microsoft.com/office/drawing/2014/main" id="{9642C290-41D1-4E8A-BF47-CABF7ABE0DE4}"/>
              </a:ext>
            </a:extLst>
          </p:cNvPr>
          <p:cNvSpPr txBox="1">
            <a:spLocks noChangeArrowheads="1"/>
          </p:cNvSpPr>
          <p:nvPr/>
        </p:nvSpPr>
        <p:spPr bwMode="auto">
          <a:xfrm>
            <a:off x="8050213" y="1989138"/>
            <a:ext cx="363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FFFFFF"/>
                </a:solidFill>
                <a:effectLst>
                  <a:outerShdw blurRad="38100" dist="38100" dir="2700000" algn="tl">
                    <a:srgbClr val="000000"/>
                  </a:outerShdw>
                </a:effectLst>
                <a:uLnTx/>
                <a:uFillTx/>
                <a:latin typeface="Franklin Gothic Medium" panose="020B0603020102020204" pitchFamily="34" charset="0"/>
                <a:ea typeface="楷体_GB2312" pitchFamily="49" charset="-122"/>
                <a:cs typeface="+mn-cs"/>
              </a:rPr>
              <a:t>4</a:t>
            </a:r>
          </a:p>
        </p:txBody>
      </p:sp>
      <p:sp>
        <p:nvSpPr>
          <p:cNvPr id="492565" name="Text Box 21">
            <a:extLst>
              <a:ext uri="{FF2B5EF4-FFF2-40B4-BE49-F238E27FC236}">
                <a16:creationId xmlns:a16="http://schemas.microsoft.com/office/drawing/2014/main" id="{9EA5FD65-0EBB-4F19-BF90-D5A0AAA0E307}"/>
              </a:ext>
            </a:extLst>
          </p:cNvPr>
          <p:cNvSpPr txBox="1">
            <a:spLocks noChangeArrowheads="1"/>
          </p:cNvSpPr>
          <p:nvPr/>
        </p:nvSpPr>
        <p:spPr bwMode="auto">
          <a:xfrm>
            <a:off x="4241800" y="2466975"/>
            <a:ext cx="1216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FF0000"/>
                </a:solidFill>
                <a:effectLst>
                  <a:outerShdw blurRad="38100" dist="38100" dir="2700000" algn="tl">
                    <a:srgbClr val="000000"/>
                  </a:outerShdw>
                </a:effectLst>
                <a:uLnTx/>
                <a:uFillTx/>
                <a:latin typeface="Franklin Gothic Medium" panose="020B0603020102020204" pitchFamily="34" charset="0"/>
                <a:ea typeface="楷体_GB2312" pitchFamily="49" charset="-122"/>
                <a:cs typeface="+mn-cs"/>
              </a:rPr>
              <a:t>0x0800</a:t>
            </a:r>
          </a:p>
        </p:txBody>
      </p:sp>
      <p:sp>
        <p:nvSpPr>
          <p:cNvPr id="492566" name="Text Box 22">
            <a:extLst>
              <a:ext uri="{FF2B5EF4-FFF2-40B4-BE49-F238E27FC236}">
                <a16:creationId xmlns:a16="http://schemas.microsoft.com/office/drawing/2014/main" id="{FB61E7BF-8DA8-4580-8A10-913AC9D63774}"/>
              </a:ext>
            </a:extLst>
          </p:cNvPr>
          <p:cNvSpPr txBox="1">
            <a:spLocks noChangeArrowheads="1"/>
          </p:cNvSpPr>
          <p:nvPr/>
        </p:nvSpPr>
        <p:spPr bwMode="auto">
          <a:xfrm>
            <a:off x="323850" y="1989138"/>
            <a:ext cx="742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FFFFFF"/>
                </a:solidFill>
                <a:effectLst>
                  <a:outerShdw blurRad="38100" dist="38100" dir="2700000" algn="tl">
                    <a:srgbClr val="000000"/>
                  </a:outerShdw>
                </a:effectLst>
                <a:uLnTx/>
                <a:uFillTx/>
                <a:latin typeface="Franklin Gothic Medium" panose="020B0603020102020204" pitchFamily="34" charset="0"/>
                <a:ea typeface="楷体_GB2312" pitchFamily="49" charset="-122"/>
                <a:cs typeface="+mn-cs"/>
              </a:rPr>
              <a:t>byte</a:t>
            </a:r>
          </a:p>
        </p:txBody>
      </p:sp>
      <p:pic>
        <p:nvPicPr>
          <p:cNvPr id="492567" name="Picture 23" descr="IP data">
            <a:extLst>
              <a:ext uri="{FF2B5EF4-FFF2-40B4-BE49-F238E27FC236}">
                <a16:creationId xmlns:a16="http://schemas.microsoft.com/office/drawing/2014/main" id="{498090C8-E9B7-473A-9CDA-E54E5C3763A8}"/>
              </a:ext>
            </a:extLst>
          </p:cNvPr>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r="8192" b="5559"/>
          <a:stretch>
            <a:fillRect/>
          </a:stretch>
        </p:blipFill>
        <p:spPr>
          <a:xfrm>
            <a:off x="179388" y="4035425"/>
            <a:ext cx="8820150" cy="1290638"/>
          </a:xfrm>
          <a:noFill/>
          <a:effectLst>
            <a:outerShdw dist="107763" dir="2700000" algn="ctr" rotWithShape="0">
              <a:schemeClr val="bg2">
                <a:alpha val="50000"/>
              </a:schemeClr>
            </a:outerShdw>
          </a:effectLst>
        </p:spPr>
      </p:pic>
      <p:sp>
        <p:nvSpPr>
          <p:cNvPr id="492568" name="Rectangle 24">
            <a:extLst>
              <a:ext uri="{FF2B5EF4-FFF2-40B4-BE49-F238E27FC236}">
                <a16:creationId xmlns:a16="http://schemas.microsoft.com/office/drawing/2014/main" id="{40ABEC80-A39C-460E-9447-EEF7198BEEFB}"/>
              </a:ext>
            </a:extLst>
          </p:cNvPr>
          <p:cNvSpPr>
            <a:spLocks noChangeArrowheads="1"/>
          </p:cNvSpPr>
          <p:nvPr/>
        </p:nvSpPr>
        <p:spPr bwMode="auto">
          <a:xfrm>
            <a:off x="1474788" y="4033838"/>
            <a:ext cx="4824412" cy="269875"/>
          </a:xfrm>
          <a:prstGeom prst="rect">
            <a:avLst/>
          </a:prstGeom>
          <a:solidFill>
            <a:schemeClr val="tx1">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Franklin Gothic Medium" panose="020B0603020102020204" pitchFamily="34" charset="0"/>
              <a:ea typeface="楷体_GB2312" pitchFamily="49" charset="-122"/>
              <a:cs typeface="+mn-cs"/>
            </a:endParaRPr>
          </a:p>
        </p:txBody>
      </p:sp>
      <p:sp>
        <p:nvSpPr>
          <p:cNvPr id="492569" name="AutoShape 25">
            <a:extLst>
              <a:ext uri="{FF2B5EF4-FFF2-40B4-BE49-F238E27FC236}">
                <a16:creationId xmlns:a16="http://schemas.microsoft.com/office/drawing/2014/main" id="{34C6EF89-24D7-49B1-8184-53F0B64DD451}"/>
              </a:ext>
            </a:extLst>
          </p:cNvPr>
          <p:cNvSpPr>
            <a:spLocks noChangeArrowheads="1"/>
          </p:cNvSpPr>
          <p:nvPr/>
        </p:nvSpPr>
        <p:spPr bwMode="auto">
          <a:xfrm>
            <a:off x="1360488" y="3317875"/>
            <a:ext cx="3933825" cy="563563"/>
          </a:xfrm>
          <a:prstGeom prst="wedgeRoundRectCallout">
            <a:avLst>
              <a:gd name="adj1" fmla="val 29986"/>
              <a:gd name="adj2" fmla="val 106338"/>
              <a:gd name="adj3" fmla="val 16667"/>
            </a:avLst>
          </a:prstGeom>
          <a:solidFill>
            <a:schemeClr val="tx1"/>
          </a:solidFill>
          <a:ln w="9525">
            <a:solidFill>
              <a:srgbClr val="660066"/>
            </a:solidFill>
            <a:miter lim="800000"/>
            <a:headEnd/>
            <a:tailEnd/>
          </a:ln>
          <a:effectLst>
            <a:outerShdw dist="107763" dir="2700000" algn="ctr" rotWithShape="0">
              <a:schemeClr val="bg2">
                <a:alpha val="50000"/>
              </a:schemeClr>
            </a:outerShdw>
          </a:effectLst>
        </p:spPr>
        <p:txBody>
          <a:bodyPr wrap="none">
            <a:spAutoFit/>
          </a:bodyPr>
          <a:lstStyle>
            <a:lvl1pPr>
              <a:defRPr sz="2400" b="1">
                <a:solidFill>
                  <a:schemeClr val="tx1"/>
                </a:solidFill>
                <a:latin typeface="Franklin Gothic Medium" panose="020B0603020102020204" pitchFamily="34" charset="0"/>
                <a:ea typeface="楷体_GB2312" pitchFamily="49" charset="-122"/>
              </a:defRPr>
            </a:lvl1pPr>
            <a:lvl2pPr marL="742950" indent="-285750">
              <a:defRPr sz="2400" b="1">
                <a:solidFill>
                  <a:schemeClr val="tx1"/>
                </a:solidFill>
                <a:latin typeface="Franklin Gothic Medium" panose="020B0603020102020204" pitchFamily="34" charset="0"/>
                <a:ea typeface="楷体_GB2312" pitchFamily="49" charset="-122"/>
              </a:defRPr>
            </a:lvl2pPr>
            <a:lvl3pPr marL="1143000" indent="-228600">
              <a:defRPr sz="2400" b="1">
                <a:solidFill>
                  <a:schemeClr val="tx1"/>
                </a:solidFill>
                <a:latin typeface="Franklin Gothic Medium" panose="020B0603020102020204" pitchFamily="34" charset="0"/>
                <a:ea typeface="楷体_GB2312" pitchFamily="49" charset="-122"/>
              </a:defRPr>
            </a:lvl3pPr>
            <a:lvl4pPr marL="1600200" indent="-228600">
              <a:defRPr sz="2400" b="1">
                <a:solidFill>
                  <a:schemeClr val="tx1"/>
                </a:solidFill>
                <a:latin typeface="Franklin Gothic Medium" panose="020B0603020102020204" pitchFamily="34" charset="0"/>
                <a:ea typeface="楷体_GB2312" pitchFamily="49" charset="-122"/>
              </a:defRPr>
            </a:lvl4pPr>
            <a:lvl5pPr marL="2057400" indent="-228600">
              <a:defRPr sz="2400" b="1">
                <a:solidFill>
                  <a:schemeClr val="tx1"/>
                </a:solidFill>
                <a:latin typeface="Franklin Gothic Medium" panose="020B06030201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660066"/>
                </a:solidFill>
                <a:effectLst/>
                <a:uLnTx/>
                <a:uFillTx/>
                <a:latin typeface="Franklin Gothic Medium" panose="020B0603020102020204" pitchFamily="34" charset="0"/>
                <a:ea typeface="楷体_GB2312" pitchFamily="49" charset="-122"/>
                <a:cs typeface="+mn-cs"/>
              </a:rPr>
              <a:t>Ethernet frame header</a:t>
            </a:r>
          </a:p>
        </p:txBody>
      </p:sp>
      <p:sp>
        <p:nvSpPr>
          <p:cNvPr id="492570" name="Freeform 26">
            <a:extLst>
              <a:ext uri="{FF2B5EF4-FFF2-40B4-BE49-F238E27FC236}">
                <a16:creationId xmlns:a16="http://schemas.microsoft.com/office/drawing/2014/main" id="{D46FC894-D56F-4FCB-BDC2-E8561BAE2ADD}"/>
              </a:ext>
            </a:extLst>
          </p:cNvPr>
          <p:cNvSpPr>
            <a:spLocks/>
          </p:cNvSpPr>
          <p:nvPr/>
        </p:nvSpPr>
        <p:spPr bwMode="auto">
          <a:xfrm>
            <a:off x="1476375" y="4537075"/>
            <a:ext cx="5400675" cy="792163"/>
          </a:xfrm>
          <a:custGeom>
            <a:avLst/>
            <a:gdLst>
              <a:gd name="T0" fmla="*/ 0 w 3402"/>
              <a:gd name="T1" fmla="*/ 182 h 499"/>
              <a:gd name="T2" fmla="*/ 0 w 3402"/>
              <a:gd name="T3" fmla="*/ 499 h 499"/>
              <a:gd name="T4" fmla="*/ 3402 w 3402"/>
              <a:gd name="T5" fmla="*/ 499 h 499"/>
              <a:gd name="T6" fmla="*/ 3402 w 3402"/>
              <a:gd name="T7" fmla="*/ 0 h 499"/>
              <a:gd name="T8" fmla="*/ 362 w 3402"/>
              <a:gd name="T9" fmla="*/ 0 h 499"/>
              <a:gd name="T10" fmla="*/ 362 w 3402"/>
              <a:gd name="T11" fmla="*/ 182 h 499"/>
              <a:gd name="T12" fmla="*/ 0 w 3402"/>
              <a:gd name="T13" fmla="*/ 182 h 499"/>
            </a:gdLst>
            <a:ahLst/>
            <a:cxnLst>
              <a:cxn ang="0">
                <a:pos x="T0" y="T1"/>
              </a:cxn>
              <a:cxn ang="0">
                <a:pos x="T2" y="T3"/>
              </a:cxn>
              <a:cxn ang="0">
                <a:pos x="T4" y="T5"/>
              </a:cxn>
              <a:cxn ang="0">
                <a:pos x="T6" y="T7"/>
              </a:cxn>
              <a:cxn ang="0">
                <a:pos x="T8" y="T9"/>
              </a:cxn>
              <a:cxn ang="0">
                <a:pos x="T10" y="T11"/>
              </a:cxn>
              <a:cxn ang="0">
                <a:pos x="T12" y="T13"/>
              </a:cxn>
            </a:cxnLst>
            <a:rect l="0" t="0" r="r" b="b"/>
            <a:pathLst>
              <a:path w="3402" h="499">
                <a:moveTo>
                  <a:pt x="0" y="182"/>
                </a:moveTo>
                <a:lnTo>
                  <a:pt x="0" y="499"/>
                </a:lnTo>
                <a:lnTo>
                  <a:pt x="3402" y="499"/>
                </a:lnTo>
                <a:lnTo>
                  <a:pt x="3402" y="0"/>
                </a:lnTo>
                <a:lnTo>
                  <a:pt x="362" y="0"/>
                </a:lnTo>
                <a:lnTo>
                  <a:pt x="362" y="182"/>
                </a:lnTo>
                <a:lnTo>
                  <a:pt x="0" y="182"/>
                </a:lnTo>
                <a:close/>
              </a:path>
            </a:pathLst>
          </a:custGeom>
          <a:solidFill>
            <a:schemeClr val="tx1">
              <a:alpha val="10001"/>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Franklin Gothic Medium" panose="020B0603020102020204" pitchFamily="34" charset="0"/>
              <a:ea typeface="楷体_GB2312" pitchFamily="49" charset="-122"/>
              <a:cs typeface="+mn-cs"/>
            </a:endParaRPr>
          </a:p>
        </p:txBody>
      </p:sp>
      <p:sp>
        <p:nvSpPr>
          <p:cNvPr id="492571" name="Freeform 27">
            <a:extLst>
              <a:ext uri="{FF2B5EF4-FFF2-40B4-BE49-F238E27FC236}">
                <a16:creationId xmlns:a16="http://schemas.microsoft.com/office/drawing/2014/main" id="{24F1ED31-E8AB-4F4F-AE0D-329F3ADEEE4E}"/>
              </a:ext>
            </a:extLst>
          </p:cNvPr>
          <p:cNvSpPr>
            <a:spLocks/>
          </p:cNvSpPr>
          <p:nvPr/>
        </p:nvSpPr>
        <p:spPr bwMode="auto">
          <a:xfrm>
            <a:off x="1476375" y="4033838"/>
            <a:ext cx="5400675" cy="792162"/>
          </a:xfrm>
          <a:custGeom>
            <a:avLst/>
            <a:gdLst>
              <a:gd name="T0" fmla="*/ 0 w 3402"/>
              <a:gd name="T1" fmla="*/ 181 h 499"/>
              <a:gd name="T2" fmla="*/ 0 w 3402"/>
              <a:gd name="T3" fmla="*/ 499 h 499"/>
              <a:gd name="T4" fmla="*/ 362 w 3402"/>
              <a:gd name="T5" fmla="*/ 499 h 499"/>
              <a:gd name="T6" fmla="*/ 362 w 3402"/>
              <a:gd name="T7" fmla="*/ 317 h 499"/>
              <a:gd name="T8" fmla="*/ 3402 w 3402"/>
              <a:gd name="T9" fmla="*/ 317 h 499"/>
              <a:gd name="T10" fmla="*/ 3402 w 3402"/>
              <a:gd name="T11" fmla="*/ 0 h 499"/>
              <a:gd name="T12" fmla="*/ 3039 w 3402"/>
              <a:gd name="T13" fmla="*/ 0 h 499"/>
              <a:gd name="T14" fmla="*/ 3039 w 3402"/>
              <a:gd name="T15" fmla="*/ 181 h 499"/>
              <a:gd name="T16" fmla="*/ 0 w 3402"/>
              <a:gd name="T17" fmla="*/ 181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02" h="499">
                <a:moveTo>
                  <a:pt x="0" y="181"/>
                </a:moveTo>
                <a:lnTo>
                  <a:pt x="0" y="499"/>
                </a:lnTo>
                <a:lnTo>
                  <a:pt x="362" y="499"/>
                </a:lnTo>
                <a:lnTo>
                  <a:pt x="362" y="317"/>
                </a:lnTo>
                <a:lnTo>
                  <a:pt x="3402" y="317"/>
                </a:lnTo>
                <a:lnTo>
                  <a:pt x="3402" y="0"/>
                </a:lnTo>
                <a:lnTo>
                  <a:pt x="3039" y="0"/>
                </a:lnTo>
                <a:lnTo>
                  <a:pt x="3039" y="181"/>
                </a:lnTo>
                <a:lnTo>
                  <a:pt x="0" y="181"/>
                </a:lnTo>
                <a:close/>
              </a:path>
            </a:pathLst>
          </a:custGeom>
          <a:solidFill>
            <a:schemeClr val="tx1">
              <a:alpha val="10001"/>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Franklin Gothic Medium" panose="020B0603020102020204" pitchFamily="34" charset="0"/>
              <a:ea typeface="楷体_GB2312" pitchFamily="49" charset="-122"/>
              <a:cs typeface="+mn-cs"/>
            </a:endParaRPr>
          </a:p>
        </p:txBody>
      </p:sp>
      <p:sp>
        <p:nvSpPr>
          <p:cNvPr id="492572" name="AutoShape 28">
            <a:extLst>
              <a:ext uri="{FF2B5EF4-FFF2-40B4-BE49-F238E27FC236}">
                <a16:creationId xmlns:a16="http://schemas.microsoft.com/office/drawing/2014/main" id="{F133D863-47CC-4784-BA0E-0CEE3D1B7064}"/>
              </a:ext>
            </a:extLst>
          </p:cNvPr>
          <p:cNvSpPr>
            <a:spLocks noChangeArrowheads="1"/>
          </p:cNvSpPr>
          <p:nvPr/>
        </p:nvSpPr>
        <p:spPr bwMode="auto">
          <a:xfrm>
            <a:off x="5776913" y="3321050"/>
            <a:ext cx="1778000" cy="563563"/>
          </a:xfrm>
          <a:prstGeom prst="wedgeRoundRectCallout">
            <a:avLst>
              <a:gd name="adj1" fmla="val -83838"/>
              <a:gd name="adj2" fmla="val 143241"/>
              <a:gd name="adj3" fmla="val 16667"/>
            </a:avLst>
          </a:prstGeom>
          <a:solidFill>
            <a:srgbClr val="000066"/>
          </a:solidFill>
          <a:ln w="9525">
            <a:solidFill>
              <a:schemeClr val="tx1"/>
            </a:solidFill>
            <a:miter lim="800000"/>
            <a:headEnd/>
            <a:tailEnd/>
          </a:ln>
          <a:effectLst>
            <a:outerShdw dist="107763" dir="2700000" algn="ctr" rotWithShape="0">
              <a:schemeClr val="bg2">
                <a:alpha val="50000"/>
              </a:schemeClr>
            </a:outerShdw>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outerShdw blurRad="38100" dist="38100" dir="2700000" algn="tl">
                    <a:srgbClr val="000000"/>
                  </a:outerShdw>
                </a:effectLst>
                <a:uLnTx/>
                <a:uFillTx/>
                <a:latin typeface="Franklin Gothic Medium" panose="020B0603020102020204" pitchFamily="34" charset="0"/>
                <a:ea typeface="楷体_GB2312" pitchFamily="49" charset="-122"/>
                <a:cs typeface="+mn-cs"/>
              </a:rPr>
              <a:t>IP header</a:t>
            </a:r>
          </a:p>
        </p:txBody>
      </p:sp>
      <p:sp>
        <p:nvSpPr>
          <p:cNvPr id="492573" name="AutoShape 29">
            <a:extLst>
              <a:ext uri="{FF2B5EF4-FFF2-40B4-BE49-F238E27FC236}">
                <a16:creationId xmlns:a16="http://schemas.microsoft.com/office/drawing/2014/main" id="{71F7E748-2F3D-4826-AA15-74FB6CAC95BC}"/>
              </a:ext>
            </a:extLst>
          </p:cNvPr>
          <p:cNvSpPr>
            <a:spLocks noChangeArrowheads="1"/>
          </p:cNvSpPr>
          <p:nvPr/>
        </p:nvSpPr>
        <p:spPr bwMode="auto">
          <a:xfrm>
            <a:off x="2697163" y="5537200"/>
            <a:ext cx="1366837" cy="561975"/>
          </a:xfrm>
          <a:prstGeom prst="wedgeRoundRectCallout">
            <a:avLst>
              <a:gd name="adj1" fmla="val 83116"/>
              <a:gd name="adj2" fmla="val -165606"/>
              <a:gd name="adj3" fmla="val 16667"/>
            </a:avLst>
          </a:prstGeom>
          <a:solidFill>
            <a:schemeClr val="tx1"/>
          </a:solidFill>
          <a:ln w="9525">
            <a:solidFill>
              <a:srgbClr val="666633"/>
            </a:solidFill>
            <a:miter lim="800000"/>
            <a:headEnd/>
            <a:tailEnd/>
          </a:ln>
          <a:effectLst>
            <a:outerShdw dist="107763" dir="2700000" algn="ctr" rotWithShape="0">
              <a:schemeClr val="bg2">
                <a:alpha val="50000"/>
              </a:schemeClr>
            </a:outerShdw>
          </a:effectLst>
        </p:spPr>
        <p:txBody>
          <a:bodyPr wrap="none">
            <a:spAutoFit/>
          </a:bodyPr>
          <a:lstStyle>
            <a:lvl1pPr>
              <a:defRPr sz="2400" b="1">
                <a:solidFill>
                  <a:schemeClr val="tx1"/>
                </a:solidFill>
                <a:latin typeface="Franklin Gothic Medium" panose="020B0603020102020204" pitchFamily="34" charset="0"/>
                <a:ea typeface="楷体_GB2312" pitchFamily="49" charset="-122"/>
              </a:defRPr>
            </a:lvl1pPr>
            <a:lvl2pPr marL="742950" indent="-285750">
              <a:defRPr sz="2400" b="1">
                <a:solidFill>
                  <a:schemeClr val="tx1"/>
                </a:solidFill>
                <a:latin typeface="Franklin Gothic Medium" panose="020B0603020102020204" pitchFamily="34" charset="0"/>
                <a:ea typeface="楷体_GB2312" pitchFamily="49" charset="-122"/>
              </a:defRPr>
            </a:lvl2pPr>
            <a:lvl3pPr marL="1143000" indent="-228600">
              <a:defRPr sz="2400" b="1">
                <a:solidFill>
                  <a:schemeClr val="tx1"/>
                </a:solidFill>
                <a:latin typeface="Franklin Gothic Medium" panose="020B0603020102020204" pitchFamily="34" charset="0"/>
                <a:ea typeface="楷体_GB2312" pitchFamily="49" charset="-122"/>
              </a:defRPr>
            </a:lvl3pPr>
            <a:lvl4pPr marL="1600200" indent="-228600">
              <a:defRPr sz="2400" b="1">
                <a:solidFill>
                  <a:schemeClr val="tx1"/>
                </a:solidFill>
                <a:latin typeface="Franklin Gothic Medium" panose="020B0603020102020204" pitchFamily="34" charset="0"/>
                <a:ea typeface="楷体_GB2312" pitchFamily="49" charset="-122"/>
              </a:defRPr>
            </a:lvl4pPr>
            <a:lvl5pPr marL="2057400" indent="-228600">
              <a:defRPr sz="2400" b="1">
                <a:solidFill>
                  <a:schemeClr val="tx1"/>
                </a:solidFill>
                <a:latin typeface="Franklin Gothic Medium" panose="020B06030201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666633"/>
                </a:solidFill>
                <a:effectLst/>
                <a:uLnTx/>
                <a:uFillTx/>
                <a:latin typeface="Franklin Gothic Medium" panose="020B0603020102020204" pitchFamily="34" charset="0"/>
                <a:ea typeface="楷体_GB2312" pitchFamily="49" charset="-122"/>
                <a:cs typeface="+mn-cs"/>
              </a:rPr>
              <a:t>IP data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92548"/>
                                        </p:tgtEl>
                                        <p:attrNameLst>
                                          <p:attrName>style.visibility</p:attrName>
                                        </p:attrNameLst>
                                      </p:cBhvr>
                                      <p:to>
                                        <p:strVal val="visible"/>
                                      </p:to>
                                    </p:set>
                                    <p:animEffect transition="in" filter="dissolve">
                                      <p:cBhvr>
                                        <p:cTn id="7" dur="500"/>
                                        <p:tgtEl>
                                          <p:spTgt spid="49254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92555"/>
                                        </p:tgtEl>
                                        <p:attrNameLst>
                                          <p:attrName>style.visibility</p:attrName>
                                        </p:attrNameLst>
                                      </p:cBhvr>
                                      <p:to>
                                        <p:strVal val="visible"/>
                                      </p:to>
                                    </p:set>
                                    <p:animEffect transition="in" filter="dissolve">
                                      <p:cBhvr>
                                        <p:cTn id="10" dur="500"/>
                                        <p:tgtEl>
                                          <p:spTgt spid="49255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92556"/>
                                        </p:tgtEl>
                                        <p:attrNameLst>
                                          <p:attrName>style.visibility</p:attrName>
                                        </p:attrNameLst>
                                      </p:cBhvr>
                                      <p:to>
                                        <p:strVal val="visible"/>
                                      </p:to>
                                    </p:set>
                                    <p:animEffect transition="in" filter="dissolve">
                                      <p:cBhvr>
                                        <p:cTn id="13" dur="500"/>
                                        <p:tgtEl>
                                          <p:spTgt spid="49255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92557"/>
                                        </p:tgtEl>
                                        <p:attrNameLst>
                                          <p:attrName>style.visibility</p:attrName>
                                        </p:attrNameLst>
                                      </p:cBhvr>
                                      <p:to>
                                        <p:strVal val="visible"/>
                                      </p:to>
                                    </p:set>
                                    <p:animEffect transition="in" filter="dissolve">
                                      <p:cBhvr>
                                        <p:cTn id="16" dur="500"/>
                                        <p:tgtEl>
                                          <p:spTgt spid="49255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492558"/>
                                        </p:tgtEl>
                                        <p:attrNameLst>
                                          <p:attrName>style.visibility</p:attrName>
                                        </p:attrNameLst>
                                      </p:cBhvr>
                                      <p:to>
                                        <p:strVal val="visible"/>
                                      </p:to>
                                    </p:set>
                                    <p:animEffect transition="in" filter="dissolve">
                                      <p:cBhvr>
                                        <p:cTn id="19" dur="500"/>
                                        <p:tgtEl>
                                          <p:spTgt spid="49255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492566"/>
                                        </p:tgtEl>
                                        <p:attrNameLst>
                                          <p:attrName>style.visibility</p:attrName>
                                        </p:attrNameLst>
                                      </p:cBhvr>
                                      <p:to>
                                        <p:strVal val="visible"/>
                                      </p:to>
                                    </p:set>
                                    <p:animEffect transition="in" filter="dissolve">
                                      <p:cBhvr>
                                        <p:cTn id="22" dur="500"/>
                                        <p:tgtEl>
                                          <p:spTgt spid="492566"/>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492560"/>
                                        </p:tgtEl>
                                        <p:attrNameLst>
                                          <p:attrName>style.visibility</p:attrName>
                                        </p:attrNameLst>
                                      </p:cBhvr>
                                      <p:to>
                                        <p:strVal val="visible"/>
                                      </p:to>
                                    </p:set>
                                    <p:animEffect transition="in" filter="dissolve">
                                      <p:cBhvr>
                                        <p:cTn id="25" dur="500"/>
                                        <p:tgtEl>
                                          <p:spTgt spid="49256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492561"/>
                                        </p:tgtEl>
                                        <p:attrNameLst>
                                          <p:attrName>style.visibility</p:attrName>
                                        </p:attrNameLst>
                                      </p:cBhvr>
                                      <p:to>
                                        <p:strVal val="visible"/>
                                      </p:to>
                                    </p:set>
                                    <p:animEffect transition="in" filter="dissolve">
                                      <p:cBhvr>
                                        <p:cTn id="28" dur="500"/>
                                        <p:tgtEl>
                                          <p:spTgt spid="49256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492562"/>
                                        </p:tgtEl>
                                        <p:attrNameLst>
                                          <p:attrName>style.visibility</p:attrName>
                                        </p:attrNameLst>
                                      </p:cBhvr>
                                      <p:to>
                                        <p:strVal val="visible"/>
                                      </p:to>
                                    </p:set>
                                    <p:animEffect transition="in" filter="dissolve">
                                      <p:cBhvr>
                                        <p:cTn id="31" dur="500"/>
                                        <p:tgtEl>
                                          <p:spTgt spid="49256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492563"/>
                                        </p:tgtEl>
                                        <p:attrNameLst>
                                          <p:attrName>style.visibility</p:attrName>
                                        </p:attrNameLst>
                                      </p:cBhvr>
                                      <p:to>
                                        <p:strVal val="visible"/>
                                      </p:to>
                                    </p:set>
                                    <p:animEffect transition="in" filter="dissolve">
                                      <p:cBhvr>
                                        <p:cTn id="34" dur="500"/>
                                        <p:tgtEl>
                                          <p:spTgt spid="492563"/>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492564"/>
                                        </p:tgtEl>
                                        <p:attrNameLst>
                                          <p:attrName>style.visibility</p:attrName>
                                        </p:attrNameLst>
                                      </p:cBhvr>
                                      <p:to>
                                        <p:strVal val="visible"/>
                                      </p:to>
                                    </p:set>
                                    <p:animEffect transition="in" filter="dissolve">
                                      <p:cBhvr>
                                        <p:cTn id="37" dur="500"/>
                                        <p:tgtEl>
                                          <p:spTgt spid="49256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492559"/>
                                        </p:tgtEl>
                                        <p:attrNameLst>
                                          <p:attrName>style.visibility</p:attrName>
                                        </p:attrNameLst>
                                      </p:cBhvr>
                                      <p:to>
                                        <p:strVal val="visible"/>
                                      </p:to>
                                    </p:set>
                                    <p:animEffect transition="in" filter="dissolve">
                                      <p:cBhvr>
                                        <p:cTn id="40" dur="500"/>
                                        <p:tgtEl>
                                          <p:spTgt spid="49255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492554"/>
                                        </p:tgtEl>
                                        <p:attrNameLst>
                                          <p:attrName>style.visibility</p:attrName>
                                        </p:attrNameLst>
                                      </p:cBhvr>
                                      <p:to>
                                        <p:strVal val="visible"/>
                                      </p:to>
                                    </p:set>
                                    <p:animEffect transition="in" filter="fade">
                                      <p:cBhvr>
                                        <p:cTn id="45" dur="2000"/>
                                        <p:tgtEl>
                                          <p:spTgt spid="492554"/>
                                        </p:tgtEl>
                                      </p:cBhvr>
                                    </p:animEffect>
                                  </p:childTnLst>
                                </p:cTn>
                              </p:par>
                              <p:par>
                                <p:cTn id="46" presetID="10" presetClass="exit" presetSubtype="0" fill="hold" grpId="1" nodeType="withEffect">
                                  <p:stCondLst>
                                    <p:cond delay="0"/>
                                  </p:stCondLst>
                                  <p:childTnLst>
                                    <p:animEffect transition="out" filter="fade">
                                      <p:cBhvr>
                                        <p:cTn id="47" dur="1000"/>
                                        <p:tgtEl>
                                          <p:spTgt spid="492559"/>
                                        </p:tgtEl>
                                      </p:cBhvr>
                                    </p:animEffect>
                                    <p:set>
                                      <p:cBhvr>
                                        <p:cTn id="48" dur="1" fill="hold">
                                          <p:stCondLst>
                                            <p:cond delay="999"/>
                                          </p:stCondLst>
                                        </p:cTn>
                                        <p:tgtEl>
                                          <p:spTgt spid="492559"/>
                                        </p:tgtEl>
                                        <p:attrNameLst>
                                          <p:attrName>style.visibility</p:attrName>
                                        </p:attrNameLst>
                                      </p:cBhvr>
                                      <p:to>
                                        <p:strVal val="hidden"/>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0" presetClass="exit" presetSubtype="0" fill="hold" grpId="1" nodeType="clickEffect">
                                  <p:stCondLst>
                                    <p:cond delay="0"/>
                                  </p:stCondLst>
                                  <p:childTnLst>
                                    <p:animEffect transition="out" filter="fade">
                                      <p:cBhvr>
                                        <p:cTn id="52" dur="1000"/>
                                        <p:tgtEl>
                                          <p:spTgt spid="492556"/>
                                        </p:tgtEl>
                                      </p:cBhvr>
                                    </p:animEffect>
                                    <p:set>
                                      <p:cBhvr>
                                        <p:cTn id="53" dur="1" fill="hold">
                                          <p:stCondLst>
                                            <p:cond delay="999"/>
                                          </p:stCondLst>
                                        </p:cTn>
                                        <p:tgtEl>
                                          <p:spTgt spid="492556"/>
                                        </p:tgtEl>
                                        <p:attrNameLst>
                                          <p:attrName>style.visibility</p:attrName>
                                        </p:attrNameLst>
                                      </p:cBhvr>
                                      <p:to>
                                        <p:strVal val="hidden"/>
                                      </p:to>
                                    </p:set>
                                  </p:childTnLst>
                                </p:cTn>
                              </p:par>
                              <p:par>
                                <p:cTn id="54" presetID="10" presetClass="entr" presetSubtype="0" fill="hold" grpId="0" nodeType="withEffect">
                                  <p:stCondLst>
                                    <p:cond delay="0"/>
                                  </p:stCondLst>
                                  <p:childTnLst>
                                    <p:set>
                                      <p:cBhvr>
                                        <p:cTn id="55" dur="1" fill="hold">
                                          <p:stCondLst>
                                            <p:cond delay="0"/>
                                          </p:stCondLst>
                                        </p:cTn>
                                        <p:tgtEl>
                                          <p:spTgt spid="492565"/>
                                        </p:tgtEl>
                                        <p:attrNameLst>
                                          <p:attrName>style.visibility</p:attrName>
                                        </p:attrNameLst>
                                      </p:cBhvr>
                                      <p:to>
                                        <p:strVal val="visible"/>
                                      </p:to>
                                    </p:set>
                                    <p:animEffect transition="in" filter="fade">
                                      <p:cBhvr>
                                        <p:cTn id="56" dur="1000"/>
                                        <p:tgtEl>
                                          <p:spTgt spid="492565"/>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9" presetClass="entr" presetSubtype="0" fill="hold" nodeType="clickEffect">
                                  <p:stCondLst>
                                    <p:cond delay="0"/>
                                  </p:stCondLst>
                                  <p:childTnLst>
                                    <p:set>
                                      <p:cBhvr>
                                        <p:cTn id="60" dur="1" fill="hold">
                                          <p:stCondLst>
                                            <p:cond delay="0"/>
                                          </p:stCondLst>
                                        </p:cTn>
                                        <p:tgtEl>
                                          <p:spTgt spid="492567"/>
                                        </p:tgtEl>
                                        <p:attrNameLst>
                                          <p:attrName>style.visibility</p:attrName>
                                        </p:attrNameLst>
                                      </p:cBhvr>
                                      <p:to>
                                        <p:strVal val="visible"/>
                                      </p:to>
                                    </p:set>
                                    <p:animEffect transition="in" filter="dissolve">
                                      <p:cBhvr>
                                        <p:cTn id="61" dur="500"/>
                                        <p:tgtEl>
                                          <p:spTgt spid="492567"/>
                                        </p:tgtEl>
                                      </p:cBhvr>
                                    </p:animEffect>
                                  </p:childTnLst>
                                </p:cTn>
                              </p:par>
                              <p:par>
                                <p:cTn id="62" presetID="9" presetClass="entr" presetSubtype="0" fill="hold" nodeType="withEffect">
                                  <p:stCondLst>
                                    <p:cond delay="0"/>
                                  </p:stCondLst>
                                  <p:childTnLst>
                                    <p:set>
                                      <p:cBhvr>
                                        <p:cTn id="63" dur="1" fill="hold">
                                          <p:stCondLst>
                                            <p:cond delay="0"/>
                                          </p:stCondLst>
                                        </p:cTn>
                                        <p:tgtEl>
                                          <p:spTgt spid="492568"/>
                                        </p:tgtEl>
                                        <p:attrNameLst>
                                          <p:attrName>style.visibility</p:attrName>
                                        </p:attrNameLst>
                                      </p:cBhvr>
                                      <p:to>
                                        <p:strVal val="visible"/>
                                      </p:to>
                                    </p:set>
                                    <p:animEffect transition="in" filter="dissolve">
                                      <p:cBhvr>
                                        <p:cTn id="64" dur="500"/>
                                        <p:tgtEl>
                                          <p:spTgt spid="492568"/>
                                        </p:tgtEl>
                                      </p:cBhvr>
                                    </p:animEffect>
                                  </p:childTnLst>
                                </p:cTn>
                              </p:par>
                              <p:par>
                                <p:cTn id="65" presetID="9" presetClass="entr" presetSubtype="0" fill="hold" nodeType="withEffect">
                                  <p:stCondLst>
                                    <p:cond delay="0"/>
                                  </p:stCondLst>
                                  <p:childTnLst>
                                    <p:set>
                                      <p:cBhvr>
                                        <p:cTn id="66" dur="1" fill="hold">
                                          <p:stCondLst>
                                            <p:cond delay="0"/>
                                          </p:stCondLst>
                                        </p:cTn>
                                        <p:tgtEl>
                                          <p:spTgt spid="492571"/>
                                        </p:tgtEl>
                                        <p:attrNameLst>
                                          <p:attrName>style.visibility</p:attrName>
                                        </p:attrNameLst>
                                      </p:cBhvr>
                                      <p:to>
                                        <p:strVal val="visible"/>
                                      </p:to>
                                    </p:set>
                                    <p:animEffect transition="in" filter="dissolve">
                                      <p:cBhvr>
                                        <p:cTn id="67" dur="500"/>
                                        <p:tgtEl>
                                          <p:spTgt spid="492571"/>
                                        </p:tgtEl>
                                      </p:cBhvr>
                                    </p:animEffect>
                                  </p:childTnLst>
                                </p:cTn>
                              </p:par>
                              <p:par>
                                <p:cTn id="68" presetID="9" presetClass="entr" presetSubtype="0" fill="hold" nodeType="withEffect">
                                  <p:stCondLst>
                                    <p:cond delay="0"/>
                                  </p:stCondLst>
                                  <p:childTnLst>
                                    <p:set>
                                      <p:cBhvr>
                                        <p:cTn id="69" dur="1" fill="hold">
                                          <p:stCondLst>
                                            <p:cond delay="0"/>
                                          </p:stCondLst>
                                        </p:cTn>
                                        <p:tgtEl>
                                          <p:spTgt spid="492570"/>
                                        </p:tgtEl>
                                        <p:attrNameLst>
                                          <p:attrName>style.visibility</p:attrName>
                                        </p:attrNameLst>
                                      </p:cBhvr>
                                      <p:to>
                                        <p:strVal val="visible"/>
                                      </p:to>
                                    </p:set>
                                    <p:animEffect transition="in" filter="dissolve">
                                      <p:cBhvr>
                                        <p:cTn id="70" dur="500"/>
                                        <p:tgtEl>
                                          <p:spTgt spid="492570"/>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492569"/>
                                        </p:tgtEl>
                                        <p:attrNameLst>
                                          <p:attrName>style.visibility</p:attrName>
                                        </p:attrNameLst>
                                      </p:cBhvr>
                                      <p:to>
                                        <p:strVal val="visible"/>
                                      </p:to>
                                    </p:set>
                                    <p:animEffect transition="in" filter="dissolve">
                                      <p:cBhvr>
                                        <p:cTn id="75" dur="500"/>
                                        <p:tgtEl>
                                          <p:spTgt spid="492569"/>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492572"/>
                                        </p:tgtEl>
                                        <p:attrNameLst>
                                          <p:attrName>style.visibility</p:attrName>
                                        </p:attrNameLst>
                                      </p:cBhvr>
                                      <p:to>
                                        <p:strVal val="visible"/>
                                      </p:to>
                                    </p:set>
                                    <p:animEffect transition="in" filter="dissolve">
                                      <p:cBhvr>
                                        <p:cTn id="80" dur="500"/>
                                        <p:tgtEl>
                                          <p:spTgt spid="492572"/>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9" presetClass="entr" presetSubtype="0" fill="hold" grpId="0" nodeType="clickEffect">
                                  <p:stCondLst>
                                    <p:cond delay="0"/>
                                  </p:stCondLst>
                                  <p:childTnLst>
                                    <p:set>
                                      <p:cBhvr>
                                        <p:cTn id="84" dur="1" fill="hold">
                                          <p:stCondLst>
                                            <p:cond delay="0"/>
                                          </p:stCondLst>
                                        </p:cTn>
                                        <p:tgtEl>
                                          <p:spTgt spid="492573"/>
                                        </p:tgtEl>
                                        <p:attrNameLst>
                                          <p:attrName>style.visibility</p:attrName>
                                        </p:attrNameLst>
                                      </p:cBhvr>
                                      <p:to>
                                        <p:strVal val="visible"/>
                                      </p:to>
                                    </p:set>
                                    <p:animEffect transition="in" filter="dissolve">
                                      <p:cBhvr>
                                        <p:cTn id="85" dur="500"/>
                                        <p:tgtEl>
                                          <p:spTgt spid="4925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554" grpId="0" animBg="1"/>
      <p:bldP spid="492555" grpId="0"/>
      <p:bldP spid="492556" grpId="0"/>
      <p:bldP spid="492556" grpId="1"/>
      <p:bldP spid="492557" grpId="0"/>
      <p:bldP spid="492558" grpId="0"/>
      <p:bldP spid="492559" grpId="0"/>
      <p:bldP spid="492559" grpId="1"/>
      <p:bldP spid="492560" grpId="0"/>
      <p:bldP spid="492561" grpId="0"/>
      <p:bldP spid="492562" grpId="0"/>
      <p:bldP spid="492563" grpId="0"/>
      <p:bldP spid="492564" grpId="0"/>
      <p:bldP spid="492565" grpId="0"/>
      <p:bldP spid="492566" grpId="0"/>
      <p:bldP spid="492569" grpId="0" animBg="1"/>
      <p:bldP spid="492572" grpId="0" animBg="1"/>
      <p:bldP spid="49257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頁尾版面配置區 1">
            <a:extLst>
              <a:ext uri="{FF2B5EF4-FFF2-40B4-BE49-F238E27FC236}">
                <a16:creationId xmlns:a16="http://schemas.microsoft.com/office/drawing/2014/main" id="{4110EBE2-CB69-4653-A488-7AA37A95DA66}"/>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38915" name="投影片編號版面配置區 2">
            <a:extLst>
              <a:ext uri="{FF2B5EF4-FFF2-40B4-BE49-F238E27FC236}">
                <a16:creationId xmlns:a16="http://schemas.microsoft.com/office/drawing/2014/main" id="{95006790-D6EC-4C27-BCF2-37120FF21A6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6F47E8D-027C-4BC5-B0C2-4905FA95EC1C}" type="slidenum">
              <a:rPr lang="en-US" altLang="zh-TW" b="0"/>
              <a:pPr/>
              <a:t>19</a:t>
            </a:fld>
            <a:endParaRPr lang="en-US" altLang="zh-TW" b="0"/>
          </a:p>
        </p:txBody>
      </p:sp>
      <p:sp>
        <p:nvSpPr>
          <p:cNvPr id="38916" name="Text Box 2">
            <a:extLst>
              <a:ext uri="{FF2B5EF4-FFF2-40B4-BE49-F238E27FC236}">
                <a16:creationId xmlns:a16="http://schemas.microsoft.com/office/drawing/2014/main" id="{CC09C295-3FFC-4947-B965-210D6C9083A6}"/>
              </a:ext>
            </a:extLst>
          </p:cNvPr>
          <p:cNvSpPr txBox="1">
            <a:spLocks noChangeArrowheads="1"/>
          </p:cNvSpPr>
          <p:nvPr/>
        </p:nvSpPr>
        <p:spPr bwMode="auto">
          <a:xfrm>
            <a:off x="76200" y="696913"/>
            <a:ext cx="88392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400" dirty="0">
                <a:latin typeface="Arial Unicode MS" pitchFamily="34" charset="-128"/>
                <a:ea typeface="新細明體" panose="02020500000000000000" pitchFamily="18" charset="-120"/>
              </a:rPr>
              <a:t>In an IP packet, the value of HLEN is 5</a:t>
            </a:r>
            <a:r>
              <a:rPr lang="en-US" altLang="zh-TW" sz="2400" baseline="-25000" dirty="0">
                <a:latin typeface="Arial Unicode MS" pitchFamily="34" charset="-128"/>
                <a:ea typeface="新細明體" panose="02020500000000000000" pitchFamily="18" charset="-120"/>
              </a:rPr>
              <a:t>16 </a:t>
            </a:r>
            <a:r>
              <a:rPr lang="en-US" altLang="zh-TW" sz="2400" dirty="0">
                <a:latin typeface="Arial Unicode MS" pitchFamily="34" charset="-128"/>
                <a:ea typeface="新細明體" panose="02020500000000000000" pitchFamily="18" charset="-120"/>
              </a:rPr>
              <a:t>and the value of the total length field is 0028</a:t>
            </a:r>
            <a:r>
              <a:rPr lang="en-US" altLang="zh-TW" sz="2400" baseline="-25000" dirty="0">
                <a:latin typeface="Arial Unicode MS" pitchFamily="34" charset="-128"/>
                <a:ea typeface="新細明體" panose="02020500000000000000" pitchFamily="18" charset="-120"/>
              </a:rPr>
              <a:t>16</a:t>
            </a:r>
            <a:r>
              <a:rPr lang="en-US" altLang="zh-TW" sz="2400" dirty="0">
                <a:latin typeface="Arial Unicode MS" pitchFamily="34" charset="-128"/>
                <a:ea typeface="新細明體" panose="02020500000000000000" pitchFamily="18" charset="-120"/>
              </a:rPr>
              <a:t>. How many bytes of data are being carried by this packet?</a:t>
            </a:r>
          </a:p>
          <a:p>
            <a:pPr algn="just"/>
            <a:endParaRPr lang="en-US" altLang="zh-TW" sz="2400" dirty="0">
              <a:latin typeface="Arial Unicode MS" pitchFamily="34" charset="-128"/>
              <a:ea typeface="新細明體" panose="02020500000000000000" pitchFamily="18" charset="-120"/>
            </a:endParaRPr>
          </a:p>
          <a:p>
            <a:pPr algn="just"/>
            <a:r>
              <a:rPr lang="en-US" altLang="zh-TW" sz="2400" i="1" dirty="0">
                <a:solidFill>
                  <a:schemeClr val="hlink"/>
                </a:solidFill>
                <a:latin typeface="Arial Unicode MS" pitchFamily="34" charset="-128"/>
                <a:ea typeface="新細明體" panose="02020500000000000000" pitchFamily="18" charset="-120"/>
              </a:rPr>
              <a:t>Solution</a:t>
            </a:r>
          </a:p>
          <a:p>
            <a:pPr algn="just"/>
            <a:r>
              <a:rPr lang="en-US" altLang="zh-TW" sz="2400" dirty="0">
                <a:latin typeface="Arial Unicode MS" pitchFamily="34" charset="-128"/>
                <a:ea typeface="新細明體" panose="02020500000000000000" pitchFamily="18" charset="-120"/>
              </a:rPr>
              <a:t>The HLEN value is 5, which means the total number of bytes in the header is </a:t>
            </a:r>
            <a:r>
              <a:rPr lang="en-US" altLang="zh-TW" sz="2400" dirty="0">
                <a:solidFill>
                  <a:srgbClr val="00B0F0"/>
                </a:solidFill>
                <a:latin typeface="Arial Unicode MS" pitchFamily="34" charset="-128"/>
                <a:ea typeface="新細明體" panose="02020500000000000000" pitchFamily="18" charset="-120"/>
              </a:rPr>
              <a:t>5 × 4 </a:t>
            </a:r>
            <a:r>
              <a:rPr lang="en-US" altLang="zh-TW" sz="2400" dirty="0">
                <a:latin typeface="Arial Unicode MS" pitchFamily="34" charset="-128"/>
                <a:ea typeface="新細明體" panose="02020500000000000000" pitchFamily="18" charset="-120"/>
              </a:rPr>
              <a:t>or </a:t>
            </a:r>
            <a:r>
              <a:rPr lang="en-US" altLang="zh-TW" sz="2400" dirty="0">
                <a:solidFill>
                  <a:srgbClr val="00B0F0"/>
                </a:solidFill>
                <a:latin typeface="Arial Unicode MS" pitchFamily="34" charset="-128"/>
                <a:ea typeface="新細明體" panose="02020500000000000000" pitchFamily="18" charset="-120"/>
              </a:rPr>
              <a:t>20 bytes </a:t>
            </a:r>
            <a:r>
              <a:rPr lang="en-US" altLang="zh-TW" sz="2400" dirty="0">
                <a:latin typeface="Arial Unicode MS" pitchFamily="34" charset="-128"/>
                <a:ea typeface="新細明體" panose="02020500000000000000" pitchFamily="18" charset="-120"/>
              </a:rPr>
              <a:t>(no options). The </a:t>
            </a:r>
            <a:r>
              <a:rPr lang="en-US" altLang="zh-TW" sz="2400" dirty="0">
                <a:solidFill>
                  <a:srgbClr val="00B0F0"/>
                </a:solidFill>
                <a:latin typeface="Arial Unicode MS" pitchFamily="34" charset="-128"/>
                <a:ea typeface="新細明體" panose="02020500000000000000" pitchFamily="18" charset="-120"/>
              </a:rPr>
              <a:t>total length is 40 bytes</a:t>
            </a:r>
            <a:r>
              <a:rPr lang="en-US" altLang="zh-TW" sz="2400" dirty="0">
                <a:latin typeface="Arial Unicode MS" pitchFamily="34" charset="-128"/>
                <a:ea typeface="新細明體" panose="02020500000000000000" pitchFamily="18" charset="-120"/>
              </a:rPr>
              <a:t>, which means the packet is carrying 20 bytes of data (40 − 20).</a:t>
            </a:r>
          </a:p>
        </p:txBody>
      </p:sp>
      <p:grpSp>
        <p:nvGrpSpPr>
          <p:cNvPr id="38917" name="Group 3">
            <a:extLst>
              <a:ext uri="{FF2B5EF4-FFF2-40B4-BE49-F238E27FC236}">
                <a16:creationId xmlns:a16="http://schemas.microsoft.com/office/drawing/2014/main" id="{0205BEFD-E339-41B6-ACD3-ED693D064E97}"/>
              </a:ext>
            </a:extLst>
          </p:cNvPr>
          <p:cNvGrpSpPr>
            <a:grpSpLocks/>
          </p:cNvGrpSpPr>
          <p:nvPr/>
        </p:nvGrpSpPr>
        <p:grpSpPr bwMode="auto">
          <a:xfrm>
            <a:off x="0" y="0"/>
            <a:ext cx="9144000" cy="609600"/>
            <a:chOff x="0" y="2448"/>
            <a:chExt cx="5760" cy="384"/>
          </a:xfrm>
        </p:grpSpPr>
        <p:sp>
          <p:nvSpPr>
            <p:cNvPr id="38918" name="Rectangle 4">
              <a:extLst>
                <a:ext uri="{FF2B5EF4-FFF2-40B4-BE49-F238E27FC236}">
                  <a16:creationId xmlns:a16="http://schemas.microsoft.com/office/drawing/2014/main" id="{390A3BAA-FE1C-4ED5-A2AE-770FB5DB3920}"/>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734213" name="Text Box 5">
              <a:extLst>
                <a:ext uri="{FF2B5EF4-FFF2-40B4-BE49-F238E27FC236}">
                  <a16:creationId xmlns:a16="http://schemas.microsoft.com/office/drawing/2014/main" id="{EE60BB97-E79E-4C11-8201-48ECADA22435}"/>
                </a:ext>
              </a:extLst>
            </p:cNvPr>
            <p:cNvSpPr txBox="1">
              <a:spLocks noChangeArrowheads="1"/>
            </p:cNvSpPr>
            <p:nvPr/>
          </p:nvSpPr>
          <p:spPr bwMode="auto">
            <a:xfrm>
              <a:off x="0" y="2448"/>
              <a:ext cx="1467" cy="365"/>
            </a:xfrm>
            <a:prstGeom prst="rect">
              <a:avLst/>
            </a:prstGeom>
            <a:solidFill>
              <a:srgbClr val="2CB843"/>
            </a:solidFill>
            <a:ln>
              <a:noFill/>
            </a:ln>
            <a:effectLst/>
          </p:spPr>
          <p:txBody>
            <a:bodyPr wrap="none">
              <a:spAutoFit/>
            </a:bodyPr>
            <a:lstStyle/>
            <a:p>
              <a:pPr>
                <a:defRPr/>
              </a:pPr>
              <a:r>
                <a:rPr lang="en-US" altLang="zh-TW" sz="320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a:solidFill>
                    <a:schemeClr val="bg1"/>
                  </a:solidFill>
                  <a:latin typeface="Times New Roman" panose="02020603050405020304" pitchFamily="18" charset="0"/>
                  <a:ea typeface="新細明體" panose="02020500000000000000" pitchFamily="18" charset="-120"/>
                </a:rPr>
                <a:t> 7.3</a:t>
              </a:r>
              <a:endParaRPr lang="en-US" altLang="zh-TW" sz="3200" i="1">
                <a:solidFill>
                  <a:schemeClr val="bg1"/>
                </a:solidFill>
                <a:latin typeface="Times New Roman" panose="02020603050405020304" pitchFamily="18" charset="0"/>
                <a:ea typeface="新細明體" panose="02020500000000000000" pitchFamily="18" charset="-120"/>
              </a:endParaRPr>
            </a:p>
          </p:txBody>
        </p:sp>
      </p:grpSp>
    </p:spTree>
    <p:extLst>
      <p:ext uri="{BB962C8B-B14F-4D97-AF65-F5344CB8AC3E}">
        <p14:creationId xmlns:p14="http://schemas.microsoft.com/office/powerpoint/2010/main" val="4101087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頁尾版面配置區 3">
            <a:extLst>
              <a:ext uri="{FF2B5EF4-FFF2-40B4-BE49-F238E27FC236}">
                <a16:creationId xmlns:a16="http://schemas.microsoft.com/office/drawing/2014/main" id="{F73E6A04-8439-4F4C-A25F-DAB5D2446316}"/>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6147" name="投影片編號版面配置區 4">
            <a:extLst>
              <a:ext uri="{FF2B5EF4-FFF2-40B4-BE49-F238E27FC236}">
                <a16:creationId xmlns:a16="http://schemas.microsoft.com/office/drawing/2014/main" id="{01AAAE0D-9CD8-4427-B0AE-A3287771AF5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5F0C3B1-1E70-4CFD-96EE-9B92AE2AC546}" type="slidenum">
              <a:rPr lang="en-US" altLang="zh-TW" b="0"/>
              <a:pPr/>
              <a:t>2</a:t>
            </a:fld>
            <a:endParaRPr lang="en-US" altLang="zh-TW" b="0"/>
          </a:p>
        </p:txBody>
      </p:sp>
      <p:sp>
        <p:nvSpPr>
          <p:cNvPr id="685058" name="Rectangle 2">
            <a:extLst>
              <a:ext uri="{FF2B5EF4-FFF2-40B4-BE49-F238E27FC236}">
                <a16:creationId xmlns:a16="http://schemas.microsoft.com/office/drawing/2014/main" id="{AC58630D-6A25-4E3B-AB50-3784E0AE0F70}"/>
              </a:ext>
            </a:extLst>
          </p:cNvPr>
          <p:cNvSpPr>
            <a:spLocks noGrp="1" noChangeArrowheads="1"/>
          </p:cNvSpPr>
          <p:nvPr>
            <p:ph type="title"/>
          </p:nvPr>
        </p:nvSpPr>
        <p:spPr bwMode="auto">
          <a:xfrm>
            <a:off x="152400" y="0"/>
            <a:ext cx="8229600" cy="1143000"/>
          </a:xfrm>
        </p:spPr>
        <p:txBody>
          <a:bodyPr vert="horz" wrap="square" lIns="91440" tIns="45720" rIns="91440" bIns="45720" numCol="1" anchor="t" anchorCtr="0" compatLnSpc="1">
            <a:prstTxWarp prst="textNoShape">
              <a:avLst/>
            </a:prstTxWarp>
          </a:bodyPr>
          <a:lstStyle/>
          <a:p>
            <a:pPr eaLnBrk="1" hangingPunct="1">
              <a:defRPr/>
            </a:pPr>
            <a:r>
              <a:rPr lang="en-US" altLang="zh-TW" b="1" u="sng">
                <a:solidFill>
                  <a:schemeClr val="hlink"/>
                </a:solidFill>
                <a:effectLst>
                  <a:outerShdw blurRad="38100" dist="38100" dir="2700000" algn="tl">
                    <a:srgbClr val="C0C0C0"/>
                  </a:outerShdw>
                </a:effectLst>
                <a:ea typeface="新細明體" panose="02020500000000000000" pitchFamily="18" charset="-120"/>
              </a:rPr>
              <a:t>OBJECTIVES:</a:t>
            </a:r>
          </a:p>
        </p:txBody>
      </p:sp>
      <p:sp>
        <p:nvSpPr>
          <p:cNvPr id="685059" name="Rectangle 3">
            <a:extLst>
              <a:ext uri="{FF2B5EF4-FFF2-40B4-BE49-F238E27FC236}">
                <a16:creationId xmlns:a16="http://schemas.microsoft.com/office/drawing/2014/main" id="{07C3E296-ECE4-4D10-840C-C2E48975E7AE}"/>
              </a:ext>
            </a:extLst>
          </p:cNvPr>
          <p:cNvSpPr>
            <a:spLocks noChangeArrowheads="1"/>
          </p:cNvSpPr>
          <p:nvPr/>
        </p:nvSpPr>
        <p:spPr bwMode="auto">
          <a:xfrm>
            <a:off x="76200" y="838200"/>
            <a:ext cx="89916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eaLnBrk="1" hangingPunct="1">
              <a:lnSpc>
                <a:spcPct val="90000"/>
              </a:lnSpc>
              <a:spcBef>
                <a:spcPct val="20000"/>
              </a:spcBef>
              <a:spcAft>
                <a:spcPct val="20000"/>
              </a:spcAft>
              <a:buClr>
                <a:schemeClr val="folHlink"/>
              </a:buClr>
              <a:buFont typeface="Wingdings" panose="05000000000000000000" pitchFamily="2" charset="2"/>
              <a:buChar char="q"/>
            </a:pPr>
            <a:r>
              <a:rPr lang="en-US" altLang="zh-TW" sz="2400" dirty="0">
                <a:latin typeface="Times New Roman" panose="02020603050405020304" pitchFamily="18" charset="0"/>
                <a:ea typeface="新細明體" panose="02020500000000000000" pitchFamily="18" charset="-120"/>
              </a:rPr>
              <a:t>To explain the </a:t>
            </a:r>
            <a:r>
              <a:rPr lang="en-US" altLang="zh-TW" sz="2400" dirty="0">
                <a:solidFill>
                  <a:srgbClr val="00B0F0"/>
                </a:solidFill>
                <a:latin typeface="Times New Roman" panose="02020603050405020304" pitchFamily="18" charset="0"/>
                <a:ea typeface="新細明體" panose="02020500000000000000" pitchFamily="18" charset="-120"/>
              </a:rPr>
              <a:t>general idea behind the IP protocol </a:t>
            </a:r>
            <a:r>
              <a:rPr lang="en-US" altLang="zh-TW" sz="2400" dirty="0">
                <a:latin typeface="Times New Roman" panose="02020603050405020304" pitchFamily="18" charset="0"/>
                <a:ea typeface="新細明體" panose="02020500000000000000" pitchFamily="18" charset="-120"/>
              </a:rPr>
              <a:t>and the  position of IP in TCP/IP protocol suite.</a:t>
            </a:r>
          </a:p>
          <a:p>
            <a:pPr eaLnBrk="1" hangingPunct="1">
              <a:lnSpc>
                <a:spcPct val="90000"/>
              </a:lnSpc>
              <a:spcBef>
                <a:spcPct val="20000"/>
              </a:spcBef>
              <a:spcAft>
                <a:spcPct val="20000"/>
              </a:spcAft>
              <a:buClr>
                <a:schemeClr val="folHlink"/>
              </a:buClr>
              <a:buFont typeface="Wingdings" panose="05000000000000000000" pitchFamily="2" charset="2"/>
              <a:buChar char="q"/>
            </a:pPr>
            <a:r>
              <a:rPr lang="en-US" altLang="zh-TW" sz="2400" dirty="0">
                <a:latin typeface="Times New Roman" panose="02020603050405020304" pitchFamily="18" charset="0"/>
                <a:ea typeface="新細明體" panose="02020500000000000000" pitchFamily="18" charset="-120"/>
              </a:rPr>
              <a:t>To show the </a:t>
            </a:r>
            <a:r>
              <a:rPr lang="en-US" altLang="zh-TW" sz="2400" dirty="0">
                <a:solidFill>
                  <a:srgbClr val="00B0F0"/>
                </a:solidFill>
                <a:latin typeface="Times New Roman" panose="02020603050405020304" pitchFamily="18" charset="0"/>
                <a:ea typeface="新細明體" panose="02020500000000000000" pitchFamily="18" charset="-120"/>
              </a:rPr>
              <a:t>general format of an IPv4 </a:t>
            </a:r>
            <a:r>
              <a:rPr lang="en-US" altLang="zh-TW" sz="2400" dirty="0">
                <a:latin typeface="Times New Roman" panose="02020603050405020304" pitchFamily="18" charset="0"/>
                <a:ea typeface="新細明體" panose="02020500000000000000" pitchFamily="18" charset="-120"/>
              </a:rPr>
              <a:t>datagram.</a:t>
            </a:r>
          </a:p>
          <a:p>
            <a:pPr eaLnBrk="1" hangingPunct="1">
              <a:lnSpc>
                <a:spcPct val="90000"/>
              </a:lnSpc>
              <a:spcBef>
                <a:spcPct val="20000"/>
              </a:spcBef>
              <a:spcAft>
                <a:spcPct val="20000"/>
              </a:spcAft>
              <a:buClr>
                <a:schemeClr val="folHlink"/>
              </a:buClr>
              <a:buFont typeface="Wingdings" panose="05000000000000000000" pitchFamily="2" charset="2"/>
              <a:buChar char="q"/>
            </a:pPr>
            <a:r>
              <a:rPr lang="en-US" altLang="zh-TW" sz="2400" dirty="0">
                <a:latin typeface="Times New Roman" panose="02020603050405020304" pitchFamily="18" charset="0"/>
                <a:ea typeface="新細明體" panose="02020500000000000000" pitchFamily="18" charset="-120"/>
              </a:rPr>
              <a:t>To discuss </a:t>
            </a:r>
            <a:r>
              <a:rPr lang="en-US" altLang="zh-TW" sz="2400" dirty="0">
                <a:solidFill>
                  <a:srgbClr val="00B0F0"/>
                </a:solidFill>
                <a:latin typeface="Times New Roman" panose="02020603050405020304" pitchFamily="18" charset="0"/>
                <a:ea typeface="新細明體" panose="02020500000000000000" pitchFamily="18" charset="-120"/>
              </a:rPr>
              <a:t>fragmentation</a:t>
            </a:r>
            <a:r>
              <a:rPr lang="en-US" altLang="zh-TW" sz="2400" dirty="0">
                <a:latin typeface="Times New Roman" panose="02020603050405020304" pitchFamily="18" charset="0"/>
                <a:ea typeface="新細明體" panose="02020500000000000000" pitchFamily="18" charset="-120"/>
              </a:rPr>
              <a:t> and </a:t>
            </a:r>
            <a:r>
              <a:rPr lang="en-US" altLang="zh-TW" sz="2400" dirty="0">
                <a:solidFill>
                  <a:srgbClr val="00B0F0"/>
                </a:solidFill>
                <a:latin typeface="Times New Roman" panose="02020603050405020304" pitchFamily="18" charset="0"/>
                <a:ea typeface="新細明體" panose="02020500000000000000" pitchFamily="18" charset="-120"/>
              </a:rPr>
              <a:t>reassembly</a:t>
            </a:r>
            <a:r>
              <a:rPr lang="en-US" altLang="zh-TW" sz="2400" dirty="0">
                <a:latin typeface="Times New Roman" panose="02020603050405020304" pitchFamily="18" charset="0"/>
                <a:ea typeface="新細明體" panose="02020500000000000000" pitchFamily="18" charset="-120"/>
              </a:rPr>
              <a:t> of datagrams.</a:t>
            </a:r>
          </a:p>
          <a:p>
            <a:pPr eaLnBrk="1" hangingPunct="1">
              <a:lnSpc>
                <a:spcPct val="90000"/>
              </a:lnSpc>
              <a:spcBef>
                <a:spcPct val="20000"/>
              </a:spcBef>
              <a:spcAft>
                <a:spcPct val="20000"/>
              </a:spcAft>
              <a:buClr>
                <a:schemeClr val="folHlink"/>
              </a:buClr>
              <a:buFont typeface="Wingdings" panose="05000000000000000000" pitchFamily="2" charset="2"/>
              <a:buChar char="q"/>
            </a:pPr>
            <a:r>
              <a:rPr lang="en-US" altLang="zh-TW" sz="2400" dirty="0">
                <a:latin typeface="Times New Roman" panose="02020603050405020304" pitchFamily="18" charset="0"/>
                <a:ea typeface="新細明體" panose="02020500000000000000" pitchFamily="18" charset="-120"/>
              </a:rPr>
              <a:t>To discuss several </a:t>
            </a:r>
            <a:r>
              <a:rPr lang="en-US" altLang="zh-TW" sz="2400" dirty="0">
                <a:solidFill>
                  <a:srgbClr val="00B0F0"/>
                </a:solidFill>
                <a:latin typeface="Times New Roman" panose="02020603050405020304" pitchFamily="18" charset="0"/>
                <a:ea typeface="新細明體" panose="02020500000000000000" pitchFamily="18" charset="-120"/>
              </a:rPr>
              <a:t>options</a:t>
            </a:r>
            <a:r>
              <a:rPr lang="en-US" altLang="zh-TW" sz="2400" dirty="0">
                <a:latin typeface="Times New Roman" panose="02020603050405020304" pitchFamily="18" charset="0"/>
                <a:ea typeface="新細明體" panose="02020500000000000000" pitchFamily="18" charset="-120"/>
              </a:rPr>
              <a:t> that can be in an IPv4 datagram and their applications.</a:t>
            </a:r>
          </a:p>
          <a:p>
            <a:pPr eaLnBrk="1" hangingPunct="1">
              <a:lnSpc>
                <a:spcPct val="90000"/>
              </a:lnSpc>
              <a:spcBef>
                <a:spcPct val="20000"/>
              </a:spcBef>
              <a:spcAft>
                <a:spcPct val="20000"/>
              </a:spcAft>
              <a:buClr>
                <a:schemeClr val="folHlink"/>
              </a:buClr>
              <a:buFont typeface="Wingdings" panose="05000000000000000000" pitchFamily="2" charset="2"/>
              <a:buChar char="q"/>
            </a:pPr>
            <a:r>
              <a:rPr lang="en-US" altLang="zh-TW" sz="2400" dirty="0">
                <a:latin typeface="Times New Roman" panose="02020603050405020304" pitchFamily="18" charset="0"/>
                <a:ea typeface="新細明體" panose="02020500000000000000" pitchFamily="18" charset="-120"/>
              </a:rPr>
              <a:t>To show how a </a:t>
            </a:r>
            <a:r>
              <a:rPr lang="en-US" altLang="zh-TW" sz="2400" dirty="0">
                <a:solidFill>
                  <a:srgbClr val="00B0F0"/>
                </a:solidFill>
                <a:latin typeface="Times New Roman" panose="02020603050405020304" pitchFamily="18" charset="0"/>
                <a:ea typeface="新細明體" panose="02020500000000000000" pitchFamily="18" charset="-120"/>
              </a:rPr>
              <a:t>checksum</a:t>
            </a:r>
            <a:r>
              <a:rPr lang="en-US" altLang="zh-TW" sz="2400" dirty="0">
                <a:latin typeface="Times New Roman" panose="02020603050405020304" pitchFamily="18" charset="0"/>
                <a:ea typeface="新細明體" panose="02020500000000000000" pitchFamily="18" charset="-120"/>
              </a:rPr>
              <a:t> is calculated for the header of an IPv4 datagram </a:t>
            </a:r>
            <a:r>
              <a:rPr lang="en-US" altLang="zh-TW" sz="2400" dirty="0">
                <a:solidFill>
                  <a:srgbClr val="00B0F0"/>
                </a:solidFill>
                <a:latin typeface="Times New Roman" panose="02020603050405020304" pitchFamily="18" charset="0"/>
                <a:ea typeface="新細明體" panose="02020500000000000000" pitchFamily="18" charset="-120"/>
              </a:rPr>
              <a:t>at the sending site </a:t>
            </a:r>
            <a:r>
              <a:rPr lang="en-US" altLang="zh-TW" sz="2400" dirty="0">
                <a:latin typeface="Times New Roman" panose="02020603050405020304" pitchFamily="18" charset="0"/>
                <a:ea typeface="新細明體" panose="02020500000000000000" pitchFamily="18" charset="-120"/>
              </a:rPr>
              <a:t>and how the checksum is checked </a:t>
            </a:r>
            <a:r>
              <a:rPr lang="en-US" altLang="zh-TW" sz="2400" dirty="0">
                <a:solidFill>
                  <a:srgbClr val="00B0F0"/>
                </a:solidFill>
                <a:latin typeface="Times New Roman" panose="02020603050405020304" pitchFamily="18" charset="0"/>
                <a:ea typeface="新細明體" panose="02020500000000000000" pitchFamily="18" charset="-120"/>
              </a:rPr>
              <a:t>at the receiver site</a:t>
            </a:r>
            <a:r>
              <a:rPr lang="en-US" altLang="zh-TW" sz="2400" dirty="0">
                <a:latin typeface="Times New Roman" panose="02020603050405020304" pitchFamily="18" charset="0"/>
                <a:ea typeface="新細明體" panose="02020500000000000000" pitchFamily="18" charset="-120"/>
              </a:rPr>
              <a:t>.</a:t>
            </a:r>
          </a:p>
          <a:p>
            <a:pPr eaLnBrk="1" hangingPunct="1">
              <a:lnSpc>
                <a:spcPct val="90000"/>
              </a:lnSpc>
              <a:spcBef>
                <a:spcPct val="20000"/>
              </a:spcBef>
              <a:spcAft>
                <a:spcPct val="20000"/>
              </a:spcAft>
              <a:buClr>
                <a:schemeClr val="folHlink"/>
              </a:buClr>
              <a:buFont typeface="Wingdings" panose="05000000000000000000" pitchFamily="2" charset="2"/>
              <a:buChar char="q"/>
            </a:pPr>
            <a:r>
              <a:rPr lang="en-US" altLang="zh-TW" sz="2400" dirty="0">
                <a:latin typeface="Times New Roman" panose="02020603050405020304" pitchFamily="18" charset="0"/>
                <a:ea typeface="新細明體" panose="02020500000000000000" pitchFamily="18" charset="-120"/>
              </a:rPr>
              <a:t>To discuss </a:t>
            </a:r>
            <a:r>
              <a:rPr lang="en-US" altLang="zh-TW" sz="2400" dirty="0">
                <a:solidFill>
                  <a:srgbClr val="00B0F0"/>
                </a:solidFill>
                <a:latin typeface="Times New Roman" panose="02020603050405020304" pitchFamily="18" charset="0"/>
                <a:ea typeface="新細明體" panose="02020500000000000000" pitchFamily="18" charset="-120"/>
              </a:rPr>
              <a:t>IP over ATM </a:t>
            </a:r>
            <a:r>
              <a:rPr lang="en-US" altLang="zh-TW" sz="2400" dirty="0">
                <a:latin typeface="Times New Roman" panose="02020603050405020304" pitchFamily="18" charset="0"/>
                <a:ea typeface="新細明體" panose="02020500000000000000" pitchFamily="18" charset="-120"/>
              </a:rPr>
              <a:t>and compare it with IP over LANs and/or point-to-point WANs.</a:t>
            </a:r>
          </a:p>
          <a:p>
            <a:pPr eaLnBrk="1" hangingPunct="1">
              <a:lnSpc>
                <a:spcPct val="90000"/>
              </a:lnSpc>
              <a:spcBef>
                <a:spcPct val="20000"/>
              </a:spcBef>
              <a:spcAft>
                <a:spcPct val="20000"/>
              </a:spcAft>
              <a:buClr>
                <a:schemeClr val="folHlink"/>
              </a:buClr>
              <a:buFont typeface="Wingdings" panose="05000000000000000000" pitchFamily="2" charset="2"/>
              <a:buChar char="q"/>
            </a:pPr>
            <a:r>
              <a:rPr lang="en-US" altLang="zh-TW" sz="2400" dirty="0">
                <a:latin typeface="Times New Roman" panose="02020603050405020304" pitchFamily="18" charset="0"/>
                <a:ea typeface="新細明體" panose="02020500000000000000" pitchFamily="18" charset="-120"/>
              </a:rPr>
              <a:t>To show a simplified version of the IP package and give the pseudocode for some modules.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a:extLst>
              <a:ext uri="{FF2B5EF4-FFF2-40B4-BE49-F238E27FC236}">
                <a16:creationId xmlns:a16="http://schemas.microsoft.com/office/drawing/2014/main" id="{A25EF0CE-C944-4E75-ACEE-AE9548BD2376}"/>
              </a:ext>
            </a:extLst>
          </p:cNvPr>
          <p:cNvSpPr>
            <a:spLocks noGrp="1"/>
          </p:cNvSpPr>
          <p:nvPr>
            <p:ph type="sldNum" sz="quarter" idx="12"/>
          </p:nvPr>
        </p:nvSpPr>
        <p:spPr bwMode="auto">
          <a:xfrm>
            <a:off x="6686550" y="6308725"/>
            <a:ext cx="21336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r" rtl="0" eaLnBrk="1" fontAlgn="base" hangingPunct="1">
              <a:spcBef>
                <a:spcPct val="0"/>
              </a:spcBef>
              <a:spcAft>
                <a:spcPct val="0"/>
              </a:spcAft>
              <a:defRPr sz="1400" b="0" kern="1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2pPr>
            <a:lvl3pPr marL="9144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3pPr>
            <a:lvl4pPr marL="13716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4pPr>
            <a:lvl5pPr marL="18288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5pPr>
            <a:lvl6pPr marL="22860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6pPr>
            <a:lvl7pPr marL="27432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7pPr>
            <a:lvl8pPr marL="32004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8pPr>
            <a:lvl9pPr marL="36576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9pPr>
          </a:lstStyle>
          <a:p>
            <a:pPr>
              <a:defRPr/>
            </a:pPr>
            <a:fld id="{B49A12E6-BBBF-464C-8907-60390281992B}" type="slidenum">
              <a:rPr lang="en-US" altLang="zh-CN" smtClean="0"/>
              <a:pPr>
                <a:defRPr/>
              </a:pPr>
              <a:t>20</a:t>
            </a:fld>
            <a:endParaRPr lang="en-US" altLang="zh-CN"/>
          </a:p>
        </p:txBody>
      </p:sp>
      <p:sp>
        <p:nvSpPr>
          <p:cNvPr id="391170" name="Rectangle 2">
            <a:extLst>
              <a:ext uri="{FF2B5EF4-FFF2-40B4-BE49-F238E27FC236}">
                <a16:creationId xmlns:a16="http://schemas.microsoft.com/office/drawing/2014/main" id="{3FE8422D-9E18-4A73-8302-7F5CDEBE87E3}"/>
              </a:ext>
            </a:extLst>
          </p:cNvPr>
          <p:cNvSpPr>
            <a:spLocks noGrp="1" noChangeArrowheads="1"/>
          </p:cNvSpPr>
          <p:nvPr>
            <p:ph type="title"/>
          </p:nvPr>
        </p:nvSpPr>
        <p:spPr>
          <a:xfrm>
            <a:off x="457200" y="976312"/>
            <a:ext cx="7886700" cy="852488"/>
          </a:xfrm>
        </p:spPr>
        <p:txBody>
          <a:bodyPr/>
          <a:lstStyle/>
          <a:p>
            <a:pPr eaLnBrk="1" hangingPunct="1">
              <a:defRPr/>
            </a:pPr>
            <a:r>
              <a:rPr lang="en-US" altLang="zh-CN" dirty="0"/>
              <a:t>Fragmentation Fields</a:t>
            </a:r>
          </a:p>
        </p:txBody>
      </p:sp>
      <p:sp>
        <p:nvSpPr>
          <p:cNvPr id="391171" name="Rectangle 3">
            <a:extLst>
              <a:ext uri="{FF2B5EF4-FFF2-40B4-BE49-F238E27FC236}">
                <a16:creationId xmlns:a16="http://schemas.microsoft.com/office/drawing/2014/main" id="{3467FD79-CE73-406C-B83B-010E45236E9B}"/>
              </a:ext>
            </a:extLst>
          </p:cNvPr>
          <p:cNvSpPr>
            <a:spLocks noGrp="1" noChangeArrowheads="1"/>
          </p:cNvSpPr>
          <p:nvPr>
            <p:ph type="body" idx="1"/>
          </p:nvPr>
        </p:nvSpPr>
        <p:spPr>
          <a:xfrm>
            <a:off x="323850" y="1814513"/>
            <a:ext cx="8820150" cy="4967287"/>
          </a:xfrm>
        </p:spPr>
        <p:txBody>
          <a:bodyPr/>
          <a:lstStyle/>
          <a:p>
            <a:pPr eaLnBrk="1" hangingPunct="1">
              <a:defRPr/>
            </a:pPr>
            <a:r>
              <a:rPr lang="en-US" altLang="zh-CN" dirty="0"/>
              <a:t>Identification</a:t>
            </a:r>
            <a:r>
              <a:rPr lang="zh-CN" altLang="en-US" dirty="0"/>
              <a:t>（标识字段）：</a:t>
            </a:r>
            <a:r>
              <a:rPr lang="en-US" altLang="zh-CN" dirty="0"/>
              <a:t>16 bits</a:t>
            </a:r>
          </a:p>
          <a:p>
            <a:pPr lvl="1" eaLnBrk="1" hangingPunct="1">
              <a:defRPr/>
            </a:pPr>
            <a:r>
              <a:rPr lang="zh-CN" altLang="en-US" dirty="0"/>
              <a:t>源站每发送一个分组，标识值＋</a:t>
            </a:r>
            <a:r>
              <a:rPr lang="en-US" altLang="zh-CN" dirty="0"/>
              <a:t>1</a:t>
            </a:r>
          </a:p>
          <a:p>
            <a:pPr lvl="1" eaLnBrk="1" hangingPunct="1">
              <a:defRPr/>
            </a:pPr>
            <a:r>
              <a:rPr lang="zh-CN" altLang="en-US" dirty="0"/>
              <a:t>（源</a:t>
            </a:r>
            <a:r>
              <a:rPr lang="en-US" altLang="zh-CN" dirty="0"/>
              <a:t>IP</a:t>
            </a:r>
            <a:r>
              <a:rPr lang="zh-CN" altLang="en-US" dirty="0"/>
              <a:t>地址，标识）</a:t>
            </a:r>
            <a:r>
              <a:rPr lang="zh-CN" altLang="en-US" dirty="0">
                <a:sym typeface="Wingdings" panose="05000000000000000000" pitchFamily="2" charset="2"/>
              </a:rPr>
              <a:t>  </a:t>
            </a:r>
            <a:r>
              <a:rPr lang="zh-CN" altLang="en-US" u="sng" dirty="0"/>
              <a:t>全网唯一分组标识</a:t>
            </a:r>
            <a:endParaRPr lang="zh-CN" altLang="en-US" dirty="0"/>
          </a:p>
          <a:p>
            <a:pPr eaLnBrk="1" hangingPunct="1">
              <a:defRPr/>
            </a:pPr>
            <a:r>
              <a:rPr lang="en-US" altLang="zh-CN" dirty="0"/>
              <a:t>Flags</a:t>
            </a:r>
            <a:r>
              <a:rPr lang="zh-CN" altLang="en-US" dirty="0"/>
              <a:t>（标志字段）：</a:t>
            </a:r>
            <a:r>
              <a:rPr lang="en-US" altLang="zh-CN" dirty="0"/>
              <a:t>3 bits</a:t>
            </a:r>
          </a:p>
          <a:p>
            <a:pPr lvl="2" eaLnBrk="1" hangingPunct="1">
              <a:defRPr/>
            </a:pPr>
            <a:endParaRPr lang="en-US" altLang="zh-CN" dirty="0"/>
          </a:p>
          <a:p>
            <a:pPr lvl="2" eaLnBrk="1" hangingPunct="1">
              <a:defRPr/>
            </a:pPr>
            <a:endParaRPr lang="en-US" altLang="zh-CN" dirty="0"/>
          </a:p>
          <a:p>
            <a:pPr eaLnBrk="1" hangingPunct="1">
              <a:defRPr/>
            </a:pPr>
            <a:r>
              <a:rPr lang="en-US" altLang="zh-CN" dirty="0"/>
              <a:t>Fragmentation offset</a:t>
            </a:r>
            <a:r>
              <a:rPr lang="zh-CN" altLang="en-US" dirty="0"/>
              <a:t>（片偏移字段）：</a:t>
            </a:r>
            <a:r>
              <a:rPr lang="en-US" altLang="zh-CN" dirty="0"/>
              <a:t>13 bits</a:t>
            </a:r>
          </a:p>
          <a:p>
            <a:pPr lvl="1" eaLnBrk="1" hangingPunct="1">
              <a:defRPr/>
            </a:pPr>
            <a:r>
              <a:rPr lang="zh-CN" altLang="en-US" dirty="0"/>
              <a:t>以</a:t>
            </a:r>
            <a:r>
              <a:rPr lang="en-US" altLang="zh-CN" dirty="0"/>
              <a:t>8 bytes</a:t>
            </a:r>
            <a:r>
              <a:rPr lang="zh-CN" altLang="en-US" dirty="0"/>
              <a:t>为单位</a:t>
            </a:r>
          </a:p>
        </p:txBody>
      </p:sp>
      <p:sp>
        <p:nvSpPr>
          <p:cNvPr id="391172" name="Text Box 4">
            <a:extLst>
              <a:ext uri="{FF2B5EF4-FFF2-40B4-BE49-F238E27FC236}">
                <a16:creationId xmlns:a16="http://schemas.microsoft.com/office/drawing/2014/main" id="{1D6059B5-5091-4BA3-955D-21F01815584E}"/>
              </a:ext>
            </a:extLst>
          </p:cNvPr>
          <p:cNvSpPr txBox="1">
            <a:spLocks noChangeArrowheads="1"/>
          </p:cNvSpPr>
          <p:nvPr/>
        </p:nvSpPr>
        <p:spPr bwMode="auto">
          <a:xfrm>
            <a:off x="3203575" y="4167187"/>
            <a:ext cx="588963" cy="538163"/>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eaLnBrk="1" hangingPunct="1">
              <a:spcBef>
                <a:spcPct val="50000"/>
              </a:spcBef>
              <a:defRPr/>
            </a:pPr>
            <a:r>
              <a:rPr lang="en-US" altLang="zh-CN" sz="2800">
                <a:effectLst>
                  <a:outerShdw blurRad="38100" dist="38100" dir="2700000" algn="tl">
                    <a:srgbClr val="000000"/>
                  </a:outerShdw>
                </a:effectLst>
              </a:rPr>
              <a:t>D</a:t>
            </a:r>
          </a:p>
        </p:txBody>
      </p:sp>
      <p:sp>
        <p:nvSpPr>
          <p:cNvPr id="391173" name="Text Box 5">
            <a:extLst>
              <a:ext uri="{FF2B5EF4-FFF2-40B4-BE49-F238E27FC236}">
                <a16:creationId xmlns:a16="http://schemas.microsoft.com/office/drawing/2014/main" id="{4BC9B187-940E-4D7A-85AD-CB1D79E3FEB9}"/>
              </a:ext>
            </a:extLst>
          </p:cNvPr>
          <p:cNvSpPr txBox="1">
            <a:spLocks noChangeArrowheads="1"/>
          </p:cNvSpPr>
          <p:nvPr/>
        </p:nvSpPr>
        <p:spPr bwMode="auto">
          <a:xfrm>
            <a:off x="3779838" y="4167187"/>
            <a:ext cx="588962" cy="538163"/>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eaLnBrk="1" hangingPunct="1">
              <a:spcBef>
                <a:spcPct val="50000"/>
              </a:spcBef>
              <a:defRPr/>
            </a:pPr>
            <a:r>
              <a:rPr lang="en-US" altLang="zh-CN" sz="2800">
                <a:effectLst>
                  <a:outerShdw blurRad="38100" dist="38100" dir="2700000" algn="tl">
                    <a:srgbClr val="000000"/>
                  </a:outerShdw>
                </a:effectLst>
              </a:rPr>
              <a:t>M</a:t>
            </a:r>
          </a:p>
        </p:txBody>
      </p:sp>
      <p:sp>
        <p:nvSpPr>
          <p:cNvPr id="391174" name="Text Box 6">
            <a:extLst>
              <a:ext uri="{FF2B5EF4-FFF2-40B4-BE49-F238E27FC236}">
                <a16:creationId xmlns:a16="http://schemas.microsoft.com/office/drawing/2014/main" id="{2BEED412-A2A9-4D80-8E74-D997E862CB6D}"/>
              </a:ext>
            </a:extLst>
          </p:cNvPr>
          <p:cNvSpPr txBox="1">
            <a:spLocks noChangeArrowheads="1"/>
          </p:cNvSpPr>
          <p:nvPr/>
        </p:nvSpPr>
        <p:spPr bwMode="auto">
          <a:xfrm>
            <a:off x="2613025" y="4167187"/>
            <a:ext cx="588963" cy="538163"/>
          </a:xfrm>
          <a:prstGeom prst="rect">
            <a:avLst/>
          </a:prstGeom>
          <a:solidFill>
            <a:srgbClr val="660066"/>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eaLnBrk="1" hangingPunct="1">
              <a:spcBef>
                <a:spcPct val="50000"/>
              </a:spcBef>
              <a:defRPr/>
            </a:pPr>
            <a:endParaRPr lang="zh-CN" altLang="zh-CN" sz="2800">
              <a:effectLst>
                <a:outerShdw blurRad="38100" dist="38100" dir="2700000" algn="tl">
                  <a:srgbClr val="000000"/>
                </a:outerShdw>
              </a:effectLst>
            </a:endParaRPr>
          </a:p>
        </p:txBody>
      </p:sp>
      <p:sp>
        <p:nvSpPr>
          <p:cNvPr id="391175" name="Text Box 7">
            <a:extLst>
              <a:ext uri="{FF2B5EF4-FFF2-40B4-BE49-F238E27FC236}">
                <a16:creationId xmlns:a16="http://schemas.microsoft.com/office/drawing/2014/main" id="{C8C46F37-D2CC-42D5-80AE-20FD94D54E54}"/>
              </a:ext>
            </a:extLst>
          </p:cNvPr>
          <p:cNvSpPr txBox="1">
            <a:spLocks noChangeArrowheads="1"/>
          </p:cNvSpPr>
          <p:nvPr/>
        </p:nvSpPr>
        <p:spPr bwMode="auto">
          <a:xfrm>
            <a:off x="1295401" y="4167187"/>
            <a:ext cx="1187450"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pPr algn="ctr" eaLnBrk="1" hangingPunct="1">
              <a:spcBef>
                <a:spcPct val="50000"/>
              </a:spcBef>
              <a:defRPr/>
            </a:pPr>
            <a:r>
              <a:rPr lang="en-US" altLang="zh-CN" sz="2800" dirty="0">
                <a:solidFill>
                  <a:srgbClr val="996633"/>
                </a:solidFill>
              </a:rPr>
              <a:t>Flags</a:t>
            </a:r>
          </a:p>
        </p:txBody>
      </p:sp>
      <p:sp>
        <p:nvSpPr>
          <p:cNvPr id="391176" name="Text Box 8">
            <a:extLst>
              <a:ext uri="{FF2B5EF4-FFF2-40B4-BE49-F238E27FC236}">
                <a16:creationId xmlns:a16="http://schemas.microsoft.com/office/drawing/2014/main" id="{013A88FF-119F-492C-BE97-B6F5581357AA}"/>
              </a:ext>
            </a:extLst>
          </p:cNvPr>
          <p:cNvSpPr txBox="1">
            <a:spLocks noChangeArrowheads="1"/>
          </p:cNvSpPr>
          <p:nvPr/>
        </p:nvSpPr>
        <p:spPr bwMode="auto">
          <a:xfrm>
            <a:off x="4500562" y="3949700"/>
            <a:ext cx="4186237" cy="956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pPr eaLnBrk="1" hangingPunct="1">
              <a:defRPr/>
            </a:pPr>
            <a:r>
              <a:rPr lang="en-US" altLang="zh-CN" sz="2800" dirty="0">
                <a:solidFill>
                  <a:srgbClr val="996633"/>
                </a:solidFill>
              </a:rPr>
              <a:t>D: Do not fragment</a:t>
            </a:r>
          </a:p>
          <a:p>
            <a:pPr eaLnBrk="1" hangingPunct="1">
              <a:defRPr/>
            </a:pPr>
            <a:r>
              <a:rPr lang="en-US" altLang="zh-CN" sz="2800" dirty="0">
                <a:solidFill>
                  <a:srgbClr val="996633"/>
                </a:solidFill>
              </a:rPr>
              <a:t>M: More fragments</a:t>
            </a:r>
          </a:p>
        </p:txBody>
      </p:sp>
      <p:sp>
        <p:nvSpPr>
          <p:cNvPr id="391177" name="AutoShape 9">
            <a:extLst>
              <a:ext uri="{FF2B5EF4-FFF2-40B4-BE49-F238E27FC236}">
                <a16:creationId xmlns:a16="http://schemas.microsoft.com/office/drawing/2014/main" id="{79A7693D-EAC6-4FF2-8809-6C5D33607574}"/>
              </a:ext>
            </a:extLst>
          </p:cNvPr>
          <p:cNvSpPr>
            <a:spLocks noChangeArrowheads="1"/>
          </p:cNvSpPr>
          <p:nvPr/>
        </p:nvSpPr>
        <p:spPr bwMode="auto">
          <a:xfrm>
            <a:off x="1116013" y="6037262"/>
            <a:ext cx="6985000" cy="744538"/>
          </a:xfrm>
          <a:prstGeom prst="roundRect">
            <a:avLst>
              <a:gd name="adj" fmla="val 16667"/>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62000" tIns="82800" bIns="82800" anchor="ctr">
            <a:spAutoFit/>
          </a:bodyPr>
          <a:lstStyle/>
          <a:p>
            <a:pPr algn="ctr" eaLnBrk="1" hangingPunct="1">
              <a:defRPr/>
            </a:pPr>
            <a:r>
              <a:rPr lang="zh-CN" altLang="en-US" sz="3200">
                <a:effectLst>
                  <a:outerShdw blurRad="38100" dist="38100" dir="2700000" algn="tl">
                    <a:srgbClr val="000000"/>
                  </a:outerShdw>
                </a:effectLst>
              </a:rPr>
              <a:t>思考：</a:t>
            </a:r>
            <a:r>
              <a:rPr lang="en-US" altLang="zh-CN" sz="3200">
                <a:effectLst>
                  <a:outerShdw blurRad="38100" dist="38100" dir="2700000" algn="tl">
                    <a:srgbClr val="000000"/>
                  </a:outerShdw>
                </a:effectLst>
              </a:rPr>
              <a:t>IP</a:t>
            </a:r>
            <a:r>
              <a:rPr lang="zh-CN" altLang="en-US" sz="3200">
                <a:effectLst>
                  <a:outerShdw blurRad="38100" dist="38100" dir="2700000" algn="tl">
                    <a:srgbClr val="000000"/>
                  </a:outerShdw>
                </a:effectLst>
              </a:rPr>
              <a:t>数据报为什么需要被分片？</a:t>
            </a:r>
          </a:p>
        </p:txBody>
      </p:sp>
      <p:pic>
        <p:nvPicPr>
          <p:cNvPr id="5" name="图片 4">
            <a:extLst>
              <a:ext uri="{FF2B5EF4-FFF2-40B4-BE49-F238E27FC236}">
                <a16:creationId xmlns:a16="http://schemas.microsoft.com/office/drawing/2014/main" id="{3AFA88F5-29C5-4A1F-B431-E8B3A6CDE706}"/>
              </a:ext>
            </a:extLst>
          </p:cNvPr>
          <p:cNvPicPr>
            <a:picLocks noChangeAspect="1"/>
          </p:cNvPicPr>
          <p:nvPr/>
        </p:nvPicPr>
        <p:blipFill>
          <a:blip r:embed="rId3"/>
          <a:stretch>
            <a:fillRect/>
          </a:stretch>
        </p:blipFill>
        <p:spPr>
          <a:xfrm>
            <a:off x="1447800" y="-13190"/>
            <a:ext cx="7696200" cy="6989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91177"/>
                                        </p:tgtEl>
                                        <p:attrNameLst>
                                          <p:attrName>style.visibility</p:attrName>
                                        </p:attrNameLst>
                                      </p:cBhvr>
                                      <p:to>
                                        <p:strVal val="visible"/>
                                      </p:to>
                                    </p:set>
                                    <p:animEffect transition="in" filter="dissolve">
                                      <p:cBhvr>
                                        <p:cTn id="7" dur="500"/>
                                        <p:tgtEl>
                                          <p:spTgt spid="391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6">
            <a:extLst>
              <a:ext uri="{FF2B5EF4-FFF2-40B4-BE49-F238E27FC236}">
                <a16:creationId xmlns:a16="http://schemas.microsoft.com/office/drawing/2014/main" id="{F33BF2C4-DF87-4556-99C1-394CEB8F10E5}"/>
              </a:ext>
            </a:extLst>
          </p:cNvPr>
          <p:cNvSpPr>
            <a:spLocks noGrp="1"/>
          </p:cNvSpPr>
          <p:nvPr>
            <p:ph type="sldNum" sz="quarter" idx="12"/>
          </p:nvPr>
        </p:nvSpPr>
        <p:spPr/>
        <p:txBody>
          <a:bodyPr/>
          <a:lstStyle/>
          <a:p>
            <a:pPr>
              <a:defRPr/>
            </a:pPr>
            <a:fld id="{41CCC59D-A9F2-422C-B86E-445D54E3D0E6}" type="slidenum">
              <a:rPr lang="en-US" altLang="zh-CN"/>
              <a:pPr>
                <a:defRPr/>
              </a:pPr>
              <a:t>21</a:t>
            </a:fld>
            <a:endParaRPr lang="en-US" altLang="zh-CN"/>
          </a:p>
        </p:txBody>
      </p:sp>
      <p:graphicFrame>
        <p:nvGraphicFramePr>
          <p:cNvPr id="489474" name="Object 2">
            <a:extLst>
              <a:ext uri="{FF2B5EF4-FFF2-40B4-BE49-F238E27FC236}">
                <a16:creationId xmlns:a16="http://schemas.microsoft.com/office/drawing/2014/main" id="{E7040C08-E0E1-4583-A6E9-6AA7A08A2073}"/>
              </a:ext>
            </a:extLst>
          </p:cNvPr>
          <p:cNvGraphicFramePr>
            <a:graphicFrameLocks noGrp="1" noChangeAspect="1"/>
          </p:cNvGraphicFramePr>
          <p:nvPr>
            <p:ph sz="half" idx="2"/>
          </p:nvPr>
        </p:nvGraphicFramePr>
        <p:xfrm>
          <a:off x="468313" y="3632200"/>
          <a:ext cx="8207375" cy="3181350"/>
        </p:xfrm>
        <a:graphic>
          <a:graphicData uri="http://schemas.openxmlformats.org/presentationml/2006/ole">
            <mc:AlternateContent xmlns:mc="http://schemas.openxmlformats.org/markup-compatibility/2006">
              <mc:Choice xmlns:v="urn:schemas-microsoft-com:vml" Requires="v">
                <p:oleObj spid="_x0000_s1222" name="位图图像" r:id="rId4" imgW="4315427" imgH="1980952" progId="Paint.Picture">
                  <p:embed/>
                </p:oleObj>
              </mc:Choice>
              <mc:Fallback>
                <p:oleObj name="位图图像" r:id="rId4" imgW="4315427" imgH="1980952" progId="Paint.Picture">
                  <p:embed/>
                  <p:pic>
                    <p:nvPicPr>
                      <p:cNvPr id="489474" name="Object 2">
                        <a:extLst>
                          <a:ext uri="{FF2B5EF4-FFF2-40B4-BE49-F238E27FC236}">
                            <a16:creationId xmlns:a16="http://schemas.microsoft.com/office/drawing/2014/main" id="{E7040C08-E0E1-4583-A6E9-6AA7A08A20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3632200"/>
                        <a:ext cx="8207375" cy="318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89475" name="Rectangle 3">
            <a:extLst>
              <a:ext uri="{FF2B5EF4-FFF2-40B4-BE49-F238E27FC236}">
                <a16:creationId xmlns:a16="http://schemas.microsoft.com/office/drawing/2014/main" id="{C6DF2A09-2E45-4062-92D0-83CA01B1E298}"/>
              </a:ext>
            </a:extLst>
          </p:cNvPr>
          <p:cNvSpPr>
            <a:spLocks noGrp="1" noChangeArrowheads="1"/>
          </p:cNvSpPr>
          <p:nvPr>
            <p:ph type="title"/>
          </p:nvPr>
        </p:nvSpPr>
        <p:spPr/>
        <p:txBody>
          <a:bodyPr/>
          <a:lstStyle/>
          <a:p>
            <a:pPr eaLnBrk="1" hangingPunct="1">
              <a:defRPr/>
            </a:pPr>
            <a:r>
              <a:rPr lang="en-US" altLang="zh-CN"/>
              <a:t>Time to Live Field</a:t>
            </a:r>
          </a:p>
        </p:txBody>
      </p:sp>
      <p:sp>
        <p:nvSpPr>
          <p:cNvPr id="489476" name="Rectangle 4">
            <a:extLst>
              <a:ext uri="{FF2B5EF4-FFF2-40B4-BE49-F238E27FC236}">
                <a16:creationId xmlns:a16="http://schemas.microsoft.com/office/drawing/2014/main" id="{3D2BF799-17EC-4ADB-A321-81C99CCD6E27}"/>
              </a:ext>
            </a:extLst>
          </p:cNvPr>
          <p:cNvSpPr>
            <a:spLocks noGrp="1" noChangeArrowheads="1"/>
          </p:cNvSpPr>
          <p:nvPr>
            <p:ph type="body" sz="half" idx="1"/>
          </p:nvPr>
        </p:nvSpPr>
        <p:spPr>
          <a:xfrm>
            <a:off x="323850" y="1139031"/>
            <a:ext cx="8496300" cy="2374900"/>
          </a:xfrm>
        </p:spPr>
        <p:txBody>
          <a:bodyPr/>
          <a:lstStyle/>
          <a:p>
            <a:pPr eaLnBrk="1" hangingPunct="1">
              <a:defRPr/>
            </a:pPr>
            <a:r>
              <a:rPr lang="en-US" altLang="zh-CN" sz="2800" dirty="0"/>
              <a:t>TTL</a:t>
            </a:r>
            <a:r>
              <a:rPr lang="zh-CN" altLang="en-US" sz="2800" dirty="0"/>
              <a:t>（生存时间）：</a:t>
            </a:r>
            <a:r>
              <a:rPr lang="en-US" altLang="zh-CN" sz="2800" dirty="0"/>
              <a:t>8 bits</a:t>
            </a:r>
          </a:p>
          <a:p>
            <a:pPr lvl="1" eaLnBrk="1" hangingPunct="1">
              <a:defRPr/>
            </a:pPr>
            <a:r>
              <a:rPr lang="zh-CN" altLang="en-US" sz="2400" dirty="0"/>
              <a:t>分组寿命：防止路由成环时，</a:t>
            </a:r>
            <a:r>
              <a:rPr lang="en-US" altLang="zh-CN" sz="2400" dirty="0"/>
              <a:t>IP</a:t>
            </a:r>
            <a:r>
              <a:rPr lang="zh-CN" altLang="en-US" sz="2400" dirty="0"/>
              <a:t>被无限次转发</a:t>
            </a:r>
          </a:p>
          <a:p>
            <a:pPr lvl="1" eaLnBrk="1" hangingPunct="1">
              <a:defRPr/>
            </a:pPr>
            <a:r>
              <a:rPr lang="zh-CN" altLang="en-US" sz="2400" dirty="0"/>
              <a:t>取值：分组传输时间</a:t>
            </a:r>
            <a:r>
              <a:rPr lang="en-US" altLang="zh-CN" sz="2400" dirty="0"/>
              <a:t>+</a:t>
            </a:r>
            <a:r>
              <a:rPr lang="zh-CN" altLang="en-US" sz="2400" dirty="0"/>
              <a:t>路由器转发处理时间 </a:t>
            </a:r>
            <a:r>
              <a:rPr lang="zh-CN" altLang="en-US" sz="2400" dirty="0">
                <a:sym typeface="Wingdings" panose="05000000000000000000" pitchFamily="2" charset="2"/>
              </a:rPr>
              <a:t> 困难</a:t>
            </a:r>
          </a:p>
          <a:p>
            <a:pPr lvl="1" eaLnBrk="1" hangingPunct="1">
              <a:defRPr/>
            </a:pPr>
            <a:r>
              <a:rPr lang="zh-CN" altLang="en-US" sz="2400" dirty="0"/>
              <a:t>实际：源和目的之间的路由器个数（跳数）</a:t>
            </a:r>
          </a:p>
          <a:p>
            <a:pPr lvl="1" eaLnBrk="1" hangingPunct="1">
              <a:defRPr/>
            </a:pPr>
            <a:r>
              <a:rPr lang="zh-CN" altLang="en-US" sz="2400" dirty="0"/>
              <a:t>路由器转发时将 </a:t>
            </a:r>
            <a:r>
              <a:rPr lang="en-US" altLang="zh-CN" sz="2400" dirty="0"/>
              <a:t>TTL</a:t>
            </a:r>
            <a:r>
              <a:rPr lang="zh-CN" altLang="en-US" sz="2400" dirty="0"/>
              <a:t>值减</a:t>
            </a:r>
            <a:r>
              <a:rPr lang="en-US" altLang="zh-CN" sz="2400" dirty="0"/>
              <a:t>1 </a:t>
            </a:r>
            <a:r>
              <a:rPr lang="zh-CN" altLang="en-US" sz="2400" dirty="0"/>
              <a:t>，</a:t>
            </a:r>
            <a:r>
              <a:rPr lang="en-US" altLang="zh-CN" sz="2400" dirty="0"/>
              <a:t>TTL</a:t>
            </a:r>
            <a:r>
              <a:rPr lang="zh-CN" altLang="en-US" sz="2400" dirty="0"/>
              <a:t>值为零时丢弃该分组</a:t>
            </a:r>
          </a:p>
        </p:txBody>
      </p:sp>
      <p:sp>
        <p:nvSpPr>
          <p:cNvPr id="489477" name="Oval 5">
            <a:extLst>
              <a:ext uri="{FF2B5EF4-FFF2-40B4-BE49-F238E27FC236}">
                <a16:creationId xmlns:a16="http://schemas.microsoft.com/office/drawing/2014/main" id="{4DAE20B3-F023-4E77-AEEB-F4F17F54D257}"/>
              </a:ext>
            </a:extLst>
          </p:cNvPr>
          <p:cNvSpPr>
            <a:spLocks noChangeArrowheads="1"/>
          </p:cNvSpPr>
          <p:nvPr/>
        </p:nvSpPr>
        <p:spPr bwMode="auto">
          <a:xfrm>
            <a:off x="6948488" y="4292600"/>
            <a:ext cx="1295400" cy="1441450"/>
          </a:xfrm>
          <a:prstGeom prst="ellipse">
            <a:avLst/>
          </a:prstGeom>
          <a:noFill/>
          <a:ln w="57150">
            <a:solidFill>
              <a:srgbClr val="FF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489478" name="AutoShape 6">
            <a:extLst>
              <a:ext uri="{FF2B5EF4-FFF2-40B4-BE49-F238E27FC236}">
                <a16:creationId xmlns:a16="http://schemas.microsoft.com/office/drawing/2014/main" id="{14FBE036-6CCA-4961-B8B2-A49511E6F434}"/>
              </a:ext>
            </a:extLst>
          </p:cNvPr>
          <p:cNvSpPr>
            <a:spLocks noChangeArrowheads="1"/>
          </p:cNvSpPr>
          <p:nvPr/>
        </p:nvSpPr>
        <p:spPr bwMode="auto">
          <a:xfrm>
            <a:off x="6045200" y="3697288"/>
            <a:ext cx="1695450" cy="595312"/>
          </a:xfrm>
          <a:prstGeom prst="roundRect">
            <a:avLst>
              <a:gd name="adj" fmla="val 16667"/>
            </a:avLst>
          </a:prstGeom>
          <a:solidFill>
            <a:schemeClr val="accent1"/>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spAutoFit/>
          </a:bodyPr>
          <a:lstStyle/>
          <a:p>
            <a:pPr eaLnBrk="1" hangingPunct="1">
              <a:defRPr/>
            </a:pPr>
            <a:r>
              <a:rPr lang="zh-CN" altLang="en-US" sz="2800">
                <a:effectLst>
                  <a:outerShdw blurRad="38100" dist="38100" dir="2700000" algn="tl">
                    <a:srgbClr val="000000"/>
                  </a:outerShdw>
                </a:effectLst>
              </a:rPr>
              <a:t>最大值？</a:t>
            </a:r>
          </a:p>
        </p:txBody>
      </p:sp>
      <p:sp>
        <p:nvSpPr>
          <p:cNvPr id="489479" name="Text Box 7">
            <a:extLst>
              <a:ext uri="{FF2B5EF4-FFF2-40B4-BE49-F238E27FC236}">
                <a16:creationId xmlns:a16="http://schemas.microsoft.com/office/drawing/2014/main" id="{B8C9D757-0997-44B0-8579-A2BA806CA659}"/>
              </a:ext>
            </a:extLst>
          </p:cNvPr>
          <p:cNvSpPr txBox="1">
            <a:spLocks noChangeArrowheads="1"/>
          </p:cNvSpPr>
          <p:nvPr/>
        </p:nvSpPr>
        <p:spPr bwMode="auto">
          <a:xfrm>
            <a:off x="7812088" y="3716338"/>
            <a:ext cx="8080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2800">
                <a:solidFill>
                  <a:schemeClr val="bg2"/>
                </a:solidFill>
                <a:effectLst>
                  <a:outerShdw blurRad="38100" dist="38100" dir="2700000" algn="tl">
                    <a:srgbClr val="FFFFFF"/>
                  </a:outerShdw>
                </a:effectLst>
              </a:rPr>
              <a:t>255</a:t>
            </a:r>
          </a:p>
        </p:txBody>
      </p:sp>
      <p:pic>
        <p:nvPicPr>
          <p:cNvPr id="3" name="图片 2">
            <a:extLst>
              <a:ext uri="{FF2B5EF4-FFF2-40B4-BE49-F238E27FC236}">
                <a16:creationId xmlns:a16="http://schemas.microsoft.com/office/drawing/2014/main" id="{6A10B8C4-6544-4933-9D6D-A66ED8F8745D}"/>
              </a:ext>
            </a:extLst>
          </p:cNvPr>
          <p:cNvPicPr>
            <a:picLocks noChangeAspect="1"/>
          </p:cNvPicPr>
          <p:nvPr/>
        </p:nvPicPr>
        <p:blipFill>
          <a:blip r:embed="rId6"/>
          <a:stretch>
            <a:fillRect/>
          </a:stretch>
        </p:blipFill>
        <p:spPr>
          <a:xfrm>
            <a:off x="4724400" y="0"/>
            <a:ext cx="4419600" cy="9155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89474"/>
                                        </p:tgtEl>
                                        <p:attrNameLst>
                                          <p:attrName>style.visibility</p:attrName>
                                        </p:attrNameLst>
                                      </p:cBhvr>
                                      <p:to>
                                        <p:strVal val="visible"/>
                                      </p:to>
                                    </p:set>
                                    <p:animEffect transition="in" filter="dissolve">
                                      <p:cBhvr>
                                        <p:cTn id="7" dur="500"/>
                                        <p:tgtEl>
                                          <p:spTgt spid="4894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89477"/>
                                        </p:tgtEl>
                                        <p:attrNameLst>
                                          <p:attrName>style.visibility</p:attrName>
                                        </p:attrNameLst>
                                      </p:cBhvr>
                                      <p:to>
                                        <p:strVal val="visible"/>
                                      </p:to>
                                    </p:set>
                                    <p:animEffect transition="in" filter="wipe(up)">
                                      <p:cBhvr>
                                        <p:cTn id="12" dur="1000"/>
                                        <p:tgtEl>
                                          <p:spTgt spid="4894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89478"/>
                                        </p:tgtEl>
                                        <p:attrNameLst>
                                          <p:attrName>style.visibility</p:attrName>
                                        </p:attrNameLst>
                                      </p:cBhvr>
                                      <p:to>
                                        <p:strVal val="visible"/>
                                      </p:to>
                                    </p:set>
                                    <p:animEffect transition="in" filter="dissolve">
                                      <p:cBhvr>
                                        <p:cTn id="17" dur="500"/>
                                        <p:tgtEl>
                                          <p:spTgt spid="48947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89479"/>
                                        </p:tgtEl>
                                        <p:attrNameLst>
                                          <p:attrName>style.visibility</p:attrName>
                                        </p:attrNameLst>
                                      </p:cBhvr>
                                      <p:to>
                                        <p:strVal val="visible"/>
                                      </p:to>
                                    </p:set>
                                    <p:animEffect transition="in" filter="dissolve">
                                      <p:cBhvr>
                                        <p:cTn id="22" dur="500"/>
                                        <p:tgtEl>
                                          <p:spTgt spid="4894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9478" grpId="0" animBg="1"/>
      <p:bldP spid="48947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投影片編號版面配置區 2">
            <a:extLst>
              <a:ext uri="{FF2B5EF4-FFF2-40B4-BE49-F238E27FC236}">
                <a16:creationId xmlns:a16="http://schemas.microsoft.com/office/drawing/2014/main" id="{72AF92C2-20BF-4668-89CD-74A59077A2F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38268EF-9AD9-43E3-AE57-33C331076B3B}" type="slidenum">
              <a:rPr lang="en-US" altLang="zh-TW" b="0"/>
              <a:pPr/>
              <a:t>22</a:t>
            </a:fld>
            <a:endParaRPr lang="en-US" altLang="zh-TW" b="0"/>
          </a:p>
        </p:txBody>
      </p:sp>
      <p:sp>
        <p:nvSpPr>
          <p:cNvPr id="30724" name="Text Box 2">
            <a:extLst>
              <a:ext uri="{FF2B5EF4-FFF2-40B4-BE49-F238E27FC236}">
                <a16:creationId xmlns:a16="http://schemas.microsoft.com/office/drawing/2014/main" id="{77DF72EB-C3C8-42F7-8203-BB37E3DE4F79}"/>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7.5</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Multiplexing</a:t>
            </a:r>
          </a:p>
        </p:txBody>
      </p:sp>
      <p:sp>
        <p:nvSpPr>
          <p:cNvPr id="30725" name="Rectangle 3">
            <a:extLst>
              <a:ext uri="{FF2B5EF4-FFF2-40B4-BE49-F238E27FC236}">
                <a16:creationId xmlns:a16="http://schemas.microsoft.com/office/drawing/2014/main" id="{139BB635-4152-4F3D-AB28-A6526C36FB9A}"/>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30726" name="Rectangle 4">
            <a:extLst>
              <a:ext uri="{FF2B5EF4-FFF2-40B4-BE49-F238E27FC236}">
                <a16:creationId xmlns:a16="http://schemas.microsoft.com/office/drawing/2014/main" id="{7DE50F2A-AAC5-4746-87E1-DDC64811BF7C}"/>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30727" name="Rectangle 5">
            <a:extLst>
              <a:ext uri="{FF2B5EF4-FFF2-40B4-BE49-F238E27FC236}">
                <a16:creationId xmlns:a16="http://schemas.microsoft.com/office/drawing/2014/main" id="{7EAA0DDE-9BD0-40D4-866C-355013E18F63}"/>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30728" name="Rectangle 6">
            <a:extLst>
              <a:ext uri="{FF2B5EF4-FFF2-40B4-BE49-F238E27FC236}">
                <a16:creationId xmlns:a16="http://schemas.microsoft.com/office/drawing/2014/main" id="{449A3AC7-E7CE-423B-BA68-350F54501E0C}"/>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30729" name="Rectangle 7">
            <a:extLst>
              <a:ext uri="{FF2B5EF4-FFF2-40B4-BE49-F238E27FC236}">
                <a16:creationId xmlns:a16="http://schemas.microsoft.com/office/drawing/2014/main" id="{9862F7FF-8F3F-4144-A690-A0CABB4B5F9A}"/>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30730" name="Rectangle 8">
            <a:extLst>
              <a:ext uri="{FF2B5EF4-FFF2-40B4-BE49-F238E27FC236}">
                <a16:creationId xmlns:a16="http://schemas.microsoft.com/office/drawing/2014/main" id="{63ADC43D-FA48-4740-99B7-E2883E8F3113}"/>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30731" name="Rectangle 9">
            <a:extLst>
              <a:ext uri="{FF2B5EF4-FFF2-40B4-BE49-F238E27FC236}">
                <a16:creationId xmlns:a16="http://schemas.microsoft.com/office/drawing/2014/main" id="{6AB2ADD3-983E-4AEB-820C-CCFFCD43FB2A}"/>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30732" name="Picture 10">
            <a:extLst>
              <a:ext uri="{FF2B5EF4-FFF2-40B4-BE49-F238E27FC236}">
                <a16:creationId xmlns:a16="http://schemas.microsoft.com/office/drawing/2014/main" id="{873C9F39-CAE1-4E14-8689-2A206A6CBA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251" y="3640138"/>
            <a:ext cx="8272462" cy="174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1">
            <a:extLst>
              <a:ext uri="{FF2B5EF4-FFF2-40B4-BE49-F238E27FC236}">
                <a16:creationId xmlns:a16="http://schemas.microsoft.com/office/drawing/2014/main" id="{22341120-3F65-44C4-BC33-9E2C802B4C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3940" y="668337"/>
            <a:ext cx="6138359" cy="2761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流程图: 可选过程 1">
            <a:extLst>
              <a:ext uri="{FF2B5EF4-FFF2-40B4-BE49-F238E27FC236}">
                <a16:creationId xmlns:a16="http://schemas.microsoft.com/office/drawing/2014/main" id="{CCE16B79-FF07-4C55-A386-04BF677D22FE}"/>
              </a:ext>
            </a:extLst>
          </p:cNvPr>
          <p:cNvSpPr/>
          <p:nvPr/>
        </p:nvSpPr>
        <p:spPr bwMode="auto">
          <a:xfrm>
            <a:off x="3200400" y="1524000"/>
            <a:ext cx="1371600" cy="381000"/>
          </a:xfrm>
          <a:prstGeom prst="flowChartAlternateProcess">
            <a:avLst/>
          </a:prstGeom>
          <a:solidFill>
            <a:srgbClr val="00B0F0">
              <a:alpha val="57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Tahoma" panose="020B0604030504040204" pitchFamily="34" charset="0"/>
            </a:endParaRPr>
          </a:p>
        </p:txBody>
      </p:sp>
      <p:sp>
        <p:nvSpPr>
          <p:cNvPr id="16" name="文本框 15">
            <a:extLst>
              <a:ext uri="{FF2B5EF4-FFF2-40B4-BE49-F238E27FC236}">
                <a16:creationId xmlns:a16="http://schemas.microsoft.com/office/drawing/2014/main" id="{FA7DB8B4-D546-4B05-BE1F-080087B1C516}"/>
              </a:ext>
            </a:extLst>
          </p:cNvPr>
          <p:cNvSpPr txBox="1"/>
          <p:nvPr/>
        </p:nvSpPr>
        <p:spPr>
          <a:xfrm>
            <a:off x="762310" y="3237191"/>
            <a:ext cx="4616604" cy="369332"/>
          </a:xfrm>
          <a:prstGeom prst="rect">
            <a:avLst/>
          </a:prstGeom>
          <a:noFill/>
        </p:spPr>
        <p:txBody>
          <a:bodyPr wrap="square">
            <a:spAutoFit/>
          </a:bodyPr>
          <a:lstStyle/>
          <a:p>
            <a:pPr lvl="1" eaLnBrk="1" hangingPunct="1">
              <a:defRPr/>
            </a:pPr>
            <a:r>
              <a:rPr lang="zh-CN" altLang="en-US" dirty="0"/>
              <a:t>使用</a:t>
            </a:r>
            <a:r>
              <a:rPr lang="en-US" altLang="zh-CN" dirty="0"/>
              <a:t>IP</a:t>
            </a:r>
            <a:r>
              <a:rPr lang="zh-CN" altLang="en-US" dirty="0"/>
              <a:t>服务的高层协议</a:t>
            </a:r>
          </a:p>
        </p:txBody>
      </p:sp>
      <p:sp>
        <p:nvSpPr>
          <p:cNvPr id="4" name="Text Box 24">
            <a:extLst>
              <a:ext uri="{FF2B5EF4-FFF2-40B4-BE49-F238E27FC236}">
                <a16:creationId xmlns:a16="http://schemas.microsoft.com/office/drawing/2014/main" id="{263B9C97-4F20-4910-9E15-B943C9C35FAD}"/>
              </a:ext>
            </a:extLst>
          </p:cNvPr>
          <p:cNvSpPr txBox="1">
            <a:spLocks noChangeArrowheads="1"/>
          </p:cNvSpPr>
          <p:nvPr/>
        </p:nvSpPr>
        <p:spPr bwMode="auto">
          <a:xfrm>
            <a:off x="537912" y="5462111"/>
            <a:ext cx="8412880" cy="104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15000"/>
              </a:lnSpc>
              <a:defRPr/>
            </a:pPr>
            <a:r>
              <a:rPr lang="en-US" altLang="zh-CN" sz="2800" dirty="0"/>
              <a:t>1</a:t>
            </a:r>
            <a:r>
              <a:rPr lang="zh-CN" altLang="en-US" sz="2800" dirty="0"/>
              <a:t>：</a:t>
            </a:r>
            <a:r>
              <a:rPr lang="en-US" altLang="zh-CN" sz="2800" dirty="0"/>
              <a:t>ICMP	  2</a:t>
            </a:r>
            <a:r>
              <a:rPr lang="zh-CN" altLang="en-US" sz="2800" dirty="0"/>
              <a:t>：</a:t>
            </a:r>
            <a:r>
              <a:rPr lang="en-US" altLang="zh-CN" sz="2800" dirty="0"/>
              <a:t>IGMP	     4</a:t>
            </a:r>
            <a:r>
              <a:rPr lang="zh-CN" altLang="en-US" sz="2800" dirty="0"/>
              <a:t>：</a:t>
            </a:r>
            <a:r>
              <a:rPr lang="en-US" altLang="zh-CN" sz="2800" dirty="0"/>
              <a:t>IP		6</a:t>
            </a:r>
            <a:r>
              <a:rPr lang="zh-CN" altLang="en-US" sz="2800" dirty="0"/>
              <a:t>：</a:t>
            </a:r>
            <a:r>
              <a:rPr lang="en-US" altLang="zh-CN" sz="2800" dirty="0"/>
              <a:t>TCP</a:t>
            </a:r>
          </a:p>
          <a:p>
            <a:pPr eaLnBrk="1" hangingPunct="1">
              <a:lnSpc>
                <a:spcPct val="115000"/>
              </a:lnSpc>
              <a:defRPr/>
            </a:pPr>
            <a:r>
              <a:rPr lang="en-US" altLang="zh-CN" sz="2800" dirty="0"/>
              <a:t>8</a:t>
            </a:r>
            <a:r>
              <a:rPr lang="zh-CN" altLang="en-US" sz="2800" dirty="0"/>
              <a:t>：</a:t>
            </a:r>
            <a:r>
              <a:rPr lang="en-US" altLang="zh-CN" sz="2800" dirty="0"/>
              <a:t>EGP	  17</a:t>
            </a:r>
            <a:r>
              <a:rPr lang="zh-CN" altLang="en-US" sz="2800" dirty="0"/>
              <a:t>：</a:t>
            </a:r>
            <a:r>
              <a:rPr lang="en-US" altLang="zh-CN" sz="2800" dirty="0"/>
              <a:t>UDP	     41</a:t>
            </a:r>
            <a:r>
              <a:rPr lang="zh-CN" altLang="en-US" sz="2800" dirty="0"/>
              <a:t>：</a:t>
            </a:r>
            <a:r>
              <a:rPr lang="en-US" altLang="zh-CN" sz="2800" dirty="0"/>
              <a:t>IPv6	89</a:t>
            </a:r>
            <a:r>
              <a:rPr lang="zh-CN" altLang="en-US" sz="2800" dirty="0"/>
              <a:t>：</a:t>
            </a:r>
            <a:r>
              <a:rPr lang="en-US" altLang="zh-CN" sz="2800" dirty="0"/>
              <a:t>OSPF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32"/>
                                        </p:tgtEl>
                                        <p:attrNameLst>
                                          <p:attrName>style.visibility</p:attrName>
                                        </p:attrNameLst>
                                      </p:cBhvr>
                                      <p:to>
                                        <p:strVal val="visible"/>
                                      </p:to>
                                    </p:set>
                                    <p:animEffect transition="in" filter="fade">
                                      <p:cBhvr>
                                        <p:cTn id="7" dur="1000"/>
                                        <p:tgtEl>
                                          <p:spTgt spid="30732"/>
                                        </p:tgtEl>
                                      </p:cBhvr>
                                    </p:animEffect>
                                    <p:anim calcmode="lin" valueType="num">
                                      <p:cBhvr>
                                        <p:cTn id="8" dur="1000" fill="hold"/>
                                        <p:tgtEl>
                                          <p:spTgt spid="30732"/>
                                        </p:tgtEl>
                                        <p:attrNameLst>
                                          <p:attrName>ppt_x</p:attrName>
                                        </p:attrNameLst>
                                      </p:cBhvr>
                                      <p:tavLst>
                                        <p:tav tm="0">
                                          <p:val>
                                            <p:strVal val="#ppt_x"/>
                                          </p:val>
                                        </p:tav>
                                        <p:tav tm="100000">
                                          <p:val>
                                            <p:strVal val="#ppt_x"/>
                                          </p:val>
                                        </p:tav>
                                      </p:tavLst>
                                    </p:anim>
                                    <p:anim calcmode="lin" valueType="num">
                                      <p:cBhvr>
                                        <p:cTn id="9" dur="1000" fill="hold"/>
                                        <p:tgtEl>
                                          <p:spTgt spid="3073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頁尾版面配置區 1">
            <a:extLst>
              <a:ext uri="{FF2B5EF4-FFF2-40B4-BE49-F238E27FC236}">
                <a16:creationId xmlns:a16="http://schemas.microsoft.com/office/drawing/2014/main" id="{78C225F8-8090-44F3-B768-FD6D1646A0E5}"/>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40963" name="投影片編號版面配置區 2">
            <a:extLst>
              <a:ext uri="{FF2B5EF4-FFF2-40B4-BE49-F238E27FC236}">
                <a16:creationId xmlns:a16="http://schemas.microsoft.com/office/drawing/2014/main" id="{99719BA3-E428-47A3-86A5-D25C07571E78}"/>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C19B812-73BD-4565-9F8B-B2A1B6225D1C}" type="slidenum">
              <a:rPr lang="en-US" altLang="zh-TW" b="0"/>
              <a:pPr/>
              <a:t>23</a:t>
            </a:fld>
            <a:endParaRPr lang="en-US" altLang="zh-TW" b="0"/>
          </a:p>
        </p:txBody>
      </p:sp>
      <p:sp>
        <p:nvSpPr>
          <p:cNvPr id="40964" name="Text Box 2">
            <a:extLst>
              <a:ext uri="{FF2B5EF4-FFF2-40B4-BE49-F238E27FC236}">
                <a16:creationId xmlns:a16="http://schemas.microsoft.com/office/drawing/2014/main" id="{AA231D0A-220A-4996-BE23-0F0172960E69}"/>
              </a:ext>
            </a:extLst>
          </p:cNvPr>
          <p:cNvSpPr txBox="1">
            <a:spLocks noChangeArrowheads="1"/>
          </p:cNvSpPr>
          <p:nvPr/>
        </p:nvSpPr>
        <p:spPr bwMode="auto">
          <a:xfrm>
            <a:off x="76200" y="696913"/>
            <a:ext cx="8839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400">
                <a:latin typeface="Arial Unicode MS" pitchFamily="34" charset="-128"/>
                <a:ea typeface="新細明體" panose="02020500000000000000" pitchFamily="18" charset="-120"/>
              </a:rPr>
              <a:t>An IP packet has arrived with the first few hexadecimal digits as shown below:</a:t>
            </a:r>
          </a:p>
        </p:txBody>
      </p:sp>
      <p:grpSp>
        <p:nvGrpSpPr>
          <p:cNvPr id="40965" name="Group 3">
            <a:extLst>
              <a:ext uri="{FF2B5EF4-FFF2-40B4-BE49-F238E27FC236}">
                <a16:creationId xmlns:a16="http://schemas.microsoft.com/office/drawing/2014/main" id="{D6173D94-653C-4784-9148-9B912D8EDAF3}"/>
              </a:ext>
            </a:extLst>
          </p:cNvPr>
          <p:cNvGrpSpPr>
            <a:grpSpLocks/>
          </p:cNvGrpSpPr>
          <p:nvPr/>
        </p:nvGrpSpPr>
        <p:grpSpPr bwMode="auto">
          <a:xfrm>
            <a:off x="0" y="0"/>
            <a:ext cx="9144000" cy="609600"/>
            <a:chOff x="0" y="2448"/>
            <a:chExt cx="5760" cy="384"/>
          </a:xfrm>
        </p:grpSpPr>
        <p:sp>
          <p:nvSpPr>
            <p:cNvPr id="40968" name="Rectangle 4">
              <a:extLst>
                <a:ext uri="{FF2B5EF4-FFF2-40B4-BE49-F238E27FC236}">
                  <a16:creationId xmlns:a16="http://schemas.microsoft.com/office/drawing/2014/main" id="{C8565ECB-36F8-4532-B4CF-E827A787F512}"/>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738309" name="Text Box 5">
              <a:extLst>
                <a:ext uri="{FF2B5EF4-FFF2-40B4-BE49-F238E27FC236}">
                  <a16:creationId xmlns:a16="http://schemas.microsoft.com/office/drawing/2014/main" id="{0A183C8E-B921-4757-AB63-FC8E959B4A3E}"/>
                </a:ext>
              </a:extLst>
            </p:cNvPr>
            <p:cNvSpPr txBox="1">
              <a:spLocks noChangeArrowheads="1"/>
            </p:cNvSpPr>
            <p:nvPr/>
          </p:nvSpPr>
          <p:spPr bwMode="auto">
            <a:xfrm>
              <a:off x="0" y="2448"/>
              <a:ext cx="1467" cy="365"/>
            </a:xfrm>
            <a:prstGeom prst="rect">
              <a:avLst/>
            </a:prstGeom>
            <a:solidFill>
              <a:srgbClr val="2CB843"/>
            </a:solidFill>
            <a:ln>
              <a:noFill/>
            </a:ln>
            <a:effectLst/>
          </p:spPr>
          <p:txBody>
            <a:bodyPr wrap="none">
              <a:spAutoFit/>
            </a:bodyPr>
            <a:lstStyle/>
            <a:p>
              <a:pPr>
                <a:defRPr/>
              </a:pPr>
              <a:r>
                <a:rPr lang="en-US" altLang="zh-TW" sz="320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a:solidFill>
                    <a:schemeClr val="bg1"/>
                  </a:solidFill>
                  <a:latin typeface="Times New Roman" panose="02020603050405020304" pitchFamily="18" charset="0"/>
                  <a:ea typeface="新細明體" panose="02020500000000000000" pitchFamily="18" charset="-120"/>
                </a:rPr>
                <a:t> 7.4</a:t>
              </a:r>
              <a:endParaRPr lang="en-US" altLang="zh-TW" sz="3200" i="1">
                <a:solidFill>
                  <a:schemeClr val="bg1"/>
                </a:solidFill>
                <a:latin typeface="Times New Roman" panose="02020603050405020304" pitchFamily="18" charset="0"/>
                <a:ea typeface="新細明體" panose="02020500000000000000" pitchFamily="18" charset="-120"/>
              </a:endParaRPr>
            </a:p>
          </p:txBody>
        </p:sp>
      </p:grpSp>
      <p:sp>
        <p:nvSpPr>
          <p:cNvPr id="40966" name="Text Box 7">
            <a:extLst>
              <a:ext uri="{FF2B5EF4-FFF2-40B4-BE49-F238E27FC236}">
                <a16:creationId xmlns:a16="http://schemas.microsoft.com/office/drawing/2014/main" id="{500E4CED-621C-4559-8A42-E17FBCEBBE7A}"/>
              </a:ext>
            </a:extLst>
          </p:cNvPr>
          <p:cNvSpPr txBox="1">
            <a:spLocks noChangeArrowheads="1"/>
          </p:cNvSpPr>
          <p:nvPr/>
        </p:nvSpPr>
        <p:spPr bwMode="auto">
          <a:xfrm>
            <a:off x="0" y="2362200"/>
            <a:ext cx="88392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400" dirty="0">
                <a:solidFill>
                  <a:srgbClr val="00B0F0"/>
                </a:solidFill>
                <a:latin typeface="Arial Unicode MS" pitchFamily="34" charset="-128"/>
                <a:ea typeface="新細明體" panose="02020500000000000000" pitchFamily="18" charset="-120"/>
              </a:rPr>
              <a:t>How many hops </a:t>
            </a:r>
            <a:r>
              <a:rPr lang="en-US" altLang="zh-TW" sz="2400" dirty="0">
                <a:latin typeface="Arial Unicode MS" pitchFamily="34" charset="-128"/>
                <a:ea typeface="新細明體" panose="02020500000000000000" pitchFamily="18" charset="-120"/>
              </a:rPr>
              <a:t>can this packet travel before being dropped? The data belong to what upper layer protocol?</a:t>
            </a:r>
          </a:p>
          <a:p>
            <a:pPr algn="just"/>
            <a:endParaRPr lang="en-US" altLang="zh-TW" sz="2400" dirty="0">
              <a:latin typeface="Arial Unicode MS" pitchFamily="34" charset="-128"/>
              <a:ea typeface="新細明體" panose="02020500000000000000" pitchFamily="18" charset="-120"/>
            </a:endParaRPr>
          </a:p>
          <a:p>
            <a:pPr algn="just"/>
            <a:r>
              <a:rPr lang="en-US" altLang="zh-TW" sz="2400" i="1" dirty="0">
                <a:solidFill>
                  <a:schemeClr val="hlink"/>
                </a:solidFill>
                <a:latin typeface="Arial Unicode MS" pitchFamily="34" charset="-128"/>
                <a:ea typeface="新細明體" panose="02020500000000000000" pitchFamily="18" charset="-120"/>
              </a:rPr>
              <a:t>Solution</a:t>
            </a:r>
          </a:p>
          <a:p>
            <a:pPr algn="just"/>
            <a:r>
              <a:rPr lang="en-US" altLang="zh-TW" sz="2400" dirty="0">
                <a:latin typeface="Arial Unicode MS" pitchFamily="34" charset="-128"/>
                <a:ea typeface="新細明體" panose="02020500000000000000" pitchFamily="18" charset="-120"/>
              </a:rPr>
              <a:t>To find the time-to-live field, we </a:t>
            </a:r>
            <a:r>
              <a:rPr lang="en-US" altLang="zh-TW" sz="2400" dirty="0">
                <a:solidFill>
                  <a:srgbClr val="00B0F0"/>
                </a:solidFill>
                <a:latin typeface="Arial Unicode MS" pitchFamily="34" charset="-128"/>
                <a:ea typeface="新細明體" panose="02020500000000000000" pitchFamily="18" charset="-120"/>
              </a:rPr>
              <a:t>skip 8 bytes </a:t>
            </a:r>
            <a:r>
              <a:rPr lang="en-US" altLang="zh-TW" sz="2400" dirty="0">
                <a:latin typeface="Arial Unicode MS" pitchFamily="34" charset="-128"/>
                <a:ea typeface="新細明體" panose="02020500000000000000" pitchFamily="18" charset="-120"/>
              </a:rPr>
              <a:t>(16 hexadecimal digits). The </a:t>
            </a:r>
            <a:r>
              <a:rPr lang="en-US" altLang="zh-TW" sz="2400" dirty="0">
                <a:solidFill>
                  <a:srgbClr val="00B0F0"/>
                </a:solidFill>
                <a:latin typeface="Arial Unicode MS" pitchFamily="34" charset="-128"/>
                <a:ea typeface="新細明體" panose="02020500000000000000" pitchFamily="18" charset="-120"/>
              </a:rPr>
              <a:t>time-to-live field </a:t>
            </a:r>
            <a:r>
              <a:rPr lang="en-US" altLang="zh-TW" sz="2400" dirty="0">
                <a:latin typeface="Arial Unicode MS" pitchFamily="34" charset="-128"/>
                <a:ea typeface="新細明體" panose="02020500000000000000" pitchFamily="18" charset="-120"/>
              </a:rPr>
              <a:t>is the ninth byte, which is </a:t>
            </a:r>
            <a:r>
              <a:rPr lang="en-US" altLang="zh-TW" sz="2400" dirty="0">
                <a:solidFill>
                  <a:srgbClr val="00B0F0"/>
                </a:solidFill>
                <a:latin typeface="Arial Unicode MS" pitchFamily="34" charset="-128"/>
                <a:ea typeface="新細明體" panose="02020500000000000000" pitchFamily="18" charset="-120"/>
              </a:rPr>
              <a:t>01</a:t>
            </a:r>
            <a:r>
              <a:rPr lang="en-US" altLang="zh-TW" sz="2400" dirty="0">
                <a:latin typeface="Arial Unicode MS" pitchFamily="34" charset="-128"/>
                <a:ea typeface="新細明體" panose="02020500000000000000" pitchFamily="18" charset="-120"/>
              </a:rPr>
              <a:t>. This means the packet can travel only one hop. The </a:t>
            </a:r>
            <a:r>
              <a:rPr lang="en-US" altLang="zh-TW" sz="2400" dirty="0">
                <a:solidFill>
                  <a:srgbClr val="00B0F0"/>
                </a:solidFill>
                <a:latin typeface="Arial Unicode MS" pitchFamily="34" charset="-128"/>
                <a:ea typeface="新細明體" panose="02020500000000000000" pitchFamily="18" charset="-120"/>
              </a:rPr>
              <a:t>protocol field </a:t>
            </a:r>
            <a:r>
              <a:rPr lang="en-US" altLang="zh-TW" sz="2400" dirty="0">
                <a:latin typeface="Arial Unicode MS" pitchFamily="34" charset="-128"/>
                <a:ea typeface="新細明體" panose="02020500000000000000" pitchFamily="18" charset="-120"/>
              </a:rPr>
              <a:t>is the next byte (</a:t>
            </a:r>
            <a:r>
              <a:rPr lang="en-US" altLang="zh-TW" sz="2400" dirty="0">
                <a:solidFill>
                  <a:srgbClr val="00B0F0"/>
                </a:solidFill>
                <a:latin typeface="Arial Unicode MS" pitchFamily="34" charset="-128"/>
                <a:ea typeface="新細明體" panose="02020500000000000000" pitchFamily="18" charset="-120"/>
              </a:rPr>
              <a:t>02</a:t>
            </a:r>
            <a:r>
              <a:rPr lang="en-US" altLang="zh-TW" sz="2400" dirty="0">
                <a:latin typeface="Arial Unicode MS" pitchFamily="34" charset="-128"/>
                <a:ea typeface="新細明體" panose="02020500000000000000" pitchFamily="18" charset="-120"/>
              </a:rPr>
              <a:t>), which means that the upper layer protocol is IGMP (see Table 7.2)</a:t>
            </a:r>
          </a:p>
        </p:txBody>
      </p:sp>
      <p:pic>
        <p:nvPicPr>
          <p:cNvPr id="40967" name="Picture 8">
            <a:extLst>
              <a:ext uri="{FF2B5EF4-FFF2-40B4-BE49-F238E27FC236}">
                <a16:creationId xmlns:a16="http://schemas.microsoft.com/office/drawing/2014/main" id="{65D0B4EF-6330-4DFD-A173-EF0E1BDFD1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0150" y="1535113"/>
            <a:ext cx="4203700" cy="674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D2CA3012-A763-45F6-8E08-D4AD55B38B05}"/>
              </a:ext>
            </a:extLst>
          </p:cNvPr>
          <p:cNvSpPr>
            <a:spLocks noGrp="1"/>
          </p:cNvSpPr>
          <p:nvPr>
            <p:ph type="dt" sz="quarter" idx="10"/>
          </p:nvPr>
        </p:nvSpPr>
        <p:spPr/>
        <p:txBody>
          <a:bodyPr/>
          <a:lstStyle/>
          <a:p>
            <a:pPr>
              <a:defRPr/>
            </a:pPr>
            <a:r>
              <a:rPr lang="zh-CN" altLang="en-US"/>
              <a:t>yn@uestc.edu.cn</a:t>
            </a:r>
            <a:endParaRPr lang="en-US" altLang="zh-CN"/>
          </a:p>
        </p:txBody>
      </p:sp>
      <p:sp>
        <p:nvSpPr>
          <p:cNvPr id="5" name="灯片编号占位符 5">
            <a:extLst>
              <a:ext uri="{FF2B5EF4-FFF2-40B4-BE49-F238E27FC236}">
                <a16:creationId xmlns:a16="http://schemas.microsoft.com/office/drawing/2014/main" id="{072C8DF0-4784-4DFB-A28A-400AACC5F824}"/>
              </a:ext>
            </a:extLst>
          </p:cNvPr>
          <p:cNvSpPr>
            <a:spLocks noGrp="1"/>
          </p:cNvSpPr>
          <p:nvPr>
            <p:ph type="sldNum" sz="quarter" idx="12"/>
          </p:nvPr>
        </p:nvSpPr>
        <p:spPr bwMode="auto">
          <a:xfrm>
            <a:off x="6686550" y="6308725"/>
            <a:ext cx="21336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r" rtl="0" eaLnBrk="1" fontAlgn="base" hangingPunct="1">
              <a:spcBef>
                <a:spcPct val="0"/>
              </a:spcBef>
              <a:spcAft>
                <a:spcPct val="0"/>
              </a:spcAft>
              <a:defRPr sz="1400" b="0" kern="1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2pPr>
            <a:lvl3pPr marL="9144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3pPr>
            <a:lvl4pPr marL="13716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4pPr>
            <a:lvl5pPr marL="18288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5pPr>
            <a:lvl6pPr marL="22860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6pPr>
            <a:lvl7pPr marL="27432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7pPr>
            <a:lvl8pPr marL="32004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8pPr>
            <a:lvl9pPr marL="36576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9pPr>
          </a:lstStyle>
          <a:p>
            <a:pPr>
              <a:defRPr/>
            </a:pPr>
            <a:fld id="{B49A12E6-BBBF-464C-8907-60390281992B}" type="slidenum">
              <a:rPr lang="en-US" altLang="zh-CN" smtClean="0"/>
              <a:pPr>
                <a:defRPr/>
              </a:pPr>
              <a:t>24</a:t>
            </a:fld>
            <a:endParaRPr lang="en-US" altLang="zh-CN"/>
          </a:p>
        </p:txBody>
      </p:sp>
      <p:sp>
        <p:nvSpPr>
          <p:cNvPr id="493570" name="Rectangle 2">
            <a:extLst>
              <a:ext uri="{FF2B5EF4-FFF2-40B4-BE49-F238E27FC236}">
                <a16:creationId xmlns:a16="http://schemas.microsoft.com/office/drawing/2014/main" id="{A11C5385-659A-4DD3-8F34-2F9ACCBC831E}"/>
              </a:ext>
            </a:extLst>
          </p:cNvPr>
          <p:cNvSpPr>
            <a:spLocks noGrp="1" noChangeArrowheads="1"/>
          </p:cNvSpPr>
          <p:nvPr>
            <p:ph type="title"/>
          </p:nvPr>
        </p:nvSpPr>
        <p:spPr/>
        <p:txBody>
          <a:bodyPr/>
          <a:lstStyle/>
          <a:p>
            <a:pPr eaLnBrk="1" hangingPunct="1">
              <a:defRPr/>
            </a:pPr>
            <a:r>
              <a:rPr lang="en-US" altLang="zh-CN"/>
              <a:t>IP Datagram Example</a:t>
            </a:r>
          </a:p>
        </p:txBody>
      </p:sp>
      <p:pic>
        <p:nvPicPr>
          <p:cNvPr id="20485" name="Picture 3" descr="IP datagram">
            <a:extLst>
              <a:ext uri="{FF2B5EF4-FFF2-40B4-BE49-F238E27FC236}">
                <a16:creationId xmlns:a16="http://schemas.microsoft.com/office/drawing/2014/main" id="{C2FFF437-28FF-476B-A49D-670F5E68F7D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17488" y="1201738"/>
            <a:ext cx="8675687" cy="5595937"/>
          </a:xfrm>
          <a:noFill/>
          <a:effectLst>
            <a:outerShdw dist="107763" dir="2700000" algn="ctr" rotWithShape="0">
              <a:schemeClr val="bg2">
                <a:alpha val="50000"/>
              </a:scheme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頁尾版面配置區 3">
            <a:extLst>
              <a:ext uri="{FF2B5EF4-FFF2-40B4-BE49-F238E27FC236}">
                <a16:creationId xmlns:a16="http://schemas.microsoft.com/office/drawing/2014/main" id="{5BD443C3-2556-47AF-9C35-C411C8DADC2C}"/>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8195" name="投影片編號版面配置區 4">
            <a:extLst>
              <a:ext uri="{FF2B5EF4-FFF2-40B4-BE49-F238E27FC236}">
                <a16:creationId xmlns:a16="http://schemas.microsoft.com/office/drawing/2014/main" id="{CBBFB9CA-0DC9-4FF0-9C75-68B835B6F9A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3938FD3-2CBC-4784-8FF0-1ED9664FAF97}" type="slidenum">
              <a:rPr lang="en-US" altLang="zh-TW" b="0"/>
              <a:pPr/>
              <a:t>25</a:t>
            </a:fld>
            <a:endParaRPr lang="en-US" altLang="zh-TW" b="0"/>
          </a:p>
        </p:txBody>
      </p:sp>
      <p:sp>
        <p:nvSpPr>
          <p:cNvPr id="8196" name="Text Box 2">
            <a:extLst>
              <a:ext uri="{FF2B5EF4-FFF2-40B4-BE49-F238E27FC236}">
                <a16:creationId xmlns:a16="http://schemas.microsoft.com/office/drawing/2014/main" id="{C3777818-27E6-41BB-82F8-8C05A7B62845}"/>
              </a:ext>
            </a:extLst>
          </p:cNvPr>
          <p:cNvSpPr txBox="1">
            <a:spLocks noChangeArrowheads="1"/>
          </p:cNvSpPr>
          <p:nvPr/>
        </p:nvSpPr>
        <p:spPr bwMode="auto">
          <a:xfrm>
            <a:off x="822325" y="33338"/>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zh-TW">
              <a:latin typeface="Symbol" panose="05050102010706020507" pitchFamily="18" charset="2"/>
              <a:ea typeface="新細明體" panose="02020500000000000000" pitchFamily="18" charset="-120"/>
            </a:endParaRPr>
          </a:p>
        </p:txBody>
      </p:sp>
      <p:sp>
        <p:nvSpPr>
          <p:cNvPr id="687107" name="Text Box 3">
            <a:extLst>
              <a:ext uri="{FF2B5EF4-FFF2-40B4-BE49-F238E27FC236}">
                <a16:creationId xmlns:a16="http://schemas.microsoft.com/office/drawing/2014/main" id="{CE22406B-2153-4D67-AA01-5DCE9DDB4AFF}"/>
              </a:ext>
            </a:extLst>
          </p:cNvPr>
          <p:cNvSpPr txBox="1">
            <a:spLocks noChangeArrowheads="1"/>
          </p:cNvSpPr>
          <p:nvPr/>
        </p:nvSpPr>
        <p:spPr bwMode="auto">
          <a:xfrm>
            <a:off x="152400" y="119063"/>
            <a:ext cx="2603500" cy="1311275"/>
          </a:xfrm>
          <a:prstGeom prst="rect">
            <a:avLst/>
          </a:prstGeom>
          <a:noFill/>
          <a:ln>
            <a:noFill/>
          </a:ln>
          <a:effectLst/>
        </p:spPr>
        <p:txBody>
          <a:bodyPr wrap="none">
            <a:spAutoFit/>
          </a:bodyPr>
          <a:lstStyle/>
          <a:p>
            <a:pPr>
              <a:defRPr/>
            </a:pPr>
            <a:r>
              <a:rPr lang="en-US" altLang="zh-TW" sz="4000">
                <a:solidFill>
                  <a:schemeClr val="folHlink"/>
                </a:solidFill>
                <a:effectLst>
                  <a:outerShdw blurRad="38100" dist="38100" dir="2700000" algn="tl">
                    <a:srgbClr val="C0C0C0"/>
                  </a:outerShdw>
                </a:effectLst>
                <a:latin typeface="Zurich Ex BT" pitchFamily="34" charset="0"/>
                <a:ea typeface="新細明體" panose="02020500000000000000" pitchFamily="18" charset="-120"/>
              </a:rPr>
              <a:t>Chapter </a:t>
            </a:r>
            <a:br>
              <a:rPr lang="en-US" altLang="zh-TW" sz="4000">
                <a:solidFill>
                  <a:schemeClr val="folHlink"/>
                </a:solidFill>
                <a:effectLst>
                  <a:outerShdw blurRad="38100" dist="38100" dir="2700000" algn="tl">
                    <a:srgbClr val="C0C0C0"/>
                  </a:outerShdw>
                </a:effectLst>
                <a:latin typeface="Zurich Ex BT" pitchFamily="34" charset="0"/>
                <a:ea typeface="新細明體" panose="02020500000000000000" pitchFamily="18" charset="-120"/>
              </a:rPr>
            </a:br>
            <a:r>
              <a:rPr lang="en-US" altLang="zh-TW" sz="4000">
                <a:solidFill>
                  <a:schemeClr val="folHlink"/>
                </a:solidFill>
                <a:effectLst>
                  <a:outerShdw blurRad="38100" dist="38100" dir="2700000" algn="tl">
                    <a:srgbClr val="C0C0C0"/>
                  </a:outerShdw>
                </a:effectLst>
                <a:latin typeface="Zurich Ex BT" pitchFamily="34" charset="0"/>
                <a:ea typeface="新細明體" panose="02020500000000000000" pitchFamily="18" charset="-120"/>
              </a:rPr>
              <a:t>Outline</a:t>
            </a:r>
          </a:p>
        </p:txBody>
      </p:sp>
      <p:sp>
        <p:nvSpPr>
          <p:cNvPr id="8198" name="Line 4">
            <a:extLst>
              <a:ext uri="{FF2B5EF4-FFF2-40B4-BE49-F238E27FC236}">
                <a16:creationId xmlns:a16="http://schemas.microsoft.com/office/drawing/2014/main" id="{370C7C91-597C-4F0C-96A9-FB8DE911A835}"/>
              </a:ext>
            </a:extLst>
          </p:cNvPr>
          <p:cNvSpPr>
            <a:spLocks noChangeShapeType="1"/>
          </p:cNvSpPr>
          <p:nvPr/>
        </p:nvSpPr>
        <p:spPr bwMode="auto">
          <a:xfrm>
            <a:off x="2590800" y="228600"/>
            <a:ext cx="0" cy="6172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7109" name="Text Box 5">
            <a:extLst>
              <a:ext uri="{FF2B5EF4-FFF2-40B4-BE49-F238E27FC236}">
                <a16:creationId xmlns:a16="http://schemas.microsoft.com/office/drawing/2014/main" id="{4649AEA7-2DBA-4C94-A78F-42AC1D9E0371}"/>
              </a:ext>
            </a:extLst>
          </p:cNvPr>
          <p:cNvSpPr txBox="1">
            <a:spLocks noChangeArrowheads="1"/>
          </p:cNvSpPr>
          <p:nvPr/>
        </p:nvSpPr>
        <p:spPr bwMode="auto">
          <a:xfrm>
            <a:off x="2819400" y="152400"/>
            <a:ext cx="3430588" cy="579438"/>
          </a:xfrm>
          <a:prstGeom prst="rect">
            <a:avLst/>
          </a:prstGeom>
          <a:noFill/>
          <a:ln>
            <a:noFill/>
          </a:ln>
          <a:effectLst/>
        </p:spPr>
        <p:txBody>
          <a:bodyPr wrap="none">
            <a:spAutoFit/>
          </a:bodyPr>
          <a:lstStyle/>
          <a:p>
            <a:pPr>
              <a:defRPr/>
            </a:pPr>
            <a:r>
              <a:rPr lang="en-US" altLang="zh-TW" sz="3200" i="1">
                <a:solidFill>
                  <a:schemeClr val="bg1">
                    <a:lumMod val="75000"/>
                  </a:schemeClr>
                </a:solidFill>
                <a:effectLst>
                  <a:outerShdw blurRad="38100" dist="38100" dir="2700000" algn="tl">
                    <a:srgbClr val="C0C0C0"/>
                  </a:outerShdw>
                </a:effectLst>
                <a:latin typeface="Adobe Heiti Std R" pitchFamily="34" charset="-128"/>
                <a:ea typeface="新細明體" panose="02020500000000000000" pitchFamily="18" charset="-120"/>
              </a:rPr>
              <a:t>7.1  Introduction</a:t>
            </a:r>
          </a:p>
        </p:txBody>
      </p:sp>
      <p:sp>
        <p:nvSpPr>
          <p:cNvPr id="687110" name="Text Box 6">
            <a:extLst>
              <a:ext uri="{FF2B5EF4-FFF2-40B4-BE49-F238E27FC236}">
                <a16:creationId xmlns:a16="http://schemas.microsoft.com/office/drawing/2014/main" id="{7CBD2A2C-2183-497D-A0A0-ABB8528B5276}"/>
              </a:ext>
            </a:extLst>
          </p:cNvPr>
          <p:cNvSpPr txBox="1">
            <a:spLocks noChangeArrowheads="1"/>
          </p:cNvSpPr>
          <p:nvPr/>
        </p:nvSpPr>
        <p:spPr bwMode="auto">
          <a:xfrm>
            <a:off x="2819400" y="903288"/>
            <a:ext cx="3185487" cy="584775"/>
          </a:xfrm>
          <a:prstGeom prst="rect">
            <a:avLst/>
          </a:prstGeom>
          <a:noFill/>
          <a:ln>
            <a:noFill/>
          </a:ln>
          <a:effectLst/>
        </p:spPr>
        <p:txBody>
          <a:bodyPr wrap="none">
            <a:spAutoFit/>
          </a:bodyPr>
          <a:lstStyle/>
          <a:p>
            <a:pPr>
              <a:defRPr/>
            </a:pPr>
            <a:r>
              <a:rPr lang="en-US" altLang="zh-TW" sz="3200" i="1" dirty="0">
                <a:solidFill>
                  <a:schemeClr val="bg1">
                    <a:lumMod val="75000"/>
                  </a:schemeClr>
                </a:solidFill>
                <a:effectLst>
                  <a:outerShdw blurRad="38100" dist="38100" dir="2700000" algn="tl">
                    <a:srgbClr val="C0C0C0"/>
                  </a:outerShdw>
                </a:effectLst>
                <a:latin typeface="Adobe Heiti Std R" pitchFamily="34" charset="-128"/>
                <a:ea typeface="新細明體" panose="02020500000000000000" pitchFamily="18" charset="-120"/>
              </a:rPr>
              <a:t>7.2  Datagrams</a:t>
            </a:r>
          </a:p>
        </p:txBody>
      </p:sp>
      <p:sp>
        <p:nvSpPr>
          <p:cNvPr id="687111" name="Text Box 7">
            <a:extLst>
              <a:ext uri="{FF2B5EF4-FFF2-40B4-BE49-F238E27FC236}">
                <a16:creationId xmlns:a16="http://schemas.microsoft.com/office/drawing/2014/main" id="{29782F57-28F1-425E-BA82-15864499A42C}"/>
              </a:ext>
            </a:extLst>
          </p:cNvPr>
          <p:cNvSpPr txBox="1">
            <a:spLocks noChangeArrowheads="1"/>
          </p:cNvSpPr>
          <p:nvPr/>
        </p:nvSpPr>
        <p:spPr bwMode="auto">
          <a:xfrm>
            <a:off x="2819400" y="1654175"/>
            <a:ext cx="3884613" cy="579438"/>
          </a:xfrm>
          <a:prstGeom prst="rect">
            <a:avLst/>
          </a:prstGeom>
          <a:noFill/>
          <a:ln>
            <a:noFill/>
          </a:ln>
          <a:effectLst/>
        </p:spPr>
        <p:txBody>
          <a:bodyPr wrap="none">
            <a:spAutoFit/>
          </a:bodyPr>
          <a:lstStyle/>
          <a:p>
            <a:pPr>
              <a:defRPr/>
            </a:pPr>
            <a:r>
              <a:rPr lang="en-US" altLang="zh-TW" sz="3200" i="1">
                <a:effectLst>
                  <a:outerShdw blurRad="38100" dist="38100" dir="2700000" algn="tl">
                    <a:srgbClr val="C0C0C0"/>
                  </a:outerShdw>
                </a:effectLst>
                <a:latin typeface="Adobe Heiti Std R" pitchFamily="34" charset="-128"/>
                <a:ea typeface="新細明體" panose="02020500000000000000" pitchFamily="18" charset="-120"/>
              </a:rPr>
              <a:t>7.3  Fragmentation</a:t>
            </a:r>
          </a:p>
        </p:txBody>
      </p:sp>
      <p:sp>
        <p:nvSpPr>
          <p:cNvPr id="687112" name="Text Box 8">
            <a:extLst>
              <a:ext uri="{FF2B5EF4-FFF2-40B4-BE49-F238E27FC236}">
                <a16:creationId xmlns:a16="http://schemas.microsoft.com/office/drawing/2014/main" id="{8C8CC1D1-19A3-45F1-86D8-9E2FC0FDFAB3}"/>
              </a:ext>
            </a:extLst>
          </p:cNvPr>
          <p:cNvSpPr txBox="1">
            <a:spLocks noChangeArrowheads="1"/>
          </p:cNvSpPr>
          <p:nvPr/>
        </p:nvSpPr>
        <p:spPr bwMode="auto">
          <a:xfrm>
            <a:off x="2819400" y="3352800"/>
            <a:ext cx="184150" cy="1066800"/>
          </a:xfrm>
          <a:prstGeom prst="rect">
            <a:avLst/>
          </a:prstGeom>
          <a:noFill/>
          <a:ln>
            <a:noFill/>
          </a:ln>
          <a:effectLst/>
        </p:spPr>
        <p:txBody>
          <a:bodyPr wrap="none">
            <a:spAutoFit/>
          </a:bodyPr>
          <a:lstStyle/>
          <a:p>
            <a:pPr>
              <a:defRPr/>
            </a:pPr>
            <a:endParaRPr lang="en-US" altLang="zh-TW" sz="3200" i="1">
              <a:effectLst>
                <a:outerShdw blurRad="38100" dist="38100" dir="2700000" algn="tl">
                  <a:srgbClr val="C0C0C0"/>
                </a:outerShdw>
              </a:effectLst>
              <a:latin typeface="Adobe Heiti Std R" pitchFamily="34" charset="-128"/>
              <a:ea typeface="新細明體" panose="02020500000000000000" pitchFamily="18" charset="-120"/>
            </a:endParaRPr>
          </a:p>
          <a:p>
            <a:pPr>
              <a:defRPr/>
            </a:pPr>
            <a:endParaRPr lang="en-US" altLang="zh-TW" sz="3200" i="1">
              <a:effectLst>
                <a:outerShdw blurRad="38100" dist="38100" dir="2700000" algn="tl">
                  <a:srgbClr val="C0C0C0"/>
                </a:outerShdw>
              </a:effectLst>
              <a:latin typeface="Adobe Heiti Std R" pitchFamily="34" charset="-128"/>
              <a:ea typeface="新細明體" panose="02020500000000000000" pitchFamily="18" charset="-120"/>
            </a:endParaRPr>
          </a:p>
        </p:txBody>
      </p:sp>
      <p:sp>
        <p:nvSpPr>
          <p:cNvPr id="687113" name="Text Box 9">
            <a:extLst>
              <a:ext uri="{FF2B5EF4-FFF2-40B4-BE49-F238E27FC236}">
                <a16:creationId xmlns:a16="http://schemas.microsoft.com/office/drawing/2014/main" id="{8CB074E7-78D0-428A-824E-CF8C022EB636}"/>
              </a:ext>
            </a:extLst>
          </p:cNvPr>
          <p:cNvSpPr txBox="1">
            <a:spLocks noChangeArrowheads="1"/>
          </p:cNvSpPr>
          <p:nvPr/>
        </p:nvSpPr>
        <p:spPr bwMode="auto">
          <a:xfrm>
            <a:off x="2819400" y="2405063"/>
            <a:ext cx="2517775" cy="579437"/>
          </a:xfrm>
          <a:prstGeom prst="rect">
            <a:avLst/>
          </a:prstGeom>
          <a:noFill/>
          <a:ln>
            <a:noFill/>
          </a:ln>
          <a:effectLst/>
        </p:spPr>
        <p:txBody>
          <a:bodyPr wrap="none">
            <a:spAutoFit/>
          </a:bodyPr>
          <a:lstStyle/>
          <a:p>
            <a:pPr>
              <a:defRPr/>
            </a:pPr>
            <a:r>
              <a:rPr lang="en-US" altLang="zh-TW" sz="3200" i="1">
                <a:effectLst>
                  <a:outerShdw blurRad="38100" dist="38100" dir="2700000" algn="tl">
                    <a:srgbClr val="C0C0C0"/>
                  </a:outerShdw>
                </a:effectLst>
                <a:latin typeface="Adobe Heiti Std R" pitchFamily="34" charset="-128"/>
                <a:ea typeface="新細明體" panose="02020500000000000000" pitchFamily="18" charset="-120"/>
              </a:rPr>
              <a:t>7.4  Options</a:t>
            </a:r>
          </a:p>
        </p:txBody>
      </p:sp>
      <p:sp>
        <p:nvSpPr>
          <p:cNvPr id="687114" name="Text Box 10">
            <a:extLst>
              <a:ext uri="{FF2B5EF4-FFF2-40B4-BE49-F238E27FC236}">
                <a16:creationId xmlns:a16="http://schemas.microsoft.com/office/drawing/2014/main" id="{5F0C5956-9269-4226-9422-FF57AAB27F4C}"/>
              </a:ext>
            </a:extLst>
          </p:cNvPr>
          <p:cNvSpPr txBox="1">
            <a:spLocks noChangeArrowheads="1"/>
          </p:cNvSpPr>
          <p:nvPr/>
        </p:nvSpPr>
        <p:spPr bwMode="auto">
          <a:xfrm>
            <a:off x="2819400" y="3155950"/>
            <a:ext cx="2971800" cy="579438"/>
          </a:xfrm>
          <a:prstGeom prst="rect">
            <a:avLst/>
          </a:prstGeom>
          <a:noFill/>
          <a:ln>
            <a:noFill/>
          </a:ln>
          <a:effectLst/>
        </p:spPr>
        <p:txBody>
          <a:bodyPr wrap="none">
            <a:spAutoFit/>
          </a:bodyPr>
          <a:lstStyle/>
          <a:p>
            <a:pPr>
              <a:defRPr/>
            </a:pPr>
            <a:r>
              <a:rPr lang="en-US" altLang="zh-TW" sz="3200" i="1">
                <a:effectLst>
                  <a:outerShdw blurRad="38100" dist="38100" dir="2700000" algn="tl">
                    <a:srgbClr val="C0C0C0"/>
                  </a:outerShdw>
                </a:effectLst>
                <a:latin typeface="Adobe Heiti Std R" pitchFamily="34" charset="-128"/>
                <a:ea typeface="新細明體" panose="02020500000000000000" pitchFamily="18" charset="-120"/>
              </a:rPr>
              <a:t>7.5  Checksum</a:t>
            </a:r>
          </a:p>
        </p:txBody>
      </p:sp>
      <p:sp>
        <p:nvSpPr>
          <p:cNvPr id="687115" name="Text Box 11">
            <a:extLst>
              <a:ext uri="{FF2B5EF4-FFF2-40B4-BE49-F238E27FC236}">
                <a16:creationId xmlns:a16="http://schemas.microsoft.com/office/drawing/2014/main" id="{77E487FA-70F8-42D9-AA69-212750B6DBA4}"/>
              </a:ext>
            </a:extLst>
          </p:cNvPr>
          <p:cNvSpPr txBox="1">
            <a:spLocks noChangeArrowheads="1"/>
          </p:cNvSpPr>
          <p:nvPr/>
        </p:nvSpPr>
        <p:spPr bwMode="auto">
          <a:xfrm>
            <a:off x="2819400" y="3906838"/>
            <a:ext cx="3295650" cy="579437"/>
          </a:xfrm>
          <a:prstGeom prst="rect">
            <a:avLst/>
          </a:prstGeom>
          <a:noFill/>
          <a:ln>
            <a:noFill/>
          </a:ln>
          <a:effectLst/>
        </p:spPr>
        <p:txBody>
          <a:bodyPr wrap="none">
            <a:spAutoFit/>
          </a:bodyPr>
          <a:lstStyle/>
          <a:p>
            <a:pPr>
              <a:defRPr/>
            </a:pPr>
            <a:r>
              <a:rPr lang="en-US" altLang="zh-TW" sz="3200" i="1">
                <a:effectLst>
                  <a:outerShdw blurRad="38100" dist="38100" dir="2700000" algn="tl">
                    <a:srgbClr val="C0C0C0"/>
                  </a:outerShdw>
                </a:effectLst>
                <a:latin typeface="Adobe Heiti Std R" pitchFamily="34" charset="-128"/>
                <a:ea typeface="新細明體" panose="02020500000000000000" pitchFamily="18" charset="-120"/>
              </a:rPr>
              <a:t>7.6  IP over ATM</a:t>
            </a:r>
          </a:p>
        </p:txBody>
      </p:sp>
      <p:sp>
        <p:nvSpPr>
          <p:cNvPr id="687116" name="Text Box 12">
            <a:extLst>
              <a:ext uri="{FF2B5EF4-FFF2-40B4-BE49-F238E27FC236}">
                <a16:creationId xmlns:a16="http://schemas.microsoft.com/office/drawing/2014/main" id="{BC0C3DC9-1673-43F1-9691-154A6897ABD4}"/>
              </a:ext>
            </a:extLst>
          </p:cNvPr>
          <p:cNvSpPr txBox="1">
            <a:spLocks noChangeArrowheads="1"/>
          </p:cNvSpPr>
          <p:nvPr/>
        </p:nvSpPr>
        <p:spPr bwMode="auto">
          <a:xfrm>
            <a:off x="2819400" y="4657725"/>
            <a:ext cx="2560638" cy="579438"/>
          </a:xfrm>
          <a:prstGeom prst="rect">
            <a:avLst/>
          </a:prstGeom>
          <a:noFill/>
          <a:ln>
            <a:noFill/>
          </a:ln>
          <a:effectLst/>
        </p:spPr>
        <p:txBody>
          <a:bodyPr wrap="none">
            <a:spAutoFit/>
          </a:bodyPr>
          <a:lstStyle/>
          <a:p>
            <a:pPr>
              <a:defRPr/>
            </a:pPr>
            <a:r>
              <a:rPr lang="en-US" altLang="zh-TW" sz="3200" i="1">
                <a:effectLst>
                  <a:outerShdw blurRad="38100" dist="38100" dir="2700000" algn="tl">
                    <a:srgbClr val="C0C0C0"/>
                  </a:outerShdw>
                </a:effectLst>
                <a:latin typeface="Adobe Heiti Std R" pitchFamily="34" charset="-128"/>
                <a:ea typeface="新細明體" panose="02020500000000000000" pitchFamily="18" charset="-120"/>
              </a:rPr>
              <a:t>7.7  Security</a:t>
            </a:r>
          </a:p>
        </p:txBody>
      </p:sp>
      <p:sp>
        <p:nvSpPr>
          <p:cNvPr id="687117" name="Text Box 13">
            <a:extLst>
              <a:ext uri="{FF2B5EF4-FFF2-40B4-BE49-F238E27FC236}">
                <a16:creationId xmlns:a16="http://schemas.microsoft.com/office/drawing/2014/main" id="{EA4FA552-888F-486C-95DE-5FD003AE472F}"/>
              </a:ext>
            </a:extLst>
          </p:cNvPr>
          <p:cNvSpPr txBox="1">
            <a:spLocks noChangeArrowheads="1"/>
          </p:cNvSpPr>
          <p:nvPr/>
        </p:nvSpPr>
        <p:spPr bwMode="auto">
          <a:xfrm>
            <a:off x="2819400" y="5410200"/>
            <a:ext cx="3070225" cy="579438"/>
          </a:xfrm>
          <a:prstGeom prst="rect">
            <a:avLst/>
          </a:prstGeom>
          <a:noFill/>
          <a:ln>
            <a:noFill/>
          </a:ln>
          <a:effectLst/>
        </p:spPr>
        <p:txBody>
          <a:bodyPr wrap="none">
            <a:spAutoFit/>
          </a:bodyPr>
          <a:lstStyle/>
          <a:p>
            <a:pPr>
              <a:defRPr/>
            </a:pPr>
            <a:r>
              <a:rPr lang="en-US" altLang="zh-TW" sz="3200" i="1">
                <a:effectLst>
                  <a:outerShdw blurRad="38100" dist="38100" dir="2700000" algn="tl">
                    <a:srgbClr val="C0C0C0"/>
                  </a:outerShdw>
                </a:effectLst>
                <a:latin typeface="Adobe Heiti Std R" pitchFamily="34" charset="-128"/>
                <a:ea typeface="新細明體" panose="02020500000000000000" pitchFamily="18" charset="-120"/>
              </a:rPr>
              <a:t>7.8  IP Package</a:t>
            </a:r>
          </a:p>
        </p:txBody>
      </p:sp>
    </p:spTree>
    <p:extLst>
      <p:ext uri="{BB962C8B-B14F-4D97-AF65-F5344CB8AC3E}">
        <p14:creationId xmlns:p14="http://schemas.microsoft.com/office/powerpoint/2010/main" val="24030389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頁尾版面配置區 1">
            <a:extLst>
              <a:ext uri="{FF2B5EF4-FFF2-40B4-BE49-F238E27FC236}">
                <a16:creationId xmlns:a16="http://schemas.microsoft.com/office/drawing/2014/main" id="{776E8432-70D5-43BE-A767-8269A590A298}"/>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43011" name="投影片編號版面配置區 2">
            <a:extLst>
              <a:ext uri="{FF2B5EF4-FFF2-40B4-BE49-F238E27FC236}">
                <a16:creationId xmlns:a16="http://schemas.microsoft.com/office/drawing/2014/main" id="{E4B24CD2-CF70-4E3C-AFA0-5756F55B1BA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0D49238-325B-496B-9B40-DCDF865AD106}" type="slidenum">
              <a:rPr lang="en-US" altLang="zh-TW" b="0"/>
              <a:pPr/>
              <a:t>26</a:t>
            </a:fld>
            <a:endParaRPr lang="en-US" altLang="zh-TW" b="0"/>
          </a:p>
        </p:txBody>
      </p:sp>
      <p:sp>
        <p:nvSpPr>
          <p:cNvPr id="740354" name="Rectangle 2">
            <a:extLst>
              <a:ext uri="{FF2B5EF4-FFF2-40B4-BE49-F238E27FC236}">
                <a16:creationId xmlns:a16="http://schemas.microsoft.com/office/drawing/2014/main" id="{EA7FD7FD-0AC5-4201-ADF9-FE9B6B79DBA8}"/>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defRPr/>
            </a:pPr>
            <a:endParaRPr lang="zh-TW" altLang="zh-TW" sz="3200">
              <a:effectLst>
                <a:outerShdw blurRad="38100" dist="38100" dir="2700000" algn="tl">
                  <a:srgbClr val="FFFFFF"/>
                </a:outerShdw>
              </a:effectLst>
              <a:latin typeface="Times New Roman" panose="02020603050405020304" pitchFamily="18" charset="0"/>
              <a:ea typeface="新細明體" panose="02020500000000000000" pitchFamily="18" charset="-120"/>
            </a:endParaRPr>
          </a:p>
        </p:txBody>
      </p:sp>
      <p:sp>
        <p:nvSpPr>
          <p:cNvPr id="43013" name="Text Box 3">
            <a:extLst>
              <a:ext uri="{FF2B5EF4-FFF2-40B4-BE49-F238E27FC236}">
                <a16:creationId xmlns:a16="http://schemas.microsoft.com/office/drawing/2014/main" id="{F954BE2D-224C-4BD3-A5C7-879A6F40C824}"/>
              </a:ext>
            </a:extLst>
          </p:cNvPr>
          <p:cNvSpPr txBox="1">
            <a:spLocks noChangeArrowheads="1"/>
          </p:cNvSpPr>
          <p:nvPr/>
        </p:nvSpPr>
        <p:spPr bwMode="auto">
          <a:xfrm>
            <a:off x="228600" y="355600"/>
            <a:ext cx="51974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3600">
                <a:solidFill>
                  <a:schemeClr val="bg1"/>
                </a:solidFill>
                <a:latin typeface="Times" panose="02020603050405020304" pitchFamily="18" charset="0"/>
                <a:ea typeface="新細明體" panose="02020500000000000000" pitchFamily="18" charset="-120"/>
              </a:rPr>
              <a:t>7-3  FRAGMENTATION</a:t>
            </a:r>
          </a:p>
        </p:txBody>
      </p:sp>
      <p:sp>
        <p:nvSpPr>
          <p:cNvPr id="43014" name="Text Box 4">
            <a:extLst>
              <a:ext uri="{FF2B5EF4-FFF2-40B4-BE49-F238E27FC236}">
                <a16:creationId xmlns:a16="http://schemas.microsoft.com/office/drawing/2014/main" id="{82E734F0-F41E-4AA3-BF6A-3C1470A20F52}"/>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zh-TW">
              <a:latin typeface="Times New Roman" panose="02020603050405020304" pitchFamily="18" charset="0"/>
              <a:ea typeface="新細明體" panose="02020500000000000000" pitchFamily="18" charset="-120"/>
            </a:endParaRPr>
          </a:p>
        </p:txBody>
      </p:sp>
      <p:sp>
        <p:nvSpPr>
          <p:cNvPr id="43015" name="Rectangle 5">
            <a:extLst>
              <a:ext uri="{FF2B5EF4-FFF2-40B4-BE49-F238E27FC236}">
                <a16:creationId xmlns:a16="http://schemas.microsoft.com/office/drawing/2014/main" id="{EB3D99E9-9C8D-4389-A7B5-4C26AF310CB5}"/>
              </a:ext>
            </a:extLst>
          </p:cNvPr>
          <p:cNvSpPr>
            <a:spLocks noChangeArrowheads="1"/>
          </p:cNvSpPr>
          <p:nvPr/>
        </p:nvSpPr>
        <p:spPr bwMode="auto">
          <a:xfrm>
            <a:off x="381000" y="1524000"/>
            <a:ext cx="8534400"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800" dirty="0">
                <a:latin typeface="Arial Unicode MS" pitchFamily="34" charset="-128"/>
                <a:ea typeface="新細明體" panose="02020500000000000000" pitchFamily="18" charset="-120"/>
              </a:rPr>
              <a:t>A datagram can </a:t>
            </a:r>
            <a:r>
              <a:rPr lang="en-US" altLang="zh-TW" sz="2800" dirty="0">
                <a:solidFill>
                  <a:srgbClr val="00B0F0"/>
                </a:solidFill>
                <a:latin typeface="Arial Unicode MS" pitchFamily="34" charset="-128"/>
                <a:ea typeface="新細明體" panose="02020500000000000000" pitchFamily="18" charset="-120"/>
              </a:rPr>
              <a:t>travel through different networks</a:t>
            </a:r>
            <a:r>
              <a:rPr lang="en-US" altLang="zh-TW" sz="2800" dirty="0">
                <a:latin typeface="Arial Unicode MS" pitchFamily="34" charset="-128"/>
                <a:ea typeface="新細明體" panose="02020500000000000000" pitchFamily="18" charset="-120"/>
              </a:rPr>
              <a:t>. Each router decapsulates the IP datagram from the frame it receives, processes it, and then encapsulates it in another frame. The format and size of the received frame </a:t>
            </a:r>
            <a:r>
              <a:rPr lang="en-US" altLang="zh-TW" sz="2800" dirty="0">
                <a:solidFill>
                  <a:srgbClr val="00B0F0"/>
                </a:solidFill>
                <a:latin typeface="Arial Unicode MS" pitchFamily="34" charset="-128"/>
                <a:ea typeface="新細明體" panose="02020500000000000000" pitchFamily="18" charset="-120"/>
              </a:rPr>
              <a:t>depend on </a:t>
            </a:r>
            <a:r>
              <a:rPr lang="en-US" altLang="zh-TW" sz="2800" dirty="0">
                <a:latin typeface="Arial Unicode MS" pitchFamily="34" charset="-128"/>
                <a:ea typeface="新細明體" panose="02020500000000000000" pitchFamily="18" charset="-120"/>
              </a:rPr>
              <a:t>the protocol used by </a:t>
            </a:r>
            <a:r>
              <a:rPr lang="en-US" altLang="zh-TW" sz="2800" dirty="0">
                <a:solidFill>
                  <a:srgbClr val="00B0F0"/>
                </a:solidFill>
                <a:latin typeface="Arial Unicode MS" pitchFamily="34" charset="-128"/>
                <a:ea typeface="新細明體" panose="02020500000000000000" pitchFamily="18" charset="-120"/>
              </a:rPr>
              <a:t>the physical network </a:t>
            </a:r>
            <a:r>
              <a:rPr lang="en-US" altLang="zh-TW" sz="2800" dirty="0">
                <a:latin typeface="Arial Unicode MS" pitchFamily="34" charset="-128"/>
                <a:ea typeface="新細明體" panose="02020500000000000000" pitchFamily="18" charset="-120"/>
              </a:rPr>
              <a:t>through which the frame has just traveled. The format and size of the sent frame depend on the protocol used by the physical network through which the frame is going to travel.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bg>
      <p:bgPr>
        <a:gradFill rotWithShape="0">
          <a:gsLst>
            <a:gs pos="0">
              <a:srgbClr val="FFFF99"/>
            </a:gs>
            <a:gs pos="100000">
              <a:srgbClr val="767647"/>
            </a:gs>
          </a:gsLst>
          <a:lin ang="0" scaled="1"/>
        </a:gradFill>
        <a:effectLst/>
      </p:bgPr>
    </p:bg>
    <p:spTree>
      <p:nvGrpSpPr>
        <p:cNvPr id="1" name=""/>
        <p:cNvGrpSpPr/>
        <p:nvPr/>
      </p:nvGrpSpPr>
      <p:grpSpPr>
        <a:xfrm>
          <a:off x="0" y="0"/>
          <a:ext cx="0" cy="0"/>
          <a:chOff x="0" y="0"/>
          <a:chExt cx="0" cy="0"/>
        </a:xfrm>
      </p:grpSpPr>
      <p:sp>
        <p:nvSpPr>
          <p:cNvPr id="45058" name="頁尾版面配置區 1">
            <a:extLst>
              <a:ext uri="{FF2B5EF4-FFF2-40B4-BE49-F238E27FC236}">
                <a16:creationId xmlns:a16="http://schemas.microsoft.com/office/drawing/2014/main" id="{70A2F6A1-7582-4F60-B91E-866722DC3459}"/>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45059" name="投影片編號版面配置區 2">
            <a:extLst>
              <a:ext uri="{FF2B5EF4-FFF2-40B4-BE49-F238E27FC236}">
                <a16:creationId xmlns:a16="http://schemas.microsoft.com/office/drawing/2014/main" id="{69B8A264-E72B-414B-860D-3ECAC32E0B3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96F50AA-3559-4C61-A87F-F4FBA370BA73}" type="slidenum">
              <a:rPr lang="en-US" altLang="zh-TW" b="0"/>
              <a:pPr/>
              <a:t>27</a:t>
            </a:fld>
            <a:endParaRPr lang="en-US" altLang="zh-TW" b="0"/>
          </a:p>
        </p:txBody>
      </p:sp>
      <p:sp>
        <p:nvSpPr>
          <p:cNvPr id="742402" name="Text Box 2">
            <a:extLst>
              <a:ext uri="{FF2B5EF4-FFF2-40B4-BE49-F238E27FC236}">
                <a16:creationId xmlns:a16="http://schemas.microsoft.com/office/drawing/2014/main" id="{B64C2E69-0DD8-4788-8379-15D73DF9D338}"/>
              </a:ext>
            </a:extLst>
          </p:cNvPr>
          <p:cNvSpPr txBox="1">
            <a:spLocks noChangeArrowheads="1"/>
          </p:cNvSpPr>
          <p:nvPr/>
        </p:nvSpPr>
        <p:spPr bwMode="auto">
          <a:xfrm>
            <a:off x="228600" y="152400"/>
            <a:ext cx="5468938" cy="579438"/>
          </a:xfrm>
          <a:prstGeom prst="rect">
            <a:avLst/>
          </a:prstGeom>
          <a:noFill/>
          <a:ln>
            <a:noFill/>
          </a:ln>
          <a:effectLst/>
        </p:spPr>
        <p:txBody>
          <a:bodyPr wrap="none">
            <a:spAutoFit/>
          </a:bodyPr>
          <a:lstStyle/>
          <a:p>
            <a:pPr>
              <a:defRPr/>
            </a:pPr>
            <a:r>
              <a:rPr lang="en-US" altLang="zh-TW" sz="3200" i="1">
                <a:solidFill>
                  <a:schemeClr val="hlink"/>
                </a:solidFill>
                <a:effectLst>
                  <a:outerShdw blurRad="38100" dist="38100" dir="2700000" algn="tl">
                    <a:srgbClr val="000000"/>
                  </a:outerShdw>
                </a:effectLst>
                <a:latin typeface="Times" panose="02020603050405020304" pitchFamily="18" charset="0"/>
                <a:ea typeface="新細明體" panose="02020500000000000000" pitchFamily="18" charset="-120"/>
              </a:rPr>
              <a:t>Topics Discussed in the Section</a:t>
            </a:r>
          </a:p>
        </p:txBody>
      </p:sp>
      <p:sp>
        <p:nvSpPr>
          <p:cNvPr id="45061" name="Text Box 3">
            <a:extLst>
              <a:ext uri="{FF2B5EF4-FFF2-40B4-BE49-F238E27FC236}">
                <a16:creationId xmlns:a16="http://schemas.microsoft.com/office/drawing/2014/main" id="{772A72C4-E6B0-49E9-A8DD-1EEC58F672EC}"/>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zh-TW">
              <a:latin typeface="Times New Roman" panose="02020603050405020304" pitchFamily="18" charset="0"/>
              <a:ea typeface="新細明體" panose="02020500000000000000" pitchFamily="18" charset="-120"/>
            </a:endParaRPr>
          </a:p>
        </p:txBody>
      </p:sp>
      <p:sp>
        <p:nvSpPr>
          <p:cNvPr id="742404" name="Rectangle 4">
            <a:extLst>
              <a:ext uri="{FF2B5EF4-FFF2-40B4-BE49-F238E27FC236}">
                <a16:creationId xmlns:a16="http://schemas.microsoft.com/office/drawing/2014/main" id="{528D04F5-E1F7-47AB-814C-9E70AE303018}"/>
              </a:ext>
            </a:extLst>
          </p:cNvPr>
          <p:cNvSpPr>
            <a:spLocks noChangeArrowheads="1"/>
          </p:cNvSpPr>
          <p:nvPr/>
        </p:nvSpPr>
        <p:spPr bwMode="auto">
          <a:xfrm>
            <a:off x="304800" y="989013"/>
            <a:ext cx="83820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spcBef>
                <a:spcPct val="10000"/>
              </a:spcBef>
              <a:spcAft>
                <a:spcPct val="10000"/>
              </a:spcAft>
              <a:buClr>
                <a:schemeClr val="tx1"/>
              </a:buClr>
              <a:buSzPct val="117000"/>
              <a:buFont typeface="Wingdings" panose="05000000000000000000" pitchFamily="2" charset="2"/>
              <a:buChar char="ü"/>
            </a:pPr>
            <a:r>
              <a:rPr lang="en-US" altLang="zh-TW" sz="2800">
                <a:solidFill>
                  <a:srgbClr val="0033CC"/>
                </a:solidFill>
                <a:latin typeface="Times New Roman" panose="02020603050405020304" pitchFamily="18" charset="0"/>
                <a:ea typeface="新細明體" panose="02020500000000000000" pitchFamily="18" charset="-120"/>
              </a:rPr>
              <a:t> Maximum Transfer Unit (MTU)</a:t>
            </a:r>
          </a:p>
          <a:p>
            <a:pPr>
              <a:spcBef>
                <a:spcPct val="10000"/>
              </a:spcBef>
              <a:spcAft>
                <a:spcPct val="10000"/>
              </a:spcAft>
              <a:buClr>
                <a:schemeClr val="tx1"/>
              </a:buClr>
              <a:buSzPct val="117000"/>
              <a:buFont typeface="Wingdings" panose="05000000000000000000" pitchFamily="2" charset="2"/>
              <a:buChar char="ü"/>
            </a:pPr>
            <a:r>
              <a:rPr lang="en-US" altLang="zh-TW" sz="2800">
                <a:solidFill>
                  <a:srgbClr val="0033CC"/>
                </a:solidFill>
                <a:latin typeface="Times New Roman" panose="02020603050405020304" pitchFamily="18" charset="0"/>
                <a:ea typeface="新細明體" panose="02020500000000000000" pitchFamily="18" charset="-120"/>
              </a:rPr>
              <a:t> Fields Related to Fragmentation</a:t>
            </a:r>
          </a:p>
          <a:p>
            <a:pPr>
              <a:spcBef>
                <a:spcPct val="10000"/>
              </a:spcBef>
              <a:spcAft>
                <a:spcPct val="10000"/>
              </a:spcAft>
              <a:buClr>
                <a:schemeClr val="tx1"/>
              </a:buClr>
              <a:buSzPct val="117000"/>
              <a:buFont typeface="Wingdings" panose="05000000000000000000" pitchFamily="2" charset="2"/>
              <a:buNone/>
            </a:pPr>
            <a:endParaRPr lang="en-US" altLang="zh-TW" sz="2800">
              <a:solidFill>
                <a:srgbClr val="0033CC"/>
              </a:solidFill>
              <a:latin typeface="Times New Roman" panose="02020603050405020304" pitchFamily="18" charset="0"/>
              <a:ea typeface="新細明體" panose="02020500000000000000" pitchFamily="18" charset="-120"/>
            </a:endParaRPr>
          </a:p>
          <a:p>
            <a:pPr>
              <a:spcBef>
                <a:spcPct val="10000"/>
              </a:spcBef>
              <a:spcAft>
                <a:spcPct val="10000"/>
              </a:spcAft>
              <a:buClr>
                <a:schemeClr val="tx1"/>
              </a:buClr>
              <a:buSzPct val="117000"/>
              <a:buFont typeface="Wingdings" panose="05000000000000000000" pitchFamily="2" charset="2"/>
              <a:buChar char="ü"/>
            </a:pPr>
            <a:endParaRPr lang="en-US" altLang="zh-TW" sz="2800">
              <a:solidFill>
                <a:srgbClr val="0033CC"/>
              </a:solidFill>
              <a:latin typeface="Times New Roman" panose="02020603050405020304" pitchFamily="18" charset="0"/>
              <a:ea typeface="新細明體" panose="02020500000000000000" pitchFamily="18" charset="-12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頁尾版面配置區 1">
            <a:extLst>
              <a:ext uri="{FF2B5EF4-FFF2-40B4-BE49-F238E27FC236}">
                <a16:creationId xmlns:a16="http://schemas.microsoft.com/office/drawing/2014/main" id="{56504D4D-AFF2-4C30-8742-DD6C12DF95A3}"/>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47107" name="投影片編號版面配置區 2">
            <a:extLst>
              <a:ext uri="{FF2B5EF4-FFF2-40B4-BE49-F238E27FC236}">
                <a16:creationId xmlns:a16="http://schemas.microsoft.com/office/drawing/2014/main" id="{A84DCC43-5715-4215-824C-1CD19193848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A7AE287-52B9-42D0-A9CE-78F6604BAAAF}" type="slidenum">
              <a:rPr lang="en-US" altLang="zh-TW" b="0"/>
              <a:pPr/>
              <a:t>28</a:t>
            </a:fld>
            <a:endParaRPr lang="en-US" altLang="zh-TW" b="0"/>
          </a:p>
        </p:txBody>
      </p:sp>
      <p:sp>
        <p:nvSpPr>
          <p:cNvPr id="47108" name="Text Box 2">
            <a:extLst>
              <a:ext uri="{FF2B5EF4-FFF2-40B4-BE49-F238E27FC236}">
                <a16:creationId xmlns:a16="http://schemas.microsoft.com/office/drawing/2014/main" id="{1AE379E8-CA69-4E44-9D5A-A079575C32AA}"/>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7.6</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MTU</a:t>
            </a:r>
          </a:p>
        </p:txBody>
      </p:sp>
      <p:sp>
        <p:nvSpPr>
          <p:cNvPr id="47109" name="Rectangle 3">
            <a:extLst>
              <a:ext uri="{FF2B5EF4-FFF2-40B4-BE49-F238E27FC236}">
                <a16:creationId xmlns:a16="http://schemas.microsoft.com/office/drawing/2014/main" id="{4D33CB89-2A09-4962-8C13-1620C2A8C89F}"/>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47110" name="Rectangle 4">
            <a:extLst>
              <a:ext uri="{FF2B5EF4-FFF2-40B4-BE49-F238E27FC236}">
                <a16:creationId xmlns:a16="http://schemas.microsoft.com/office/drawing/2014/main" id="{9D625222-46B5-4544-9359-4A83B13B3B28}"/>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47111" name="Rectangle 5">
            <a:extLst>
              <a:ext uri="{FF2B5EF4-FFF2-40B4-BE49-F238E27FC236}">
                <a16:creationId xmlns:a16="http://schemas.microsoft.com/office/drawing/2014/main" id="{206C8434-C56C-46B8-BD32-DCB3E4166639}"/>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47112" name="Rectangle 6">
            <a:extLst>
              <a:ext uri="{FF2B5EF4-FFF2-40B4-BE49-F238E27FC236}">
                <a16:creationId xmlns:a16="http://schemas.microsoft.com/office/drawing/2014/main" id="{9C5A3EDF-28F9-44D7-8848-F832F5BA8DE2}"/>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47113" name="Rectangle 7">
            <a:extLst>
              <a:ext uri="{FF2B5EF4-FFF2-40B4-BE49-F238E27FC236}">
                <a16:creationId xmlns:a16="http://schemas.microsoft.com/office/drawing/2014/main" id="{E16EB124-42CC-4E7F-97E0-EDF205C35FB6}"/>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47114" name="Rectangle 8">
            <a:extLst>
              <a:ext uri="{FF2B5EF4-FFF2-40B4-BE49-F238E27FC236}">
                <a16:creationId xmlns:a16="http://schemas.microsoft.com/office/drawing/2014/main" id="{8FA6489B-3E04-40A9-A3A4-38788123A1A8}"/>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47115" name="Rectangle 9">
            <a:extLst>
              <a:ext uri="{FF2B5EF4-FFF2-40B4-BE49-F238E27FC236}">
                <a16:creationId xmlns:a16="http://schemas.microsoft.com/office/drawing/2014/main" id="{B6358CA7-B6B2-4686-9734-8853282C5A18}"/>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631818" name="Picture 10">
            <a:extLst>
              <a:ext uri="{FF2B5EF4-FFF2-40B4-BE49-F238E27FC236}">
                <a16:creationId xmlns:a16="http://schemas.microsoft.com/office/drawing/2014/main" id="{4CBCEA84-850A-4FA0-9721-141401397D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6563" y="1752600"/>
            <a:ext cx="5511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1819" name="Picture 11">
            <a:extLst>
              <a:ext uri="{FF2B5EF4-FFF2-40B4-BE49-F238E27FC236}">
                <a16:creationId xmlns:a16="http://schemas.microsoft.com/office/drawing/2014/main" id="{AC813196-BA6C-49AB-92CB-5B33BE7F96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4513" y="2362200"/>
            <a:ext cx="219075" cy="106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1820" name="Picture 12">
            <a:extLst>
              <a:ext uri="{FF2B5EF4-FFF2-40B4-BE49-F238E27FC236}">
                <a16:creationId xmlns:a16="http://schemas.microsoft.com/office/drawing/2014/main" id="{54A2AE34-092C-427A-A54D-5F2EFA36A4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713" y="3429000"/>
            <a:ext cx="8447087"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18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631819"/>
                                        </p:tgtEl>
                                        <p:attrNameLst>
                                          <p:attrName>style.visibility</p:attrName>
                                        </p:attrNameLst>
                                      </p:cBhvr>
                                      <p:to>
                                        <p:strVal val="visible"/>
                                      </p:to>
                                    </p:set>
                                    <p:animEffect transition="in" filter="wipe(up)">
                                      <p:cBhvr>
                                        <p:cTn id="11" dur="2000"/>
                                        <p:tgtEl>
                                          <p:spTgt spid="63181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6318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灯片编号占位符 5">
            <a:extLst>
              <a:ext uri="{FF2B5EF4-FFF2-40B4-BE49-F238E27FC236}">
                <a16:creationId xmlns:a16="http://schemas.microsoft.com/office/drawing/2014/main" id="{9E831BDC-89D7-4A76-95BB-F2F440CD300F}"/>
              </a:ext>
            </a:extLst>
          </p:cNvPr>
          <p:cNvSpPr>
            <a:spLocks noGrp="1"/>
          </p:cNvSpPr>
          <p:nvPr>
            <p:ph type="sldNum" sz="quarter" idx="12"/>
          </p:nvPr>
        </p:nvSpPr>
        <p:spPr bwMode="auto">
          <a:xfrm>
            <a:off x="6686550" y="6308725"/>
            <a:ext cx="21336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r" rtl="0" eaLnBrk="1" fontAlgn="base" hangingPunct="1">
              <a:spcBef>
                <a:spcPct val="0"/>
              </a:spcBef>
              <a:spcAft>
                <a:spcPct val="0"/>
              </a:spcAft>
              <a:defRPr sz="1400" b="0" kern="1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2pPr>
            <a:lvl3pPr marL="9144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3pPr>
            <a:lvl4pPr marL="13716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4pPr>
            <a:lvl5pPr marL="18288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5pPr>
            <a:lvl6pPr marL="22860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6pPr>
            <a:lvl7pPr marL="27432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7pPr>
            <a:lvl8pPr marL="32004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8pPr>
            <a:lvl9pPr marL="36576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9pPr>
          </a:lstStyle>
          <a:p>
            <a:pPr>
              <a:defRPr/>
            </a:pPr>
            <a:fld id="{B49A12E6-BBBF-464C-8907-60390281992B}" type="slidenum">
              <a:rPr lang="en-US" altLang="zh-CN" smtClean="0"/>
              <a:pPr>
                <a:defRPr/>
              </a:pPr>
              <a:t>29</a:t>
            </a:fld>
            <a:endParaRPr lang="en-US" altLang="zh-CN"/>
          </a:p>
        </p:txBody>
      </p:sp>
      <p:sp>
        <p:nvSpPr>
          <p:cNvPr id="496644" name="Rectangle 4">
            <a:extLst>
              <a:ext uri="{FF2B5EF4-FFF2-40B4-BE49-F238E27FC236}">
                <a16:creationId xmlns:a16="http://schemas.microsoft.com/office/drawing/2014/main" id="{AE04AA5F-9A06-4905-A745-C72E50151575}"/>
              </a:ext>
            </a:extLst>
          </p:cNvPr>
          <p:cNvSpPr>
            <a:spLocks noChangeArrowheads="1"/>
          </p:cNvSpPr>
          <p:nvPr/>
        </p:nvSpPr>
        <p:spPr bwMode="auto">
          <a:xfrm>
            <a:off x="3132138" y="2241550"/>
            <a:ext cx="3960812" cy="433388"/>
          </a:xfrm>
          <a:prstGeom prst="rect">
            <a:avLst/>
          </a:prstGeom>
          <a:solidFill>
            <a:srgbClr val="33CC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eaLnBrk="1" hangingPunct="1">
              <a:defRPr/>
            </a:pPr>
            <a:endParaRPr lang="zh-CN" altLang="en-US">
              <a:effectLst>
                <a:outerShdw blurRad="38100" dist="38100" dir="2700000" algn="tl">
                  <a:srgbClr val="000000">
                    <a:alpha val="43137"/>
                  </a:srgbClr>
                </a:outerShdw>
              </a:effectLst>
            </a:endParaRPr>
          </a:p>
        </p:txBody>
      </p:sp>
      <p:sp>
        <p:nvSpPr>
          <p:cNvPr id="496645" name="Text Box 5">
            <a:extLst>
              <a:ext uri="{FF2B5EF4-FFF2-40B4-BE49-F238E27FC236}">
                <a16:creationId xmlns:a16="http://schemas.microsoft.com/office/drawing/2014/main" id="{DC221B37-C0C6-4163-9328-F74A57447368}"/>
              </a:ext>
            </a:extLst>
          </p:cNvPr>
          <p:cNvSpPr txBox="1">
            <a:spLocks noChangeArrowheads="1"/>
          </p:cNvSpPr>
          <p:nvPr/>
        </p:nvSpPr>
        <p:spPr bwMode="auto">
          <a:xfrm>
            <a:off x="4784725" y="2205038"/>
            <a:ext cx="8477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ctr" eaLnBrk="1" hangingPunct="1">
              <a:spcBef>
                <a:spcPct val="50000"/>
              </a:spcBef>
              <a:defRPr/>
            </a:pPr>
            <a:r>
              <a:rPr lang="en-US" altLang="zh-CN" sz="2800">
                <a:effectLst>
                  <a:outerShdw blurRad="38100" dist="38100" dir="2700000" algn="tl">
                    <a:srgbClr val="000000"/>
                  </a:outerShdw>
                </a:effectLst>
              </a:rPr>
              <a:t>MTU</a:t>
            </a:r>
          </a:p>
        </p:txBody>
      </p:sp>
      <p:sp>
        <p:nvSpPr>
          <p:cNvPr id="496646" name="Text Box 6">
            <a:extLst>
              <a:ext uri="{FF2B5EF4-FFF2-40B4-BE49-F238E27FC236}">
                <a16:creationId xmlns:a16="http://schemas.microsoft.com/office/drawing/2014/main" id="{E6730D64-4AD3-4882-9ED3-69A2D17F2682}"/>
              </a:ext>
            </a:extLst>
          </p:cNvPr>
          <p:cNvSpPr txBox="1">
            <a:spLocks noChangeArrowheads="1"/>
          </p:cNvSpPr>
          <p:nvPr/>
        </p:nvSpPr>
        <p:spPr bwMode="auto">
          <a:xfrm>
            <a:off x="1770208" y="2217738"/>
            <a:ext cx="1384010"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ctr" eaLnBrk="1" hangingPunct="1">
              <a:spcBef>
                <a:spcPct val="50000"/>
              </a:spcBef>
              <a:defRPr/>
            </a:pPr>
            <a:r>
              <a:rPr lang="en-US" altLang="zh-CN" sz="2400" dirty="0">
                <a:solidFill>
                  <a:srgbClr val="00B0F0"/>
                </a:solidFill>
              </a:rPr>
              <a:t>Header </a:t>
            </a:r>
          </a:p>
        </p:txBody>
      </p:sp>
      <p:sp>
        <p:nvSpPr>
          <p:cNvPr id="496647" name="Text Box 7">
            <a:extLst>
              <a:ext uri="{FF2B5EF4-FFF2-40B4-BE49-F238E27FC236}">
                <a16:creationId xmlns:a16="http://schemas.microsoft.com/office/drawing/2014/main" id="{0F86E148-8851-4FF5-8DAE-4596D58B08B6}"/>
              </a:ext>
            </a:extLst>
          </p:cNvPr>
          <p:cNvSpPr txBox="1">
            <a:spLocks noChangeArrowheads="1"/>
          </p:cNvSpPr>
          <p:nvPr/>
        </p:nvSpPr>
        <p:spPr bwMode="auto">
          <a:xfrm>
            <a:off x="7189788" y="2217738"/>
            <a:ext cx="11414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ctr" eaLnBrk="1" hangingPunct="1">
              <a:spcBef>
                <a:spcPct val="50000"/>
              </a:spcBef>
              <a:defRPr/>
            </a:pPr>
            <a:r>
              <a:rPr lang="en-US" altLang="zh-CN" sz="2800">
                <a:solidFill>
                  <a:srgbClr val="FFFF00"/>
                </a:solidFill>
                <a:effectLst>
                  <a:outerShdw blurRad="38100" dist="38100" dir="2700000" algn="tl">
                    <a:srgbClr val="000000"/>
                  </a:outerShdw>
                </a:effectLst>
              </a:rPr>
              <a:t>Trailer</a:t>
            </a:r>
          </a:p>
        </p:txBody>
      </p:sp>
      <p:sp>
        <p:nvSpPr>
          <p:cNvPr id="496648" name="Rectangle 8">
            <a:extLst>
              <a:ext uri="{FF2B5EF4-FFF2-40B4-BE49-F238E27FC236}">
                <a16:creationId xmlns:a16="http://schemas.microsoft.com/office/drawing/2014/main" id="{737E6321-95DF-46B0-8D17-58470FE2D6CC}"/>
              </a:ext>
            </a:extLst>
          </p:cNvPr>
          <p:cNvSpPr>
            <a:spLocks noChangeArrowheads="1"/>
          </p:cNvSpPr>
          <p:nvPr/>
        </p:nvSpPr>
        <p:spPr bwMode="auto">
          <a:xfrm>
            <a:off x="1835150" y="2241550"/>
            <a:ext cx="6553200" cy="433388"/>
          </a:xfrm>
          <a:prstGeom prst="rect">
            <a:avLst/>
          </a:prstGeom>
          <a:noFill/>
          <a:ln w="1905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eaLnBrk="1" hangingPunct="1">
              <a:defRPr/>
            </a:pPr>
            <a:endParaRPr lang="zh-CN" altLang="en-US">
              <a:effectLst>
                <a:outerShdw blurRad="38100" dist="38100" dir="2700000" algn="tl">
                  <a:srgbClr val="000000">
                    <a:alpha val="43137"/>
                  </a:srgbClr>
                </a:outerShdw>
              </a:effectLst>
            </a:endParaRPr>
          </a:p>
        </p:txBody>
      </p:sp>
      <p:sp>
        <p:nvSpPr>
          <p:cNvPr id="496649" name="AutoShape 9">
            <a:extLst>
              <a:ext uri="{FF2B5EF4-FFF2-40B4-BE49-F238E27FC236}">
                <a16:creationId xmlns:a16="http://schemas.microsoft.com/office/drawing/2014/main" id="{D5E85000-A3C6-45AC-B8A2-04E9E00847E1}"/>
              </a:ext>
            </a:extLst>
          </p:cNvPr>
          <p:cNvSpPr>
            <a:spLocks noChangeArrowheads="1"/>
          </p:cNvSpPr>
          <p:nvPr/>
        </p:nvSpPr>
        <p:spPr bwMode="auto">
          <a:xfrm rot="5400000">
            <a:off x="5119688" y="1984375"/>
            <a:ext cx="287338" cy="230187"/>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1">
            <a:gsLst>
              <a:gs pos="0">
                <a:srgbClr val="00FFFF">
                  <a:gamma/>
                  <a:shade val="46275"/>
                  <a:invGamma/>
                </a:srgbClr>
              </a:gs>
              <a:gs pos="100000">
                <a:srgbClr val="00FFFF"/>
              </a:gs>
            </a:gsLst>
            <a:lin ang="0" scaled="1"/>
          </a:gradFill>
          <a:ln>
            <a:noFill/>
          </a:ln>
          <a:effectLst/>
          <a:extLs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eaLnBrk="1" hangingPunct="1">
              <a:defRPr/>
            </a:pPr>
            <a:endParaRPr lang="zh-CN" altLang="en-US">
              <a:effectLst>
                <a:outerShdw blurRad="38100" dist="38100" dir="2700000" algn="tl">
                  <a:srgbClr val="000000">
                    <a:alpha val="43137"/>
                  </a:srgbClr>
                </a:outerShdw>
              </a:effectLst>
            </a:endParaRPr>
          </a:p>
        </p:txBody>
      </p:sp>
      <p:sp>
        <p:nvSpPr>
          <p:cNvPr id="496650" name="Rectangle 10">
            <a:extLst>
              <a:ext uri="{FF2B5EF4-FFF2-40B4-BE49-F238E27FC236}">
                <a16:creationId xmlns:a16="http://schemas.microsoft.com/office/drawing/2014/main" id="{D4A751D5-B2E5-423A-8AB4-EC44666C1AF3}"/>
              </a:ext>
            </a:extLst>
          </p:cNvPr>
          <p:cNvSpPr>
            <a:spLocks noChangeArrowheads="1"/>
          </p:cNvSpPr>
          <p:nvPr/>
        </p:nvSpPr>
        <p:spPr bwMode="auto">
          <a:xfrm>
            <a:off x="3132138" y="1593850"/>
            <a:ext cx="3960812" cy="433388"/>
          </a:xfrm>
          <a:prstGeom prst="rect">
            <a:avLst/>
          </a:prstGeom>
          <a:solidFill>
            <a:schemeClr val="accent1">
              <a:alpha val="70000"/>
            </a:schemeClr>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eaLnBrk="1" hangingPunct="1">
              <a:defRPr/>
            </a:pPr>
            <a:endParaRPr lang="zh-CN" altLang="en-US">
              <a:effectLst>
                <a:outerShdw blurRad="38100" dist="38100" dir="2700000" algn="tl">
                  <a:srgbClr val="000000">
                    <a:alpha val="43137"/>
                  </a:srgbClr>
                </a:outerShdw>
              </a:effectLst>
            </a:endParaRPr>
          </a:p>
        </p:txBody>
      </p:sp>
      <p:sp>
        <p:nvSpPr>
          <p:cNvPr id="496651" name="Text Box 11">
            <a:extLst>
              <a:ext uri="{FF2B5EF4-FFF2-40B4-BE49-F238E27FC236}">
                <a16:creationId xmlns:a16="http://schemas.microsoft.com/office/drawing/2014/main" id="{B1100586-661A-46D9-A6F0-DA83B1269415}"/>
              </a:ext>
            </a:extLst>
          </p:cNvPr>
          <p:cNvSpPr txBox="1">
            <a:spLocks noChangeArrowheads="1"/>
          </p:cNvSpPr>
          <p:nvPr/>
        </p:nvSpPr>
        <p:spPr bwMode="auto">
          <a:xfrm>
            <a:off x="4154488" y="1570038"/>
            <a:ext cx="20716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ctr" eaLnBrk="1" hangingPunct="1">
              <a:spcBef>
                <a:spcPct val="50000"/>
              </a:spcBef>
              <a:defRPr/>
            </a:pPr>
            <a:r>
              <a:rPr lang="en-US" altLang="zh-CN" sz="2800">
                <a:solidFill>
                  <a:srgbClr val="FFFF00"/>
                </a:solidFill>
                <a:effectLst>
                  <a:outerShdw blurRad="38100" dist="38100" dir="2700000" algn="tl">
                    <a:srgbClr val="000000"/>
                  </a:outerShdw>
                </a:effectLst>
              </a:rPr>
              <a:t>IP datagram</a:t>
            </a:r>
          </a:p>
        </p:txBody>
      </p:sp>
      <p:sp>
        <p:nvSpPr>
          <p:cNvPr id="496652" name="Text Box 12">
            <a:extLst>
              <a:ext uri="{FF2B5EF4-FFF2-40B4-BE49-F238E27FC236}">
                <a16:creationId xmlns:a16="http://schemas.microsoft.com/office/drawing/2014/main" id="{38798464-D1D6-4E6A-A1AC-87228682E869}"/>
              </a:ext>
            </a:extLst>
          </p:cNvPr>
          <p:cNvSpPr txBox="1">
            <a:spLocks noChangeArrowheads="1"/>
          </p:cNvSpPr>
          <p:nvPr/>
        </p:nvSpPr>
        <p:spPr bwMode="auto">
          <a:xfrm>
            <a:off x="462438" y="1524000"/>
            <a:ext cx="1972313"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ctr" eaLnBrk="1" hangingPunct="1">
              <a:spcBef>
                <a:spcPct val="50000"/>
              </a:spcBef>
              <a:defRPr/>
            </a:pPr>
            <a:r>
              <a:rPr lang="en-US" altLang="zh-CN" sz="2800" dirty="0">
                <a:solidFill>
                  <a:srgbClr val="00B0F0"/>
                </a:solidFill>
              </a:rPr>
              <a:t>Datagram</a:t>
            </a:r>
          </a:p>
        </p:txBody>
      </p:sp>
      <p:sp>
        <p:nvSpPr>
          <p:cNvPr id="496653" name="Text Box 13">
            <a:extLst>
              <a:ext uri="{FF2B5EF4-FFF2-40B4-BE49-F238E27FC236}">
                <a16:creationId xmlns:a16="http://schemas.microsoft.com/office/drawing/2014/main" id="{74BCFA4B-19BC-440D-BB75-9967EA7AA860}"/>
              </a:ext>
            </a:extLst>
          </p:cNvPr>
          <p:cNvSpPr txBox="1">
            <a:spLocks noChangeArrowheads="1"/>
          </p:cNvSpPr>
          <p:nvPr/>
        </p:nvSpPr>
        <p:spPr bwMode="auto">
          <a:xfrm>
            <a:off x="549746" y="2171700"/>
            <a:ext cx="1316685"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ctr" eaLnBrk="1" hangingPunct="1">
              <a:spcBef>
                <a:spcPct val="50000"/>
              </a:spcBef>
              <a:defRPr/>
            </a:pPr>
            <a:r>
              <a:rPr lang="en-US" altLang="zh-CN" sz="2800" dirty="0">
                <a:solidFill>
                  <a:srgbClr val="6666FF"/>
                </a:solidFill>
              </a:rPr>
              <a:t>Frame</a:t>
            </a:r>
          </a:p>
        </p:txBody>
      </p:sp>
      <p:sp>
        <p:nvSpPr>
          <p:cNvPr id="496654" name="AutoShape 14">
            <a:extLst>
              <a:ext uri="{FF2B5EF4-FFF2-40B4-BE49-F238E27FC236}">
                <a16:creationId xmlns:a16="http://schemas.microsoft.com/office/drawing/2014/main" id="{8036E45B-81E5-46BC-B826-2D9787C6922E}"/>
              </a:ext>
            </a:extLst>
          </p:cNvPr>
          <p:cNvSpPr>
            <a:spLocks noChangeArrowheads="1"/>
          </p:cNvSpPr>
          <p:nvPr/>
        </p:nvSpPr>
        <p:spPr bwMode="auto">
          <a:xfrm>
            <a:off x="287338" y="3251200"/>
            <a:ext cx="2916237" cy="1079500"/>
          </a:xfrm>
          <a:prstGeom prst="wedgeRoundRectCallout">
            <a:avLst>
              <a:gd name="adj1" fmla="val 106125"/>
              <a:gd name="adj2" fmla="val -122648"/>
              <a:gd name="adj3" fmla="val 16667"/>
            </a:avLst>
          </a:prstGeom>
          <a:noFill/>
          <a:ln w="38100" algn="ctr">
            <a:solidFill>
              <a:srgbClr val="FF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spcBef>
                <a:spcPct val="50000"/>
              </a:spcBef>
              <a:defRPr/>
            </a:pPr>
            <a:r>
              <a:rPr lang="zh-CN" altLang="en-US" sz="2800" dirty="0">
                <a:solidFill>
                  <a:schemeClr val="accent2">
                    <a:lumMod val="75000"/>
                  </a:schemeClr>
                </a:solidFill>
              </a:rPr>
              <a:t>数据帧中封装的最大数据长度</a:t>
            </a:r>
          </a:p>
        </p:txBody>
      </p:sp>
      <p:graphicFrame>
        <p:nvGraphicFramePr>
          <p:cNvPr id="496655" name="Group 15">
            <a:extLst>
              <a:ext uri="{FF2B5EF4-FFF2-40B4-BE49-F238E27FC236}">
                <a16:creationId xmlns:a16="http://schemas.microsoft.com/office/drawing/2014/main" id="{A2D5B8E1-4A10-4300-B1CC-B58D39515F9C}"/>
              </a:ext>
            </a:extLst>
          </p:cNvPr>
          <p:cNvGraphicFramePr>
            <a:graphicFrameLocks noGrp="1"/>
          </p:cNvGraphicFramePr>
          <p:nvPr>
            <p:extLst>
              <p:ext uri="{D42A27DB-BD31-4B8C-83A1-F6EECF244321}">
                <p14:modId xmlns:p14="http://schemas.microsoft.com/office/powerpoint/2010/main" val="1241264090"/>
              </p:ext>
            </p:extLst>
          </p:nvPr>
        </p:nvGraphicFramePr>
        <p:xfrm>
          <a:off x="3492500" y="2747963"/>
          <a:ext cx="4895850" cy="3642142"/>
        </p:xfrm>
        <a:graphic>
          <a:graphicData uri="http://schemas.openxmlformats.org/drawingml/2006/table">
            <a:tbl>
              <a:tblPr/>
              <a:tblGrid>
                <a:gridCol w="3522663">
                  <a:extLst>
                    <a:ext uri="{9D8B030D-6E8A-4147-A177-3AD203B41FA5}">
                      <a16:colId xmlns:a16="http://schemas.microsoft.com/office/drawing/2014/main" val="2315740655"/>
                    </a:ext>
                  </a:extLst>
                </a:gridCol>
                <a:gridCol w="1373187">
                  <a:extLst>
                    <a:ext uri="{9D8B030D-6E8A-4147-A177-3AD203B41FA5}">
                      <a16:colId xmlns:a16="http://schemas.microsoft.com/office/drawing/2014/main" val="1975562513"/>
                    </a:ext>
                  </a:extLst>
                </a:gridCol>
              </a:tblGrid>
              <a:tr h="520246">
                <a:tc>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ctr" defTabSz="914400" rtl="0" eaLnBrk="1" fontAlgn="base" latinLnBrk="0" hangingPunct="1">
                        <a:lnSpc>
                          <a:spcPct val="100000"/>
                        </a:lnSpc>
                        <a:spcBef>
                          <a:spcPct val="30000"/>
                        </a:spcBef>
                        <a:spcAft>
                          <a:spcPct val="0"/>
                        </a:spcAft>
                        <a:buClr>
                          <a:schemeClr val="hlink"/>
                        </a:buClr>
                        <a:buSzPct val="6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Franklin Gothic Medium" panose="020B0603020102020204" pitchFamily="34" charset="0"/>
                          <a:ea typeface="楷体_GB2312" pitchFamily="49" charset="-122"/>
                        </a:rPr>
                        <a:t>Physical Network</a:t>
                      </a:r>
                    </a:p>
                  </a:txBody>
                  <a:tcPr marL="90000" marR="90000" marT="46793" marB="4679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ctr" defTabSz="914400" rtl="0" eaLnBrk="1" fontAlgn="base" latinLnBrk="0" hangingPunct="1">
                        <a:lnSpc>
                          <a:spcPct val="100000"/>
                        </a:lnSpc>
                        <a:spcBef>
                          <a:spcPct val="30000"/>
                        </a:spcBef>
                        <a:spcAft>
                          <a:spcPct val="0"/>
                        </a:spcAft>
                        <a:buClr>
                          <a:schemeClr val="hlink"/>
                        </a:buClr>
                        <a:buSzPct val="6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Franklin Gothic Medium" panose="020B0603020102020204" pitchFamily="34" charset="0"/>
                          <a:ea typeface="楷体_GB2312" pitchFamily="49" charset="-122"/>
                        </a:rPr>
                        <a:t>MTU</a:t>
                      </a:r>
                    </a:p>
                  </a:txBody>
                  <a:tcPr marL="90000" marR="90000" marT="46793" marB="4679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094437780"/>
                  </a:ext>
                </a:extLst>
              </a:tr>
              <a:tr h="520246">
                <a:tc>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l" defTabSz="914400" rtl="0" eaLnBrk="1" fontAlgn="base" latinLnBrk="0" hangingPunct="1">
                        <a:lnSpc>
                          <a:spcPct val="100000"/>
                        </a:lnSpc>
                        <a:spcBef>
                          <a:spcPct val="30000"/>
                        </a:spcBef>
                        <a:spcAft>
                          <a:spcPct val="0"/>
                        </a:spcAft>
                        <a:buClr>
                          <a:schemeClr val="hlink"/>
                        </a:buClr>
                        <a:buSzPct val="65000"/>
                        <a:buFont typeface="Wingdings" panose="05000000000000000000" pitchFamily="2" charset="2"/>
                        <a:buNone/>
                        <a:tabLst/>
                      </a:pPr>
                      <a:r>
                        <a:rPr kumimoji="0" lang="en-US" altLang="zh-CN" sz="2800" b="1" i="0" u="none" strike="noStrike" cap="none" normalizeH="0" baseline="0" dirty="0">
                          <a:ln>
                            <a:noFill/>
                          </a:ln>
                          <a:solidFill>
                            <a:schemeClr val="tx1"/>
                          </a:solidFill>
                          <a:effectLst/>
                          <a:latin typeface="Franklin Gothic Medium" panose="020B0603020102020204" pitchFamily="34" charset="0"/>
                          <a:ea typeface="楷体_GB2312" pitchFamily="49" charset="-122"/>
                        </a:rPr>
                        <a:t>Token ring (16 Mbps)</a:t>
                      </a:r>
                    </a:p>
                  </a:txBody>
                  <a:tcPr marL="90000" marR="90000" marT="46793" marB="4679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ctr" defTabSz="914400" rtl="0" eaLnBrk="1" fontAlgn="base" latinLnBrk="0" hangingPunct="1">
                        <a:lnSpc>
                          <a:spcPct val="100000"/>
                        </a:lnSpc>
                        <a:spcBef>
                          <a:spcPct val="30000"/>
                        </a:spcBef>
                        <a:spcAft>
                          <a:spcPct val="0"/>
                        </a:spcAft>
                        <a:buClr>
                          <a:schemeClr val="hlink"/>
                        </a:buClr>
                        <a:buSzPct val="6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Franklin Gothic Medium" panose="020B0603020102020204" pitchFamily="34" charset="0"/>
                          <a:ea typeface="楷体_GB2312" pitchFamily="49" charset="-122"/>
                        </a:rPr>
                        <a:t>17914</a:t>
                      </a:r>
                    </a:p>
                  </a:txBody>
                  <a:tcPr marL="90000" marR="90000" marT="46793" marB="4679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22291094"/>
                  </a:ext>
                </a:extLst>
              </a:tr>
              <a:tr h="520246">
                <a:tc>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l" defTabSz="914400" rtl="0" eaLnBrk="1" fontAlgn="base" latinLnBrk="0" hangingPunct="1">
                        <a:lnSpc>
                          <a:spcPct val="100000"/>
                        </a:lnSpc>
                        <a:spcBef>
                          <a:spcPct val="30000"/>
                        </a:spcBef>
                        <a:spcAft>
                          <a:spcPct val="0"/>
                        </a:spcAft>
                        <a:buClr>
                          <a:schemeClr val="hlink"/>
                        </a:buClr>
                        <a:buSzPct val="6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Franklin Gothic Medium" panose="020B0603020102020204" pitchFamily="34" charset="0"/>
                          <a:ea typeface="楷体_GB2312" pitchFamily="49" charset="-122"/>
                        </a:rPr>
                        <a:t>Token ring (4 Mbps)</a:t>
                      </a:r>
                    </a:p>
                  </a:txBody>
                  <a:tcPr marL="90000" marR="90000" marT="46793" marB="4679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ctr" defTabSz="914400" rtl="0" eaLnBrk="1" fontAlgn="base" latinLnBrk="0" hangingPunct="1">
                        <a:lnSpc>
                          <a:spcPct val="100000"/>
                        </a:lnSpc>
                        <a:spcBef>
                          <a:spcPct val="30000"/>
                        </a:spcBef>
                        <a:spcAft>
                          <a:spcPct val="0"/>
                        </a:spcAft>
                        <a:buClr>
                          <a:schemeClr val="hlink"/>
                        </a:buClr>
                        <a:buSzPct val="6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Franklin Gothic Medium" panose="020B0603020102020204" pitchFamily="34" charset="0"/>
                          <a:ea typeface="楷体_GB2312" pitchFamily="49" charset="-122"/>
                        </a:rPr>
                        <a:t>4464</a:t>
                      </a:r>
                    </a:p>
                  </a:txBody>
                  <a:tcPr marL="90000" marR="90000" marT="46793" marB="4679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64554613"/>
                  </a:ext>
                </a:extLst>
              </a:tr>
              <a:tr h="520246">
                <a:tc>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l" defTabSz="914400" rtl="0" eaLnBrk="1" fontAlgn="base" latinLnBrk="0" hangingPunct="1">
                        <a:lnSpc>
                          <a:spcPct val="100000"/>
                        </a:lnSpc>
                        <a:spcBef>
                          <a:spcPct val="30000"/>
                        </a:spcBef>
                        <a:spcAft>
                          <a:spcPct val="0"/>
                        </a:spcAft>
                        <a:buClr>
                          <a:schemeClr val="hlink"/>
                        </a:buClr>
                        <a:buSzPct val="6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Franklin Gothic Medium" panose="020B0603020102020204" pitchFamily="34" charset="0"/>
                          <a:ea typeface="楷体_GB2312" pitchFamily="49" charset="-122"/>
                        </a:rPr>
                        <a:t>FDDI</a:t>
                      </a:r>
                    </a:p>
                  </a:txBody>
                  <a:tcPr marL="90000" marR="90000" marT="46793" marB="4679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ctr" defTabSz="914400" rtl="0" eaLnBrk="1" fontAlgn="base" latinLnBrk="0" hangingPunct="1">
                        <a:lnSpc>
                          <a:spcPct val="100000"/>
                        </a:lnSpc>
                        <a:spcBef>
                          <a:spcPct val="30000"/>
                        </a:spcBef>
                        <a:spcAft>
                          <a:spcPct val="0"/>
                        </a:spcAft>
                        <a:buClr>
                          <a:schemeClr val="hlink"/>
                        </a:buClr>
                        <a:buSzPct val="6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Franklin Gothic Medium" panose="020B0603020102020204" pitchFamily="34" charset="0"/>
                          <a:ea typeface="楷体_GB2312" pitchFamily="49" charset="-122"/>
                        </a:rPr>
                        <a:t>4352</a:t>
                      </a:r>
                    </a:p>
                  </a:txBody>
                  <a:tcPr marL="90000" marR="90000" marT="46793" marB="4679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19651675"/>
                  </a:ext>
                </a:extLst>
              </a:tr>
              <a:tr h="520246">
                <a:tc>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l" defTabSz="914400" rtl="0" eaLnBrk="1" fontAlgn="base" latinLnBrk="0" hangingPunct="1">
                        <a:lnSpc>
                          <a:spcPct val="100000"/>
                        </a:lnSpc>
                        <a:spcBef>
                          <a:spcPct val="30000"/>
                        </a:spcBef>
                        <a:spcAft>
                          <a:spcPct val="0"/>
                        </a:spcAft>
                        <a:buClr>
                          <a:schemeClr val="hlink"/>
                        </a:buClr>
                        <a:buSzPct val="6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Franklin Gothic Medium" panose="020B0603020102020204" pitchFamily="34" charset="0"/>
                          <a:ea typeface="楷体_GB2312" pitchFamily="49" charset="-122"/>
                        </a:rPr>
                        <a:t>Ethernet</a:t>
                      </a:r>
                    </a:p>
                  </a:txBody>
                  <a:tcPr marL="90000" marR="90000" marT="46793" marB="4679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ctr" defTabSz="914400" rtl="0" eaLnBrk="1" fontAlgn="base" latinLnBrk="0" hangingPunct="1">
                        <a:lnSpc>
                          <a:spcPct val="100000"/>
                        </a:lnSpc>
                        <a:spcBef>
                          <a:spcPct val="30000"/>
                        </a:spcBef>
                        <a:spcAft>
                          <a:spcPct val="0"/>
                        </a:spcAft>
                        <a:buClr>
                          <a:schemeClr val="hlink"/>
                        </a:buClr>
                        <a:buSzPct val="6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Franklin Gothic Medium" panose="020B0603020102020204" pitchFamily="34" charset="0"/>
                          <a:ea typeface="楷体_GB2312" pitchFamily="49" charset="-122"/>
                        </a:rPr>
                        <a:t>1500</a:t>
                      </a:r>
                    </a:p>
                  </a:txBody>
                  <a:tcPr marL="90000" marR="90000" marT="46793" marB="4679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63853151"/>
                  </a:ext>
                </a:extLst>
              </a:tr>
              <a:tr h="520246">
                <a:tc>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l" defTabSz="914400" rtl="0" eaLnBrk="1" fontAlgn="base" latinLnBrk="0" hangingPunct="1">
                        <a:lnSpc>
                          <a:spcPct val="100000"/>
                        </a:lnSpc>
                        <a:spcBef>
                          <a:spcPct val="30000"/>
                        </a:spcBef>
                        <a:spcAft>
                          <a:spcPct val="0"/>
                        </a:spcAft>
                        <a:buClr>
                          <a:schemeClr val="hlink"/>
                        </a:buClr>
                        <a:buSzPct val="6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Franklin Gothic Medium" panose="020B0603020102020204" pitchFamily="34" charset="0"/>
                          <a:ea typeface="楷体_GB2312" pitchFamily="49" charset="-122"/>
                        </a:rPr>
                        <a:t>X.25</a:t>
                      </a:r>
                    </a:p>
                  </a:txBody>
                  <a:tcPr marL="90000" marR="90000" marT="46793" marB="4679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ctr" defTabSz="914400" rtl="0" eaLnBrk="1" fontAlgn="base" latinLnBrk="0" hangingPunct="1">
                        <a:lnSpc>
                          <a:spcPct val="100000"/>
                        </a:lnSpc>
                        <a:spcBef>
                          <a:spcPct val="30000"/>
                        </a:spcBef>
                        <a:spcAft>
                          <a:spcPct val="0"/>
                        </a:spcAft>
                        <a:buClr>
                          <a:schemeClr val="hlink"/>
                        </a:buClr>
                        <a:buSzPct val="6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Franklin Gothic Medium" panose="020B0603020102020204" pitchFamily="34" charset="0"/>
                          <a:ea typeface="楷体_GB2312" pitchFamily="49" charset="-122"/>
                        </a:rPr>
                        <a:t>576</a:t>
                      </a:r>
                    </a:p>
                  </a:txBody>
                  <a:tcPr marL="90000" marR="90000" marT="46793" marB="4679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54249329"/>
                  </a:ext>
                </a:extLst>
              </a:tr>
              <a:tr h="520246">
                <a:tc>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l" defTabSz="914400" rtl="0" eaLnBrk="1" fontAlgn="base" latinLnBrk="0" hangingPunct="1">
                        <a:lnSpc>
                          <a:spcPct val="100000"/>
                        </a:lnSpc>
                        <a:spcBef>
                          <a:spcPct val="30000"/>
                        </a:spcBef>
                        <a:spcAft>
                          <a:spcPct val="0"/>
                        </a:spcAft>
                        <a:buClr>
                          <a:schemeClr val="hlink"/>
                        </a:buClr>
                        <a:buSzPct val="6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Franklin Gothic Medium" panose="020B0603020102020204" pitchFamily="34" charset="0"/>
                          <a:ea typeface="楷体_GB2312" pitchFamily="49" charset="-122"/>
                        </a:rPr>
                        <a:t>PPP</a:t>
                      </a:r>
                    </a:p>
                  </a:txBody>
                  <a:tcPr marL="90000" marR="90000" marT="46793" marB="4679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ctr" defTabSz="914400" rtl="0" eaLnBrk="1" fontAlgn="base" latinLnBrk="0" hangingPunct="1">
                        <a:lnSpc>
                          <a:spcPct val="100000"/>
                        </a:lnSpc>
                        <a:spcBef>
                          <a:spcPct val="30000"/>
                        </a:spcBef>
                        <a:spcAft>
                          <a:spcPct val="0"/>
                        </a:spcAft>
                        <a:buClr>
                          <a:schemeClr val="hlink"/>
                        </a:buClr>
                        <a:buSzPct val="65000"/>
                        <a:buFont typeface="Wingdings" panose="05000000000000000000" pitchFamily="2" charset="2"/>
                        <a:buNone/>
                        <a:tabLst/>
                      </a:pPr>
                      <a:r>
                        <a:rPr kumimoji="0" lang="en-US" altLang="zh-CN" sz="2800" b="1" i="0" u="none" strike="noStrike" cap="none" normalizeH="0" baseline="0" dirty="0">
                          <a:ln>
                            <a:noFill/>
                          </a:ln>
                          <a:solidFill>
                            <a:schemeClr val="tx1"/>
                          </a:solidFill>
                          <a:effectLst/>
                          <a:latin typeface="Franklin Gothic Medium" panose="020B0603020102020204" pitchFamily="34" charset="0"/>
                          <a:ea typeface="楷体_GB2312" pitchFamily="49" charset="-122"/>
                        </a:rPr>
                        <a:t>296</a:t>
                      </a:r>
                    </a:p>
                  </a:txBody>
                  <a:tcPr marL="90000" marR="90000" marT="46793" marB="4679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59935557"/>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頁尾版面配置區 3">
            <a:extLst>
              <a:ext uri="{FF2B5EF4-FFF2-40B4-BE49-F238E27FC236}">
                <a16:creationId xmlns:a16="http://schemas.microsoft.com/office/drawing/2014/main" id="{5BD443C3-2556-47AF-9C35-C411C8DADC2C}"/>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8195" name="投影片編號版面配置區 4">
            <a:extLst>
              <a:ext uri="{FF2B5EF4-FFF2-40B4-BE49-F238E27FC236}">
                <a16:creationId xmlns:a16="http://schemas.microsoft.com/office/drawing/2014/main" id="{CBBFB9CA-0DC9-4FF0-9C75-68B835B6F9A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3938FD3-2CBC-4784-8FF0-1ED9664FAF97}" type="slidenum">
              <a:rPr lang="en-US" altLang="zh-TW" b="0"/>
              <a:pPr/>
              <a:t>3</a:t>
            </a:fld>
            <a:endParaRPr lang="en-US" altLang="zh-TW" b="0"/>
          </a:p>
        </p:txBody>
      </p:sp>
      <p:sp>
        <p:nvSpPr>
          <p:cNvPr id="8196" name="Text Box 2">
            <a:extLst>
              <a:ext uri="{FF2B5EF4-FFF2-40B4-BE49-F238E27FC236}">
                <a16:creationId xmlns:a16="http://schemas.microsoft.com/office/drawing/2014/main" id="{C3777818-27E6-41BB-82F8-8C05A7B62845}"/>
              </a:ext>
            </a:extLst>
          </p:cNvPr>
          <p:cNvSpPr txBox="1">
            <a:spLocks noChangeArrowheads="1"/>
          </p:cNvSpPr>
          <p:nvPr/>
        </p:nvSpPr>
        <p:spPr bwMode="auto">
          <a:xfrm>
            <a:off x="822325" y="33338"/>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zh-TW">
              <a:latin typeface="Symbol" panose="05050102010706020507" pitchFamily="18" charset="2"/>
              <a:ea typeface="新細明體" panose="02020500000000000000" pitchFamily="18" charset="-120"/>
            </a:endParaRPr>
          </a:p>
        </p:txBody>
      </p:sp>
      <p:sp>
        <p:nvSpPr>
          <p:cNvPr id="687107" name="Text Box 3">
            <a:extLst>
              <a:ext uri="{FF2B5EF4-FFF2-40B4-BE49-F238E27FC236}">
                <a16:creationId xmlns:a16="http://schemas.microsoft.com/office/drawing/2014/main" id="{CE22406B-2153-4D67-AA01-5DCE9DDB4AFF}"/>
              </a:ext>
            </a:extLst>
          </p:cNvPr>
          <p:cNvSpPr txBox="1">
            <a:spLocks noChangeArrowheads="1"/>
          </p:cNvSpPr>
          <p:nvPr/>
        </p:nvSpPr>
        <p:spPr bwMode="auto">
          <a:xfrm>
            <a:off x="152400" y="119063"/>
            <a:ext cx="2603500" cy="1311275"/>
          </a:xfrm>
          <a:prstGeom prst="rect">
            <a:avLst/>
          </a:prstGeom>
          <a:noFill/>
          <a:ln>
            <a:noFill/>
          </a:ln>
          <a:effectLst/>
        </p:spPr>
        <p:txBody>
          <a:bodyPr wrap="none">
            <a:spAutoFit/>
          </a:bodyPr>
          <a:lstStyle/>
          <a:p>
            <a:pPr>
              <a:defRPr/>
            </a:pPr>
            <a:r>
              <a:rPr lang="en-US" altLang="zh-TW" sz="4000">
                <a:solidFill>
                  <a:schemeClr val="folHlink"/>
                </a:solidFill>
                <a:effectLst>
                  <a:outerShdw blurRad="38100" dist="38100" dir="2700000" algn="tl">
                    <a:srgbClr val="C0C0C0"/>
                  </a:outerShdw>
                </a:effectLst>
                <a:latin typeface="Zurich Ex BT" pitchFamily="34" charset="0"/>
                <a:ea typeface="新細明體" panose="02020500000000000000" pitchFamily="18" charset="-120"/>
              </a:rPr>
              <a:t>Chapter </a:t>
            </a:r>
            <a:br>
              <a:rPr lang="en-US" altLang="zh-TW" sz="4000">
                <a:solidFill>
                  <a:schemeClr val="folHlink"/>
                </a:solidFill>
                <a:effectLst>
                  <a:outerShdw blurRad="38100" dist="38100" dir="2700000" algn="tl">
                    <a:srgbClr val="C0C0C0"/>
                  </a:outerShdw>
                </a:effectLst>
                <a:latin typeface="Zurich Ex BT" pitchFamily="34" charset="0"/>
                <a:ea typeface="新細明體" panose="02020500000000000000" pitchFamily="18" charset="-120"/>
              </a:rPr>
            </a:br>
            <a:r>
              <a:rPr lang="en-US" altLang="zh-TW" sz="4000">
                <a:solidFill>
                  <a:schemeClr val="folHlink"/>
                </a:solidFill>
                <a:effectLst>
                  <a:outerShdw blurRad="38100" dist="38100" dir="2700000" algn="tl">
                    <a:srgbClr val="C0C0C0"/>
                  </a:outerShdw>
                </a:effectLst>
                <a:latin typeface="Zurich Ex BT" pitchFamily="34" charset="0"/>
                <a:ea typeface="新細明體" panose="02020500000000000000" pitchFamily="18" charset="-120"/>
              </a:rPr>
              <a:t>Outline</a:t>
            </a:r>
          </a:p>
        </p:txBody>
      </p:sp>
      <p:sp>
        <p:nvSpPr>
          <p:cNvPr id="8198" name="Line 4">
            <a:extLst>
              <a:ext uri="{FF2B5EF4-FFF2-40B4-BE49-F238E27FC236}">
                <a16:creationId xmlns:a16="http://schemas.microsoft.com/office/drawing/2014/main" id="{370C7C91-597C-4F0C-96A9-FB8DE911A835}"/>
              </a:ext>
            </a:extLst>
          </p:cNvPr>
          <p:cNvSpPr>
            <a:spLocks noChangeShapeType="1"/>
          </p:cNvSpPr>
          <p:nvPr/>
        </p:nvSpPr>
        <p:spPr bwMode="auto">
          <a:xfrm>
            <a:off x="2590800" y="228600"/>
            <a:ext cx="0" cy="6172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7109" name="Text Box 5">
            <a:extLst>
              <a:ext uri="{FF2B5EF4-FFF2-40B4-BE49-F238E27FC236}">
                <a16:creationId xmlns:a16="http://schemas.microsoft.com/office/drawing/2014/main" id="{4649AEA7-2DBA-4C94-A78F-42AC1D9E0371}"/>
              </a:ext>
            </a:extLst>
          </p:cNvPr>
          <p:cNvSpPr txBox="1">
            <a:spLocks noChangeArrowheads="1"/>
          </p:cNvSpPr>
          <p:nvPr/>
        </p:nvSpPr>
        <p:spPr bwMode="auto">
          <a:xfrm>
            <a:off x="2819400" y="152400"/>
            <a:ext cx="3430588" cy="579438"/>
          </a:xfrm>
          <a:prstGeom prst="rect">
            <a:avLst/>
          </a:prstGeom>
          <a:noFill/>
          <a:ln>
            <a:noFill/>
          </a:ln>
          <a:effectLst/>
        </p:spPr>
        <p:txBody>
          <a:bodyPr wrap="none">
            <a:spAutoFit/>
          </a:bodyPr>
          <a:lstStyle/>
          <a:p>
            <a:pPr>
              <a:defRPr/>
            </a:pPr>
            <a:r>
              <a:rPr lang="en-US" altLang="zh-TW" sz="3200" i="1">
                <a:effectLst>
                  <a:outerShdw blurRad="38100" dist="38100" dir="2700000" algn="tl">
                    <a:srgbClr val="C0C0C0"/>
                  </a:outerShdw>
                </a:effectLst>
                <a:latin typeface="Adobe Heiti Std R" pitchFamily="34" charset="-128"/>
                <a:ea typeface="新細明體" panose="02020500000000000000" pitchFamily="18" charset="-120"/>
              </a:rPr>
              <a:t>7.1  Introduction</a:t>
            </a:r>
          </a:p>
        </p:txBody>
      </p:sp>
      <p:sp>
        <p:nvSpPr>
          <p:cNvPr id="687110" name="Text Box 6">
            <a:extLst>
              <a:ext uri="{FF2B5EF4-FFF2-40B4-BE49-F238E27FC236}">
                <a16:creationId xmlns:a16="http://schemas.microsoft.com/office/drawing/2014/main" id="{7CBD2A2C-2183-497D-A0A0-ABB8528B5276}"/>
              </a:ext>
            </a:extLst>
          </p:cNvPr>
          <p:cNvSpPr txBox="1">
            <a:spLocks noChangeArrowheads="1"/>
          </p:cNvSpPr>
          <p:nvPr/>
        </p:nvSpPr>
        <p:spPr bwMode="auto">
          <a:xfrm>
            <a:off x="2819400" y="903288"/>
            <a:ext cx="3098800" cy="579437"/>
          </a:xfrm>
          <a:prstGeom prst="rect">
            <a:avLst/>
          </a:prstGeom>
          <a:noFill/>
          <a:ln>
            <a:noFill/>
          </a:ln>
          <a:effectLst/>
        </p:spPr>
        <p:txBody>
          <a:bodyPr wrap="none">
            <a:spAutoFit/>
          </a:bodyPr>
          <a:lstStyle/>
          <a:p>
            <a:pPr>
              <a:defRPr/>
            </a:pPr>
            <a:r>
              <a:rPr lang="en-US" altLang="zh-TW" sz="3200" i="1">
                <a:effectLst>
                  <a:outerShdw blurRad="38100" dist="38100" dir="2700000" algn="tl">
                    <a:srgbClr val="C0C0C0"/>
                  </a:outerShdw>
                </a:effectLst>
                <a:latin typeface="Adobe Heiti Std R" pitchFamily="34" charset="-128"/>
                <a:ea typeface="新細明體" panose="02020500000000000000" pitchFamily="18" charset="-120"/>
              </a:rPr>
              <a:t>7.2  Datagrams</a:t>
            </a:r>
          </a:p>
        </p:txBody>
      </p:sp>
      <p:sp>
        <p:nvSpPr>
          <p:cNvPr id="687111" name="Text Box 7">
            <a:extLst>
              <a:ext uri="{FF2B5EF4-FFF2-40B4-BE49-F238E27FC236}">
                <a16:creationId xmlns:a16="http://schemas.microsoft.com/office/drawing/2014/main" id="{29782F57-28F1-425E-BA82-15864499A42C}"/>
              </a:ext>
            </a:extLst>
          </p:cNvPr>
          <p:cNvSpPr txBox="1">
            <a:spLocks noChangeArrowheads="1"/>
          </p:cNvSpPr>
          <p:nvPr/>
        </p:nvSpPr>
        <p:spPr bwMode="auto">
          <a:xfrm>
            <a:off x="2819400" y="1654175"/>
            <a:ext cx="3884613" cy="579438"/>
          </a:xfrm>
          <a:prstGeom prst="rect">
            <a:avLst/>
          </a:prstGeom>
          <a:noFill/>
          <a:ln>
            <a:noFill/>
          </a:ln>
          <a:effectLst/>
        </p:spPr>
        <p:txBody>
          <a:bodyPr wrap="none">
            <a:spAutoFit/>
          </a:bodyPr>
          <a:lstStyle/>
          <a:p>
            <a:pPr>
              <a:defRPr/>
            </a:pPr>
            <a:r>
              <a:rPr lang="en-US" altLang="zh-TW" sz="3200" i="1">
                <a:effectLst>
                  <a:outerShdw blurRad="38100" dist="38100" dir="2700000" algn="tl">
                    <a:srgbClr val="C0C0C0"/>
                  </a:outerShdw>
                </a:effectLst>
                <a:latin typeface="Adobe Heiti Std R" pitchFamily="34" charset="-128"/>
                <a:ea typeface="新細明體" panose="02020500000000000000" pitchFamily="18" charset="-120"/>
              </a:rPr>
              <a:t>7.3  Fragmentation</a:t>
            </a:r>
          </a:p>
        </p:txBody>
      </p:sp>
      <p:sp>
        <p:nvSpPr>
          <p:cNvPr id="687112" name="Text Box 8">
            <a:extLst>
              <a:ext uri="{FF2B5EF4-FFF2-40B4-BE49-F238E27FC236}">
                <a16:creationId xmlns:a16="http://schemas.microsoft.com/office/drawing/2014/main" id="{8C8CC1D1-19A3-45F1-86D8-9E2FC0FDFAB3}"/>
              </a:ext>
            </a:extLst>
          </p:cNvPr>
          <p:cNvSpPr txBox="1">
            <a:spLocks noChangeArrowheads="1"/>
          </p:cNvSpPr>
          <p:nvPr/>
        </p:nvSpPr>
        <p:spPr bwMode="auto">
          <a:xfrm>
            <a:off x="2819400" y="3352800"/>
            <a:ext cx="184150" cy="1066800"/>
          </a:xfrm>
          <a:prstGeom prst="rect">
            <a:avLst/>
          </a:prstGeom>
          <a:noFill/>
          <a:ln>
            <a:noFill/>
          </a:ln>
          <a:effectLst/>
        </p:spPr>
        <p:txBody>
          <a:bodyPr wrap="none">
            <a:spAutoFit/>
          </a:bodyPr>
          <a:lstStyle/>
          <a:p>
            <a:pPr>
              <a:defRPr/>
            </a:pPr>
            <a:endParaRPr lang="en-US" altLang="zh-TW" sz="3200" i="1">
              <a:effectLst>
                <a:outerShdw blurRad="38100" dist="38100" dir="2700000" algn="tl">
                  <a:srgbClr val="C0C0C0"/>
                </a:outerShdw>
              </a:effectLst>
              <a:latin typeface="Adobe Heiti Std R" pitchFamily="34" charset="-128"/>
              <a:ea typeface="新細明體" panose="02020500000000000000" pitchFamily="18" charset="-120"/>
            </a:endParaRPr>
          </a:p>
          <a:p>
            <a:pPr>
              <a:defRPr/>
            </a:pPr>
            <a:endParaRPr lang="en-US" altLang="zh-TW" sz="3200" i="1">
              <a:effectLst>
                <a:outerShdw blurRad="38100" dist="38100" dir="2700000" algn="tl">
                  <a:srgbClr val="C0C0C0"/>
                </a:outerShdw>
              </a:effectLst>
              <a:latin typeface="Adobe Heiti Std R" pitchFamily="34" charset="-128"/>
              <a:ea typeface="新細明體" panose="02020500000000000000" pitchFamily="18" charset="-120"/>
            </a:endParaRPr>
          </a:p>
        </p:txBody>
      </p:sp>
      <p:sp>
        <p:nvSpPr>
          <p:cNvPr id="687113" name="Text Box 9">
            <a:extLst>
              <a:ext uri="{FF2B5EF4-FFF2-40B4-BE49-F238E27FC236}">
                <a16:creationId xmlns:a16="http://schemas.microsoft.com/office/drawing/2014/main" id="{8CB074E7-78D0-428A-824E-CF8C022EB636}"/>
              </a:ext>
            </a:extLst>
          </p:cNvPr>
          <p:cNvSpPr txBox="1">
            <a:spLocks noChangeArrowheads="1"/>
          </p:cNvSpPr>
          <p:nvPr/>
        </p:nvSpPr>
        <p:spPr bwMode="auto">
          <a:xfrm>
            <a:off x="2819400" y="2405063"/>
            <a:ext cx="2517775" cy="579437"/>
          </a:xfrm>
          <a:prstGeom prst="rect">
            <a:avLst/>
          </a:prstGeom>
          <a:noFill/>
          <a:ln>
            <a:noFill/>
          </a:ln>
          <a:effectLst/>
        </p:spPr>
        <p:txBody>
          <a:bodyPr wrap="none">
            <a:spAutoFit/>
          </a:bodyPr>
          <a:lstStyle/>
          <a:p>
            <a:pPr>
              <a:defRPr/>
            </a:pPr>
            <a:r>
              <a:rPr lang="en-US" altLang="zh-TW" sz="3200" i="1">
                <a:effectLst>
                  <a:outerShdw blurRad="38100" dist="38100" dir="2700000" algn="tl">
                    <a:srgbClr val="C0C0C0"/>
                  </a:outerShdw>
                </a:effectLst>
                <a:latin typeface="Adobe Heiti Std R" pitchFamily="34" charset="-128"/>
                <a:ea typeface="新細明體" panose="02020500000000000000" pitchFamily="18" charset="-120"/>
              </a:rPr>
              <a:t>7.4  Options</a:t>
            </a:r>
          </a:p>
        </p:txBody>
      </p:sp>
      <p:sp>
        <p:nvSpPr>
          <p:cNvPr id="687114" name="Text Box 10">
            <a:extLst>
              <a:ext uri="{FF2B5EF4-FFF2-40B4-BE49-F238E27FC236}">
                <a16:creationId xmlns:a16="http://schemas.microsoft.com/office/drawing/2014/main" id="{5F0C5956-9269-4226-9422-FF57AAB27F4C}"/>
              </a:ext>
            </a:extLst>
          </p:cNvPr>
          <p:cNvSpPr txBox="1">
            <a:spLocks noChangeArrowheads="1"/>
          </p:cNvSpPr>
          <p:nvPr/>
        </p:nvSpPr>
        <p:spPr bwMode="auto">
          <a:xfrm>
            <a:off x="2819400" y="3155950"/>
            <a:ext cx="2971800" cy="579438"/>
          </a:xfrm>
          <a:prstGeom prst="rect">
            <a:avLst/>
          </a:prstGeom>
          <a:noFill/>
          <a:ln>
            <a:noFill/>
          </a:ln>
          <a:effectLst/>
        </p:spPr>
        <p:txBody>
          <a:bodyPr wrap="none">
            <a:spAutoFit/>
          </a:bodyPr>
          <a:lstStyle/>
          <a:p>
            <a:pPr>
              <a:defRPr/>
            </a:pPr>
            <a:r>
              <a:rPr lang="en-US" altLang="zh-TW" sz="3200" i="1">
                <a:effectLst>
                  <a:outerShdw blurRad="38100" dist="38100" dir="2700000" algn="tl">
                    <a:srgbClr val="C0C0C0"/>
                  </a:outerShdw>
                </a:effectLst>
                <a:latin typeface="Adobe Heiti Std R" pitchFamily="34" charset="-128"/>
                <a:ea typeface="新細明體" panose="02020500000000000000" pitchFamily="18" charset="-120"/>
              </a:rPr>
              <a:t>7.5  Checksum</a:t>
            </a:r>
          </a:p>
        </p:txBody>
      </p:sp>
      <p:sp>
        <p:nvSpPr>
          <p:cNvPr id="687115" name="Text Box 11">
            <a:extLst>
              <a:ext uri="{FF2B5EF4-FFF2-40B4-BE49-F238E27FC236}">
                <a16:creationId xmlns:a16="http://schemas.microsoft.com/office/drawing/2014/main" id="{77E487FA-70F8-42D9-AA69-212750B6DBA4}"/>
              </a:ext>
            </a:extLst>
          </p:cNvPr>
          <p:cNvSpPr txBox="1">
            <a:spLocks noChangeArrowheads="1"/>
          </p:cNvSpPr>
          <p:nvPr/>
        </p:nvSpPr>
        <p:spPr bwMode="auto">
          <a:xfrm>
            <a:off x="2819400" y="3906838"/>
            <a:ext cx="3295650" cy="579437"/>
          </a:xfrm>
          <a:prstGeom prst="rect">
            <a:avLst/>
          </a:prstGeom>
          <a:noFill/>
          <a:ln>
            <a:noFill/>
          </a:ln>
          <a:effectLst/>
        </p:spPr>
        <p:txBody>
          <a:bodyPr wrap="none">
            <a:spAutoFit/>
          </a:bodyPr>
          <a:lstStyle/>
          <a:p>
            <a:pPr>
              <a:defRPr/>
            </a:pPr>
            <a:r>
              <a:rPr lang="en-US" altLang="zh-TW" sz="3200" i="1">
                <a:effectLst>
                  <a:outerShdw blurRad="38100" dist="38100" dir="2700000" algn="tl">
                    <a:srgbClr val="C0C0C0"/>
                  </a:outerShdw>
                </a:effectLst>
                <a:latin typeface="Adobe Heiti Std R" pitchFamily="34" charset="-128"/>
                <a:ea typeface="新細明體" panose="02020500000000000000" pitchFamily="18" charset="-120"/>
              </a:rPr>
              <a:t>7.6  IP over ATM</a:t>
            </a:r>
          </a:p>
        </p:txBody>
      </p:sp>
      <p:sp>
        <p:nvSpPr>
          <p:cNvPr id="687116" name="Text Box 12">
            <a:extLst>
              <a:ext uri="{FF2B5EF4-FFF2-40B4-BE49-F238E27FC236}">
                <a16:creationId xmlns:a16="http://schemas.microsoft.com/office/drawing/2014/main" id="{BC0C3DC9-1673-43F1-9691-154A6897ABD4}"/>
              </a:ext>
            </a:extLst>
          </p:cNvPr>
          <p:cNvSpPr txBox="1">
            <a:spLocks noChangeArrowheads="1"/>
          </p:cNvSpPr>
          <p:nvPr/>
        </p:nvSpPr>
        <p:spPr bwMode="auto">
          <a:xfrm>
            <a:off x="2819400" y="4657725"/>
            <a:ext cx="2560638" cy="579438"/>
          </a:xfrm>
          <a:prstGeom prst="rect">
            <a:avLst/>
          </a:prstGeom>
          <a:noFill/>
          <a:ln>
            <a:noFill/>
          </a:ln>
          <a:effectLst/>
        </p:spPr>
        <p:txBody>
          <a:bodyPr wrap="none">
            <a:spAutoFit/>
          </a:bodyPr>
          <a:lstStyle/>
          <a:p>
            <a:pPr>
              <a:defRPr/>
            </a:pPr>
            <a:r>
              <a:rPr lang="en-US" altLang="zh-TW" sz="3200" i="1">
                <a:effectLst>
                  <a:outerShdw blurRad="38100" dist="38100" dir="2700000" algn="tl">
                    <a:srgbClr val="C0C0C0"/>
                  </a:outerShdw>
                </a:effectLst>
                <a:latin typeface="Adobe Heiti Std R" pitchFamily="34" charset="-128"/>
                <a:ea typeface="新細明體" panose="02020500000000000000" pitchFamily="18" charset="-120"/>
              </a:rPr>
              <a:t>7.7  Security</a:t>
            </a:r>
          </a:p>
        </p:txBody>
      </p:sp>
      <p:sp>
        <p:nvSpPr>
          <p:cNvPr id="687117" name="Text Box 13">
            <a:extLst>
              <a:ext uri="{FF2B5EF4-FFF2-40B4-BE49-F238E27FC236}">
                <a16:creationId xmlns:a16="http://schemas.microsoft.com/office/drawing/2014/main" id="{EA4FA552-888F-486C-95DE-5FD003AE472F}"/>
              </a:ext>
            </a:extLst>
          </p:cNvPr>
          <p:cNvSpPr txBox="1">
            <a:spLocks noChangeArrowheads="1"/>
          </p:cNvSpPr>
          <p:nvPr/>
        </p:nvSpPr>
        <p:spPr bwMode="auto">
          <a:xfrm>
            <a:off x="2819400" y="5410200"/>
            <a:ext cx="3070225" cy="579438"/>
          </a:xfrm>
          <a:prstGeom prst="rect">
            <a:avLst/>
          </a:prstGeom>
          <a:noFill/>
          <a:ln>
            <a:noFill/>
          </a:ln>
          <a:effectLst/>
        </p:spPr>
        <p:txBody>
          <a:bodyPr wrap="none">
            <a:spAutoFit/>
          </a:bodyPr>
          <a:lstStyle/>
          <a:p>
            <a:pPr>
              <a:defRPr/>
            </a:pPr>
            <a:r>
              <a:rPr lang="en-US" altLang="zh-TW" sz="3200" i="1">
                <a:effectLst>
                  <a:outerShdw blurRad="38100" dist="38100" dir="2700000" algn="tl">
                    <a:srgbClr val="C0C0C0"/>
                  </a:outerShdw>
                </a:effectLst>
                <a:latin typeface="Adobe Heiti Std R" pitchFamily="34" charset="-128"/>
                <a:ea typeface="新細明體" panose="02020500000000000000" pitchFamily="18" charset="-120"/>
              </a:rPr>
              <a:t>7.8  IP Package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頁尾版面配置區 1">
            <a:extLst>
              <a:ext uri="{FF2B5EF4-FFF2-40B4-BE49-F238E27FC236}">
                <a16:creationId xmlns:a16="http://schemas.microsoft.com/office/drawing/2014/main" id="{D8672F69-DF25-45A1-BE88-F499CCE318A6}"/>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49155" name="投影片編號版面配置區 2">
            <a:extLst>
              <a:ext uri="{FF2B5EF4-FFF2-40B4-BE49-F238E27FC236}">
                <a16:creationId xmlns:a16="http://schemas.microsoft.com/office/drawing/2014/main" id="{AB780B62-C4EB-470B-83CA-7777B16D374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6FF3CB2-7CA0-4C5F-88A8-900B843253C0}" type="slidenum">
              <a:rPr lang="en-US" altLang="zh-TW" b="0"/>
              <a:pPr/>
              <a:t>30</a:t>
            </a:fld>
            <a:endParaRPr lang="en-US" altLang="zh-TW" b="0"/>
          </a:p>
        </p:txBody>
      </p:sp>
      <p:sp>
        <p:nvSpPr>
          <p:cNvPr id="49156" name="Rectangle 2">
            <a:extLst>
              <a:ext uri="{FF2B5EF4-FFF2-40B4-BE49-F238E27FC236}">
                <a16:creationId xmlns:a16="http://schemas.microsoft.com/office/drawing/2014/main" id="{217F14BC-D573-4ED6-B4ED-749A84419A1D}"/>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49157" name="Rectangle 3">
            <a:extLst>
              <a:ext uri="{FF2B5EF4-FFF2-40B4-BE49-F238E27FC236}">
                <a16:creationId xmlns:a16="http://schemas.microsoft.com/office/drawing/2014/main" id="{2F5AA5D0-EE9E-4E17-A42C-C3387980304C}"/>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49158" name="Rectangle 4">
            <a:extLst>
              <a:ext uri="{FF2B5EF4-FFF2-40B4-BE49-F238E27FC236}">
                <a16:creationId xmlns:a16="http://schemas.microsoft.com/office/drawing/2014/main" id="{9590F8AB-8A67-4F75-92E5-6454472FA69C}"/>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49159" name="Rectangle 5">
            <a:extLst>
              <a:ext uri="{FF2B5EF4-FFF2-40B4-BE49-F238E27FC236}">
                <a16:creationId xmlns:a16="http://schemas.microsoft.com/office/drawing/2014/main" id="{11974AEF-E30D-464B-8C01-073A622EF7E6}"/>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49160" name="Rectangle 6">
            <a:extLst>
              <a:ext uri="{FF2B5EF4-FFF2-40B4-BE49-F238E27FC236}">
                <a16:creationId xmlns:a16="http://schemas.microsoft.com/office/drawing/2014/main" id="{1E3E2016-ADD3-4AE4-B301-4247206F9669}"/>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49161" name="Rectangle 7">
            <a:extLst>
              <a:ext uri="{FF2B5EF4-FFF2-40B4-BE49-F238E27FC236}">
                <a16:creationId xmlns:a16="http://schemas.microsoft.com/office/drawing/2014/main" id="{FB752706-6FBC-42FB-8DB0-59029601950A}"/>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49162" name="Rectangle 8">
            <a:extLst>
              <a:ext uri="{FF2B5EF4-FFF2-40B4-BE49-F238E27FC236}">
                <a16:creationId xmlns:a16="http://schemas.microsoft.com/office/drawing/2014/main" id="{7CA30C53-4FDB-434B-9CD9-C937D499158D}"/>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744457" name="Line 9">
            <a:extLst>
              <a:ext uri="{FF2B5EF4-FFF2-40B4-BE49-F238E27FC236}">
                <a16:creationId xmlns:a16="http://schemas.microsoft.com/office/drawing/2014/main" id="{DBAD5FF4-6380-4ED1-BAA8-090BE8CB88BB}"/>
              </a:ext>
            </a:extLst>
          </p:cNvPr>
          <p:cNvSpPr>
            <a:spLocks noChangeShapeType="1"/>
          </p:cNvSpPr>
          <p:nvPr/>
        </p:nvSpPr>
        <p:spPr bwMode="auto">
          <a:xfrm>
            <a:off x="609600" y="2624138"/>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4458" name="Line 10">
            <a:extLst>
              <a:ext uri="{FF2B5EF4-FFF2-40B4-BE49-F238E27FC236}">
                <a16:creationId xmlns:a16="http://schemas.microsoft.com/office/drawing/2014/main" id="{DC14D02D-FED9-41B5-81DE-AA85858530E3}"/>
              </a:ext>
            </a:extLst>
          </p:cNvPr>
          <p:cNvSpPr>
            <a:spLocks noChangeShapeType="1"/>
          </p:cNvSpPr>
          <p:nvPr/>
        </p:nvSpPr>
        <p:spPr bwMode="auto">
          <a:xfrm>
            <a:off x="609600" y="34290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4459" name="Rectangle 11">
            <a:extLst>
              <a:ext uri="{FF2B5EF4-FFF2-40B4-BE49-F238E27FC236}">
                <a16:creationId xmlns:a16="http://schemas.microsoft.com/office/drawing/2014/main" id="{8FE9185B-92B8-40BA-A0C1-971D3375464F}"/>
              </a:ext>
            </a:extLst>
          </p:cNvPr>
          <p:cNvSpPr>
            <a:spLocks noChangeArrowheads="1"/>
          </p:cNvSpPr>
          <p:nvPr/>
        </p:nvSpPr>
        <p:spPr bwMode="auto">
          <a:xfrm>
            <a:off x="647700" y="2716213"/>
            <a:ext cx="8077200" cy="579437"/>
          </a:xfrm>
          <a:prstGeom prst="rect">
            <a:avLst/>
          </a:prstGeom>
          <a:solidFill>
            <a:srgbClr val="3333CC"/>
          </a:solidFill>
          <a:ln>
            <a:noFill/>
          </a:ln>
          <a:effectLst/>
          <a:extLst>
            <a:ext uri="{91240B29-F687-4F45-9708-019B960494DF}">
              <a14:hiddenLine xmlns:a14="http://schemas.microsoft.com/office/drawing/2010/main" w="762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zh-TW" sz="3200" i="1">
                <a:solidFill>
                  <a:schemeClr val="bg1"/>
                </a:solidFill>
                <a:latin typeface="Arial" panose="020B0604020202020204" pitchFamily="34" charset="0"/>
                <a:ea typeface="新細明體" panose="02020500000000000000" pitchFamily="18" charset="-120"/>
              </a:rPr>
              <a:t>Only data in a datagram is fragmented.</a:t>
            </a:r>
          </a:p>
        </p:txBody>
      </p:sp>
      <p:grpSp>
        <p:nvGrpSpPr>
          <p:cNvPr id="744460" name="Group 12">
            <a:extLst>
              <a:ext uri="{FF2B5EF4-FFF2-40B4-BE49-F238E27FC236}">
                <a16:creationId xmlns:a16="http://schemas.microsoft.com/office/drawing/2014/main" id="{33341A69-BF20-4533-B2AF-789378487BA6}"/>
              </a:ext>
            </a:extLst>
          </p:cNvPr>
          <p:cNvGrpSpPr>
            <a:grpSpLocks/>
          </p:cNvGrpSpPr>
          <p:nvPr/>
        </p:nvGrpSpPr>
        <p:grpSpPr bwMode="auto">
          <a:xfrm>
            <a:off x="609600" y="1981200"/>
            <a:ext cx="1143000" cy="566738"/>
            <a:chOff x="1200" y="1248"/>
            <a:chExt cx="720" cy="357"/>
          </a:xfrm>
        </p:grpSpPr>
        <p:pic>
          <p:nvPicPr>
            <p:cNvPr id="49167" name="Picture 13">
              <a:extLst>
                <a:ext uri="{FF2B5EF4-FFF2-40B4-BE49-F238E27FC236}">
                  <a16:creationId xmlns:a16="http://schemas.microsoft.com/office/drawing/2014/main" id="{36C0B2E4-8DCF-474F-8A7C-C89C6668DD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168" name="Text Box 14">
              <a:extLst>
                <a:ext uri="{FF2B5EF4-FFF2-40B4-BE49-F238E27FC236}">
                  <a16:creationId xmlns:a16="http://schemas.microsoft.com/office/drawing/2014/main" id="{190C2892-01D9-416A-B23D-DAC082450C87}"/>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2800" i="1">
                  <a:solidFill>
                    <a:schemeClr val="hlink"/>
                  </a:solidFill>
                  <a:latin typeface="Times New Roman" panose="02020603050405020304" pitchFamily="18" charset="0"/>
                  <a:ea typeface="新細明體" panose="02020500000000000000" pitchFamily="18" charset="-12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44460"/>
                                        </p:tgtEl>
                                        <p:attrNameLst>
                                          <p:attrName>style.visibility</p:attrName>
                                        </p:attrNameLst>
                                      </p:cBhvr>
                                      <p:to>
                                        <p:strVal val="visible"/>
                                      </p:to>
                                    </p:set>
                                  </p:childTnLst>
                                </p:cTn>
                              </p:par>
                            </p:childTnLst>
                          </p:cTn>
                        </p:par>
                        <p:par>
                          <p:cTn id="7" fill="hold" nodeType="afterGroup">
                            <p:stCondLst>
                              <p:cond delay="0"/>
                            </p:stCondLst>
                            <p:childTnLst>
                              <p:par>
                                <p:cTn id="8" presetID="5" presetClass="entr" presetSubtype="10" fill="hold" nodeType="afterEffect">
                                  <p:stCondLst>
                                    <p:cond delay="0"/>
                                  </p:stCondLst>
                                  <p:childTnLst>
                                    <p:set>
                                      <p:cBhvr>
                                        <p:cTn id="9" dur="1" fill="hold">
                                          <p:stCondLst>
                                            <p:cond delay="0"/>
                                          </p:stCondLst>
                                        </p:cTn>
                                        <p:tgtEl>
                                          <p:spTgt spid="744457"/>
                                        </p:tgtEl>
                                        <p:attrNameLst>
                                          <p:attrName>style.visibility</p:attrName>
                                        </p:attrNameLst>
                                      </p:cBhvr>
                                      <p:to>
                                        <p:strVal val="visible"/>
                                      </p:to>
                                    </p:set>
                                    <p:animEffect transition="in" filter="checkerboard(across)">
                                      <p:cBhvr>
                                        <p:cTn id="10" dur="500"/>
                                        <p:tgtEl>
                                          <p:spTgt spid="744457"/>
                                        </p:tgtEl>
                                      </p:cBhvr>
                                    </p:animEffect>
                                  </p:childTnLst>
                                </p:cTn>
                              </p:par>
                            </p:childTnLst>
                          </p:cTn>
                        </p:par>
                        <p:par>
                          <p:cTn id="11" fill="hold" nodeType="afterGroup">
                            <p:stCondLst>
                              <p:cond delay="500"/>
                            </p:stCondLst>
                            <p:childTnLst>
                              <p:par>
                                <p:cTn id="12" presetID="5" presetClass="entr" presetSubtype="10" fill="hold" nodeType="afterEffect">
                                  <p:stCondLst>
                                    <p:cond delay="0"/>
                                  </p:stCondLst>
                                  <p:childTnLst>
                                    <p:set>
                                      <p:cBhvr>
                                        <p:cTn id="13" dur="1" fill="hold">
                                          <p:stCondLst>
                                            <p:cond delay="0"/>
                                          </p:stCondLst>
                                        </p:cTn>
                                        <p:tgtEl>
                                          <p:spTgt spid="744458"/>
                                        </p:tgtEl>
                                        <p:attrNameLst>
                                          <p:attrName>style.visibility</p:attrName>
                                        </p:attrNameLst>
                                      </p:cBhvr>
                                      <p:to>
                                        <p:strVal val="visible"/>
                                      </p:to>
                                    </p:set>
                                    <p:animEffect transition="in" filter="checkerboard(across)">
                                      <p:cBhvr>
                                        <p:cTn id="14" dur="500"/>
                                        <p:tgtEl>
                                          <p:spTgt spid="744458"/>
                                        </p:tgtEl>
                                      </p:cBhvr>
                                    </p:animEffect>
                                  </p:childTnLst>
                                </p:cTn>
                              </p:par>
                            </p:childTnLst>
                          </p:cTn>
                        </p:par>
                        <p:par>
                          <p:cTn id="15" fill="hold" nodeType="afterGroup">
                            <p:stCondLst>
                              <p:cond delay="1000"/>
                            </p:stCondLst>
                            <p:childTnLst>
                              <p:par>
                                <p:cTn id="16" presetID="5" presetClass="entr" presetSubtype="10" fill="hold" grpId="0" nodeType="afterEffect">
                                  <p:stCondLst>
                                    <p:cond delay="0"/>
                                  </p:stCondLst>
                                  <p:childTnLst>
                                    <p:set>
                                      <p:cBhvr>
                                        <p:cTn id="17" dur="1" fill="hold">
                                          <p:stCondLst>
                                            <p:cond delay="0"/>
                                          </p:stCondLst>
                                        </p:cTn>
                                        <p:tgtEl>
                                          <p:spTgt spid="744459"/>
                                        </p:tgtEl>
                                        <p:attrNameLst>
                                          <p:attrName>style.visibility</p:attrName>
                                        </p:attrNameLst>
                                      </p:cBhvr>
                                      <p:to>
                                        <p:strVal val="visible"/>
                                      </p:to>
                                    </p:set>
                                    <p:animEffect transition="in" filter="checkerboard(across)">
                                      <p:cBhvr>
                                        <p:cTn id="18" dur="500"/>
                                        <p:tgtEl>
                                          <p:spTgt spid="744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445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頁尾版面配置區 1">
            <a:extLst>
              <a:ext uri="{FF2B5EF4-FFF2-40B4-BE49-F238E27FC236}">
                <a16:creationId xmlns:a16="http://schemas.microsoft.com/office/drawing/2014/main" id="{58E0F558-015B-4D82-B5B2-83A625410468}"/>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51203" name="投影片編號版面配置區 2">
            <a:extLst>
              <a:ext uri="{FF2B5EF4-FFF2-40B4-BE49-F238E27FC236}">
                <a16:creationId xmlns:a16="http://schemas.microsoft.com/office/drawing/2014/main" id="{BCA8D45B-5CDB-4317-BA3F-7FF3B6A94BB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6D8868D-9EB7-4C20-96A3-38E8004C5B31}" type="slidenum">
              <a:rPr lang="en-US" altLang="zh-TW" b="0"/>
              <a:pPr/>
              <a:t>31</a:t>
            </a:fld>
            <a:endParaRPr lang="en-US" altLang="zh-TW" b="0"/>
          </a:p>
        </p:txBody>
      </p:sp>
      <p:sp>
        <p:nvSpPr>
          <p:cNvPr id="51204" name="Text Box 2">
            <a:extLst>
              <a:ext uri="{FF2B5EF4-FFF2-40B4-BE49-F238E27FC236}">
                <a16:creationId xmlns:a16="http://schemas.microsoft.com/office/drawing/2014/main" id="{D9AAA113-BA0C-472B-B7FB-EA6DD2B5DC7F}"/>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7.7</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Flags field</a:t>
            </a:r>
          </a:p>
        </p:txBody>
      </p:sp>
      <p:sp>
        <p:nvSpPr>
          <p:cNvPr id="51205" name="Rectangle 3">
            <a:extLst>
              <a:ext uri="{FF2B5EF4-FFF2-40B4-BE49-F238E27FC236}">
                <a16:creationId xmlns:a16="http://schemas.microsoft.com/office/drawing/2014/main" id="{71F772A8-3AD1-4231-A2E7-4943AAD0A37E}"/>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51206" name="Rectangle 4">
            <a:extLst>
              <a:ext uri="{FF2B5EF4-FFF2-40B4-BE49-F238E27FC236}">
                <a16:creationId xmlns:a16="http://schemas.microsoft.com/office/drawing/2014/main" id="{9F564624-4A88-41B0-A03D-32ADBC04D1DF}"/>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51207" name="Rectangle 5">
            <a:extLst>
              <a:ext uri="{FF2B5EF4-FFF2-40B4-BE49-F238E27FC236}">
                <a16:creationId xmlns:a16="http://schemas.microsoft.com/office/drawing/2014/main" id="{553418D4-81DE-41BA-B3E1-9B0AF34D7705}"/>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51208" name="Rectangle 6">
            <a:extLst>
              <a:ext uri="{FF2B5EF4-FFF2-40B4-BE49-F238E27FC236}">
                <a16:creationId xmlns:a16="http://schemas.microsoft.com/office/drawing/2014/main" id="{96AFB8F8-AA41-48AD-96E0-BC7E9291F3DF}"/>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51209" name="Rectangle 7">
            <a:extLst>
              <a:ext uri="{FF2B5EF4-FFF2-40B4-BE49-F238E27FC236}">
                <a16:creationId xmlns:a16="http://schemas.microsoft.com/office/drawing/2014/main" id="{92CD551C-6B56-42AE-A1CF-7F5A4CCB1BCA}"/>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51210" name="Rectangle 8">
            <a:extLst>
              <a:ext uri="{FF2B5EF4-FFF2-40B4-BE49-F238E27FC236}">
                <a16:creationId xmlns:a16="http://schemas.microsoft.com/office/drawing/2014/main" id="{100437DB-0F8B-4893-BA2C-ED0622513A32}"/>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51211" name="Rectangle 9">
            <a:extLst>
              <a:ext uri="{FF2B5EF4-FFF2-40B4-BE49-F238E27FC236}">
                <a16:creationId xmlns:a16="http://schemas.microsoft.com/office/drawing/2014/main" id="{ABD17A97-AEAF-47F2-BAED-64D1919DA4F7}"/>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51212" name="Picture 10">
            <a:extLst>
              <a:ext uri="{FF2B5EF4-FFF2-40B4-BE49-F238E27FC236}">
                <a16:creationId xmlns:a16="http://schemas.microsoft.com/office/drawing/2014/main" id="{301B9CF9-5225-4A1A-9D5B-4F79FFB3B1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363" y="3051175"/>
            <a:ext cx="7407275"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图片 1">
            <a:extLst>
              <a:ext uri="{FF2B5EF4-FFF2-40B4-BE49-F238E27FC236}">
                <a16:creationId xmlns:a16="http://schemas.microsoft.com/office/drawing/2014/main" id="{7A598EB8-FCD2-4366-8423-1789A857F361}"/>
              </a:ext>
            </a:extLst>
          </p:cNvPr>
          <p:cNvPicPr>
            <a:picLocks noChangeAspect="1"/>
          </p:cNvPicPr>
          <p:nvPr/>
        </p:nvPicPr>
        <p:blipFill>
          <a:blip r:embed="rId4"/>
          <a:stretch>
            <a:fillRect/>
          </a:stretch>
        </p:blipFill>
        <p:spPr>
          <a:xfrm>
            <a:off x="723900" y="1488695"/>
            <a:ext cx="7696200" cy="69899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頁尾版面配置區 1">
            <a:extLst>
              <a:ext uri="{FF2B5EF4-FFF2-40B4-BE49-F238E27FC236}">
                <a16:creationId xmlns:a16="http://schemas.microsoft.com/office/drawing/2014/main" id="{5D63C625-81C8-4A05-80E8-052F2F16E712}"/>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53251" name="投影片編號版面配置區 2">
            <a:extLst>
              <a:ext uri="{FF2B5EF4-FFF2-40B4-BE49-F238E27FC236}">
                <a16:creationId xmlns:a16="http://schemas.microsoft.com/office/drawing/2014/main" id="{44601C3F-EABC-4CD4-B692-DEFB2AD9E82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85C082D-48F7-4C70-9DD2-5B7A3F479877}" type="slidenum">
              <a:rPr lang="en-US" altLang="zh-TW" b="0"/>
              <a:pPr/>
              <a:t>32</a:t>
            </a:fld>
            <a:endParaRPr lang="en-US" altLang="zh-TW" b="0"/>
          </a:p>
        </p:txBody>
      </p:sp>
      <p:sp>
        <p:nvSpPr>
          <p:cNvPr id="53252" name="Text Box 2">
            <a:extLst>
              <a:ext uri="{FF2B5EF4-FFF2-40B4-BE49-F238E27FC236}">
                <a16:creationId xmlns:a16="http://schemas.microsoft.com/office/drawing/2014/main" id="{2B517189-A3C2-4871-902B-CDF349D5A7E6}"/>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7.8</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Fragmentation example</a:t>
            </a:r>
          </a:p>
        </p:txBody>
      </p:sp>
      <p:sp>
        <p:nvSpPr>
          <p:cNvPr id="53253" name="Rectangle 3">
            <a:extLst>
              <a:ext uri="{FF2B5EF4-FFF2-40B4-BE49-F238E27FC236}">
                <a16:creationId xmlns:a16="http://schemas.microsoft.com/office/drawing/2014/main" id="{0E2194A5-8679-4799-95B2-B51709A72822}"/>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53254" name="Rectangle 4">
            <a:extLst>
              <a:ext uri="{FF2B5EF4-FFF2-40B4-BE49-F238E27FC236}">
                <a16:creationId xmlns:a16="http://schemas.microsoft.com/office/drawing/2014/main" id="{8774156F-DAFF-43E1-BC53-0A8EC139DE75}"/>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53255" name="Rectangle 5">
            <a:extLst>
              <a:ext uri="{FF2B5EF4-FFF2-40B4-BE49-F238E27FC236}">
                <a16:creationId xmlns:a16="http://schemas.microsoft.com/office/drawing/2014/main" id="{88FD442B-26A5-4829-9B65-A4E96D6ED1AF}"/>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53256" name="Rectangle 6">
            <a:extLst>
              <a:ext uri="{FF2B5EF4-FFF2-40B4-BE49-F238E27FC236}">
                <a16:creationId xmlns:a16="http://schemas.microsoft.com/office/drawing/2014/main" id="{D3F59A2D-F0AA-4CA0-BA34-121C54AB77EB}"/>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53257" name="Rectangle 7">
            <a:extLst>
              <a:ext uri="{FF2B5EF4-FFF2-40B4-BE49-F238E27FC236}">
                <a16:creationId xmlns:a16="http://schemas.microsoft.com/office/drawing/2014/main" id="{FD8B4577-24E2-4012-B976-D1728C69AE43}"/>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53258" name="Rectangle 8">
            <a:extLst>
              <a:ext uri="{FF2B5EF4-FFF2-40B4-BE49-F238E27FC236}">
                <a16:creationId xmlns:a16="http://schemas.microsoft.com/office/drawing/2014/main" id="{219AFED2-A393-45D8-9856-9C219974A6E2}"/>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53259" name="Rectangle 9">
            <a:extLst>
              <a:ext uri="{FF2B5EF4-FFF2-40B4-BE49-F238E27FC236}">
                <a16:creationId xmlns:a16="http://schemas.microsoft.com/office/drawing/2014/main" id="{482ED7CF-D355-441F-8195-5B8BBBFA8FDF}"/>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635916" name="Picture 12">
            <a:extLst>
              <a:ext uri="{FF2B5EF4-FFF2-40B4-BE49-F238E27FC236}">
                <a16:creationId xmlns:a16="http://schemas.microsoft.com/office/drawing/2014/main" id="{94583611-8F3F-47E0-A503-A3C383A5B0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474913"/>
            <a:ext cx="3363913" cy="114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5918" name="Picture 14">
            <a:extLst>
              <a:ext uri="{FF2B5EF4-FFF2-40B4-BE49-F238E27FC236}">
                <a16:creationId xmlns:a16="http://schemas.microsoft.com/office/drawing/2014/main" id="{DEAEF54B-ADA1-4C88-A096-9D5CFCA36C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1825" y="1676400"/>
            <a:ext cx="4752975" cy="116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5919" name="Picture 15">
            <a:extLst>
              <a:ext uri="{FF2B5EF4-FFF2-40B4-BE49-F238E27FC236}">
                <a16:creationId xmlns:a16="http://schemas.microsoft.com/office/drawing/2014/main" id="{222A6BE6-5512-49F4-8287-F6CBB1634E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1825" y="2743200"/>
            <a:ext cx="4972050" cy="68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5921" name="Picture 17">
            <a:extLst>
              <a:ext uri="{FF2B5EF4-FFF2-40B4-BE49-F238E27FC236}">
                <a16:creationId xmlns:a16="http://schemas.microsoft.com/office/drawing/2014/main" id="{5F461B4F-BA0C-40F3-84AB-0BB0D9BFCF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1825" y="2895600"/>
            <a:ext cx="4981575" cy="143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59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635918"/>
                                        </p:tgtEl>
                                        <p:attrNameLst>
                                          <p:attrName>style.visibility</p:attrName>
                                        </p:attrNameLst>
                                      </p:cBhvr>
                                      <p:to>
                                        <p:strVal val="visible"/>
                                      </p:to>
                                    </p:set>
                                    <p:animEffect transition="in" filter="wipe(left)">
                                      <p:cBhvr>
                                        <p:cTn id="11" dur="1000"/>
                                        <p:tgtEl>
                                          <p:spTgt spid="63591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635919"/>
                                        </p:tgtEl>
                                        <p:attrNameLst>
                                          <p:attrName>style.visibility</p:attrName>
                                        </p:attrNameLst>
                                      </p:cBhvr>
                                      <p:to>
                                        <p:strVal val="visible"/>
                                      </p:to>
                                    </p:set>
                                    <p:animEffect transition="in" filter="wipe(left)">
                                      <p:cBhvr>
                                        <p:cTn id="16" dur="1000"/>
                                        <p:tgtEl>
                                          <p:spTgt spid="63591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635921"/>
                                        </p:tgtEl>
                                        <p:attrNameLst>
                                          <p:attrName>style.visibility</p:attrName>
                                        </p:attrNameLst>
                                      </p:cBhvr>
                                      <p:to>
                                        <p:strVal val="visible"/>
                                      </p:to>
                                    </p:set>
                                    <p:animEffect transition="in" filter="wipe(left)">
                                      <p:cBhvr>
                                        <p:cTn id="21" dur="1000"/>
                                        <p:tgtEl>
                                          <p:spTgt spid="6359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頁尾版面配置區 1">
            <a:extLst>
              <a:ext uri="{FF2B5EF4-FFF2-40B4-BE49-F238E27FC236}">
                <a16:creationId xmlns:a16="http://schemas.microsoft.com/office/drawing/2014/main" id="{9FFD9FC4-6873-408A-BACF-F482B774A13E}"/>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55299" name="投影片編號版面配置區 2">
            <a:extLst>
              <a:ext uri="{FF2B5EF4-FFF2-40B4-BE49-F238E27FC236}">
                <a16:creationId xmlns:a16="http://schemas.microsoft.com/office/drawing/2014/main" id="{051DD002-A725-43D6-8B9A-248376636E6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9DC78A1-1CE7-4E86-9E6D-D738C86C443A}" type="slidenum">
              <a:rPr lang="en-US" altLang="zh-TW" b="0"/>
              <a:pPr/>
              <a:t>33</a:t>
            </a:fld>
            <a:endParaRPr lang="en-US" altLang="zh-TW" b="0"/>
          </a:p>
        </p:txBody>
      </p:sp>
      <p:sp>
        <p:nvSpPr>
          <p:cNvPr id="55300" name="Text Box 2">
            <a:extLst>
              <a:ext uri="{FF2B5EF4-FFF2-40B4-BE49-F238E27FC236}">
                <a16:creationId xmlns:a16="http://schemas.microsoft.com/office/drawing/2014/main" id="{D67E61BF-FAD3-444C-9DDF-B284F7262A07}"/>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7.9</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Detailed fragmentation example</a:t>
            </a:r>
          </a:p>
        </p:txBody>
      </p:sp>
      <p:sp>
        <p:nvSpPr>
          <p:cNvPr id="55301" name="Rectangle 3">
            <a:extLst>
              <a:ext uri="{FF2B5EF4-FFF2-40B4-BE49-F238E27FC236}">
                <a16:creationId xmlns:a16="http://schemas.microsoft.com/office/drawing/2014/main" id="{83AD83D3-6461-457B-BE41-936B1946FF0E}"/>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55302" name="Rectangle 4">
            <a:extLst>
              <a:ext uri="{FF2B5EF4-FFF2-40B4-BE49-F238E27FC236}">
                <a16:creationId xmlns:a16="http://schemas.microsoft.com/office/drawing/2014/main" id="{BBA4A964-13C2-40F3-9EBA-C4A18915C614}"/>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55303" name="Rectangle 5">
            <a:extLst>
              <a:ext uri="{FF2B5EF4-FFF2-40B4-BE49-F238E27FC236}">
                <a16:creationId xmlns:a16="http://schemas.microsoft.com/office/drawing/2014/main" id="{8FED0A6A-3276-41B3-B7F5-D59EB95A8501}"/>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55304" name="Rectangle 6">
            <a:extLst>
              <a:ext uri="{FF2B5EF4-FFF2-40B4-BE49-F238E27FC236}">
                <a16:creationId xmlns:a16="http://schemas.microsoft.com/office/drawing/2014/main" id="{061D0356-7F2A-429E-B8FA-698FE15549CF}"/>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55305" name="Rectangle 7">
            <a:extLst>
              <a:ext uri="{FF2B5EF4-FFF2-40B4-BE49-F238E27FC236}">
                <a16:creationId xmlns:a16="http://schemas.microsoft.com/office/drawing/2014/main" id="{AF083629-ABE4-4E69-A9A9-CE1EDF1C66D8}"/>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55306" name="Rectangle 8">
            <a:extLst>
              <a:ext uri="{FF2B5EF4-FFF2-40B4-BE49-F238E27FC236}">
                <a16:creationId xmlns:a16="http://schemas.microsoft.com/office/drawing/2014/main" id="{C3EF36A4-548B-4C47-86FB-15FA5D09E46C}"/>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55307" name="Rectangle 9">
            <a:extLst>
              <a:ext uri="{FF2B5EF4-FFF2-40B4-BE49-F238E27FC236}">
                <a16:creationId xmlns:a16="http://schemas.microsoft.com/office/drawing/2014/main" id="{7F7BDF7E-0E31-4BDD-BBA6-F72FF4DD032B}"/>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637963" name="Picture 11">
            <a:extLst>
              <a:ext uri="{FF2B5EF4-FFF2-40B4-BE49-F238E27FC236}">
                <a16:creationId xmlns:a16="http://schemas.microsoft.com/office/drawing/2014/main" id="{3AB15EAE-70F3-44FE-B2CB-33D8A25EFF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487613"/>
            <a:ext cx="2101850" cy="155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6" name="Picture 14">
            <a:extLst>
              <a:ext uri="{FF2B5EF4-FFF2-40B4-BE49-F238E27FC236}">
                <a16:creationId xmlns:a16="http://schemas.microsoft.com/office/drawing/2014/main" id="{0BCEF3FB-B4CB-4939-98F1-05260BC77A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2743200"/>
            <a:ext cx="2724150" cy="1281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72" name="Picture 20">
            <a:extLst>
              <a:ext uri="{FF2B5EF4-FFF2-40B4-BE49-F238E27FC236}">
                <a16:creationId xmlns:a16="http://schemas.microsoft.com/office/drawing/2014/main" id="{B8967566-324E-4CBA-AAC1-83B5F515AA7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3200400"/>
            <a:ext cx="2743200" cy="230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73" name="Picture 21">
            <a:extLst>
              <a:ext uri="{FF2B5EF4-FFF2-40B4-BE49-F238E27FC236}">
                <a16:creationId xmlns:a16="http://schemas.microsoft.com/office/drawing/2014/main" id="{C913792D-F6AF-4D11-8677-CB54A0CFF36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8413" y="2051050"/>
            <a:ext cx="2770187" cy="114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75" name="Picture 23">
            <a:extLst>
              <a:ext uri="{FF2B5EF4-FFF2-40B4-BE49-F238E27FC236}">
                <a16:creationId xmlns:a16="http://schemas.microsoft.com/office/drawing/2014/main" id="{478A8837-327B-4AEB-93F3-05699EC44D8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78413" y="3227388"/>
            <a:ext cx="2770187" cy="1344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77" name="Picture 25">
            <a:extLst>
              <a:ext uri="{FF2B5EF4-FFF2-40B4-BE49-F238E27FC236}">
                <a16:creationId xmlns:a16="http://schemas.microsoft.com/office/drawing/2014/main" id="{FF8BCC56-2788-4A40-AFDC-60F9D649413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2200" y="1295400"/>
            <a:ext cx="2770188" cy="1881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796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637977"/>
                                        </p:tgtEl>
                                        <p:attrNameLst>
                                          <p:attrName>style.visibility</p:attrName>
                                        </p:attrNameLst>
                                      </p:cBhvr>
                                      <p:to>
                                        <p:strVal val="visible"/>
                                      </p:to>
                                    </p:set>
                                    <p:animEffect transition="in" filter="wipe(left)">
                                      <p:cBhvr>
                                        <p:cTn id="11" dur="1000"/>
                                        <p:tgtEl>
                                          <p:spTgt spid="63797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637966"/>
                                        </p:tgtEl>
                                        <p:attrNameLst>
                                          <p:attrName>style.visibility</p:attrName>
                                        </p:attrNameLst>
                                      </p:cBhvr>
                                      <p:to>
                                        <p:strVal val="visible"/>
                                      </p:to>
                                    </p:set>
                                    <p:animEffect transition="in" filter="wipe(left)">
                                      <p:cBhvr>
                                        <p:cTn id="16" dur="1000"/>
                                        <p:tgtEl>
                                          <p:spTgt spid="63796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637972"/>
                                        </p:tgtEl>
                                        <p:attrNameLst>
                                          <p:attrName>style.visibility</p:attrName>
                                        </p:attrNameLst>
                                      </p:cBhvr>
                                      <p:to>
                                        <p:strVal val="visible"/>
                                      </p:to>
                                    </p:set>
                                    <p:animEffect transition="in" filter="wipe(left)">
                                      <p:cBhvr>
                                        <p:cTn id="21" dur="1000"/>
                                        <p:tgtEl>
                                          <p:spTgt spid="63797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637973"/>
                                        </p:tgtEl>
                                        <p:attrNameLst>
                                          <p:attrName>style.visibility</p:attrName>
                                        </p:attrNameLst>
                                      </p:cBhvr>
                                      <p:to>
                                        <p:strVal val="visible"/>
                                      </p:to>
                                    </p:set>
                                    <p:animEffect transition="in" filter="wipe(left)">
                                      <p:cBhvr>
                                        <p:cTn id="26" dur="1000"/>
                                        <p:tgtEl>
                                          <p:spTgt spid="63797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637975"/>
                                        </p:tgtEl>
                                        <p:attrNameLst>
                                          <p:attrName>style.visibility</p:attrName>
                                        </p:attrNameLst>
                                      </p:cBhvr>
                                      <p:to>
                                        <p:strVal val="visible"/>
                                      </p:to>
                                    </p:set>
                                    <p:animEffect transition="in" filter="wipe(left)">
                                      <p:cBhvr>
                                        <p:cTn id="31" dur="1000"/>
                                        <p:tgtEl>
                                          <p:spTgt spid="6379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頁尾版面配置區 1">
            <a:extLst>
              <a:ext uri="{FF2B5EF4-FFF2-40B4-BE49-F238E27FC236}">
                <a16:creationId xmlns:a16="http://schemas.microsoft.com/office/drawing/2014/main" id="{B0B7E01C-3D57-4843-93D6-B76A9741DDC3}"/>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57347" name="投影片編號版面配置區 2">
            <a:extLst>
              <a:ext uri="{FF2B5EF4-FFF2-40B4-BE49-F238E27FC236}">
                <a16:creationId xmlns:a16="http://schemas.microsoft.com/office/drawing/2014/main" id="{59D01FD0-80DA-4E6F-8D0C-EC1F4C3B27D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C6ACFA8-CB9E-4F0C-B7FF-DFD87E0255DC}" type="slidenum">
              <a:rPr lang="en-US" altLang="zh-TW" b="0"/>
              <a:pPr/>
              <a:t>34</a:t>
            </a:fld>
            <a:endParaRPr lang="en-US" altLang="zh-TW" b="0"/>
          </a:p>
        </p:txBody>
      </p:sp>
      <p:sp>
        <p:nvSpPr>
          <p:cNvPr id="57348" name="Text Box 2">
            <a:extLst>
              <a:ext uri="{FF2B5EF4-FFF2-40B4-BE49-F238E27FC236}">
                <a16:creationId xmlns:a16="http://schemas.microsoft.com/office/drawing/2014/main" id="{BA7E0EDE-20AB-43A6-B964-F8E53F0F5363}"/>
              </a:ext>
            </a:extLst>
          </p:cNvPr>
          <p:cNvSpPr txBox="1">
            <a:spLocks noChangeArrowheads="1"/>
          </p:cNvSpPr>
          <p:nvPr/>
        </p:nvSpPr>
        <p:spPr bwMode="auto">
          <a:xfrm>
            <a:off x="76200" y="696913"/>
            <a:ext cx="88392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400" dirty="0">
                <a:latin typeface="Arial Unicode MS" pitchFamily="34" charset="-128"/>
                <a:ea typeface="新細明體" panose="02020500000000000000" pitchFamily="18" charset="-120"/>
              </a:rPr>
              <a:t>A packet has arrived with an M bit value of 0. Is this the first fragment, the last fragment, or a middle fragment? Do we know if the packet was fragmented?</a:t>
            </a:r>
          </a:p>
          <a:p>
            <a:pPr algn="just"/>
            <a:endParaRPr lang="en-US" altLang="zh-TW" sz="2400" dirty="0">
              <a:latin typeface="Arial Unicode MS" pitchFamily="34" charset="-128"/>
              <a:ea typeface="新細明體" panose="02020500000000000000" pitchFamily="18" charset="-120"/>
            </a:endParaRPr>
          </a:p>
          <a:p>
            <a:pPr algn="just"/>
            <a:r>
              <a:rPr lang="en-US" altLang="zh-TW" sz="2400" i="1" dirty="0">
                <a:solidFill>
                  <a:schemeClr val="hlink"/>
                </a:solidFill>
                <a:latin typeface="Arial Unicode MS" pitchFamily="34" charset="-128"/>
                <a:ea typeface="新細明體" panose="02020500000000000000" pitchFamily="18" charset="-120"/>
              </a:rPr>
              <a:t>Solution</a:t>
            </a:r>
          </a:p>
          <a:p>
            <a:pPr algn="just"/>
            <a:r>
              <a:rPr lang="en-US" altLang="zh-TW" sz="2400" dirty="0">
                <a:latin typeface="Arial Unicode MS" pitchFamily="34" charset="-128"/>
                <a:ea typeface="新細明體" panose="02020500000000000000" pitchFamily="18" charset="-120"/>
              </a:rPr>
              <a:t>If the </a:t>
            </a:r>
            <a:r>
              <a:rPr lang="en-US" altLang="zh-TW" sz="2400" dirty="0">
                <a:solidFill>
                  <a:srgbClr val="00B0F0"/>
                </a:solidFill>
                <a:latin typeface="Arial Unicode MS" pitchFamily="34" charset="-128"/>
                <a:ea typeface="新細明體" panose="02020500000000000000" pitchFamily="18" charset="-120"/>
              </a:rPr>
              <a:t>M bit is 0, it means that there are no more fragments</a:t>
            </a:r>
            <a:r>
              <a:rPr lang="en-US" altLang="zh-TW" sz="2400" dirty="0">
                <a:latin typeface="Arial Unicode MS" pitchFamily="34" charset="-128"/>
                <a:ea typeface="新細明體" panose="02020500000000000000" pitchFamily="18" charset="-120"/>
              </a:rPr>
              <a:t>; the fragment is </a:t>
            </a:r>
            <a:r>
              <a:rPr lang="en-US" altLang="zh-TW" sz="2400" dirty="0">
                <a:solidFill>
                  <a:srgbClr val="00B0F0"/>
                </a:solidFill>
                <a:latin typeface="Arial Unicode MS" pitchFamily="34" charset="-128"/>
                <a:ea typeface="新細明體" panose="02020500000000000000" pitchFamily="18" charset="-120"/>
              </a:rPr>
              <a:t>the last one</a:t>
            </a:r>
            <a:r>
              <a:rPr lang="en-US" altLang="zh-TW" sz="2400" dirty="0">
                <a:latin typeface="Arial Unicode MS" pitchFamily="34" charset="-128"/>
                <a:ea typeface="新細明體" panose="02020500000000000000" pitchFamily="18" charset="-120"/>
              </a:rPr>
              <a:t>. However, we cannot say if the original packet was fragmented or not. A non</a:t>
            </a:r>
            <a:r>
              <a:rPr lang="en-US" altLang="zh-CN" sz="2400" dirty="0">
                <a:latin typeface="Arial Unicode MS" pitchFamily="34" charset="-128"/>
                <a:ea typeface="新細明體" panose="02020500000000000000" pitchFamily="18" charset="-120"/>
              </a:rPr>
              <a:t>-</a:t>
            </a:r>
            <a:r>
              <a:rPr lang="en-US" altLang="zh-TW" sz="2400" dirty="0">
                <a:latin typeface="Arial Unicode MS" pitchFamily="34" charset="-128"/>
                <a:ea typeface="新細明體" panose="02020500000000000000" pitchFamily="18" charset="-120"/>
              </a:rPr>
              <a:t>fragmented packet is considered the last fragment.</a:t>
            </a:r>
          </a:p>
        </p:txBody>
      </p:sp>
      <p:grpSp>
        <p:nvGrpSpPr>
          <p:cNvPr id="57349" name="Group 3">
            <a:extLst>
              <a:ext uri="{FF2B5EF4-FFF2-40B4-BE49-F238E27FC236}">
                <a16:creationId xmlns:a16="http://schemas.microsoft.com/office/drawing/2014/main" id="{B31FF504-E2B4-4A3B-9E37-EE6D82B7D211}"/>
              </a:ext>
            </a:extLst>
          </p:cNvPr>
          <p:cNvGrpSpPr>
            <a:grpSpLocks/>
          </p:cNvGrpSpPr>
          <p:nvPr/>
        </p:nvGrpSpPr>
        <p:grpSpPr bwMode="auto">
          <a:xfrm>
            <a:off x="0" y="0"/>
            <a:ext cx="9144000" cy="609600"/>
            <a:chOff x="0" y="2448"/>
            <a:chExt cx="5760" cy="384"/>
          </a:xfrm>
        </p:grpSpPr>
        <p:sp>
          <p:nvSpPr>
            <p:cNvPr id="57350" name="Rectangle 4">
              <a:extLst>
                <a:ext uri="{FF2B5EF4-FFF2-40B4-BE49-F238E27FC236}">
                  <a16:creationId xmlns:a16="http://schemas.microsoft.com/office/drawing/2014/main" id="{A4DA45F4-D3EF-4327-86DD-A3A6FEC1933B}"/>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746501" name="Text Box 5">
              <a:extLst>
                <a:ext uri="{FF2B5EF4-FFF2-40B4-BE49-F238E27FC236}">
                  <a16:creationId xmlns:a16="http://schemas.microsoft.com/office/drawing/2014/main" id="{AD4FBD52-1CD3-4A45-A087-21D027D76A30}"/>
                </a:ext>
              </a:extLst>
            </p:cNvPr>
            <p:cNvSpPr txBox="1">
              <a:spLocks noChangeArrowheads="1"/>
            </p:cNvSpPr>
            <p:nvPr/>
          </p:nvSpPr>
          <p:spPr bwMode="auto">
            <a:xfrm>
              <a:off x="0" y="2448"/>
              <a:ext cx="1467" cy="365"/>
            </a:xfrm>
            <a:prstGeom prst="rect">
              <a:avLst/>
            </a:prstGeom>
            <a:solidFill>
              <a:srgbClr val="2CB843"/>
            </a:solidFill>
            <a:ln>
              <a:noFill/>
            </a:ln>
            <a:effectLst/>
          </p:spPr>
          <p:txBody>
            <a:bodyPr wrap="none">
              <a:spAutoFit/>
            </a:bodyPr>
            <a:lstStyle/>
            <a:p>
              <a:pPr>
                <a:defRPr/>
              </a:pPr>
              <a:r>
                <a:rPr lang="en-US" altLang="zh-TW" sz="320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a:solidFill>
                    <a:schemeClr val="bg1"/>
                  </a:solidFill>
                  <a:latin typeface="Times New Roman" panose="02020603050405020304" pitchFamily="18" charset="0"/>
                  <a:ea typeface="新細明體" panose="02020500000000000000" pitchFamily="18" charset="-120"/>
                </a:rPr>
                <a:t> 7.5</a:t>
              </a:r>
              <a:endParaRPr lang="en-US" altLang="zh-TW" sz="3200" i="1">
                <a:solidFill>
                  <a:schemeClr val="bg1"/>
                </a:solidFill>
                <a:latin typeface="Times New Roman" panose="02020603050405020304" pitchFamily="18" charset="0"/>
                <a:ea typeface="新細明體" panose="02020500000000000000" pitchFamily="18" charset="-120"/>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頁尾版面配置區 1">
            <a:extLst>
              <a:ext uri="{FF2B5EF4-FFF2-40B4-BE49-F238E27FC236}">
                <a16:creationId xmlns:a16="http://schemas.microsoft.com/office/drawing/2014/main" id="{3D059C39-AD89-4507-989C-085F83977FE2}"/>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59395" name="投影片編號版面配置區 2">
            <a:extLst>
              <a:ext uri="{FF2B5EF4-FFF2-40B4-BE49-F238E27FC236}">
                <a16:creationId xmlns:a16="http://schemas.microsoft.com/office/drawing/2014/main" id="{FB370BFE-FC14-4001-9E94-EA294D11D52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F491062-BA94-4A86-8141-5384AE223CC2}" type="slidenum">
              <a:rPr lang="en-US" altLang="zh-TW" b="0"/>
              <a:pPr/>
              <a:t>35</a:t>
            </a:fld>
            <a:endParaRPr lang="en-US" altLang="zh-TW" b="0"/>
          </a:p>
        </p:txBody>
      </p:sp>
      <p:sp>
        <p:nvSpPr>
          <p:cNvPr id="59396" name="Text Box 2">
            <a:extLst>
              <a:ext uri="{FF2B5EF4-FFF2-40B4-BE49-F238E27FC236}">
                <a16:creationId xmlns:a16="http://schemas.microsoft.com/office/drawing/2014/main" id="{08F4C2F8-0D45-4247-94E6-618DC165436E}"/>
              </a:ext>
            </a:extLst>
          </p:cNvPr>
          <p:cNvSpPr txBox="1">
            <a:spLocks noChangeArrowheads="1"/>
          </p:cNvSpPr>
          <p:nvPr/>
        </p:nvSpPr>
        <p:spPr bwMode="auto">
          <a:xfrm>
            <a:off x="76200" y="696913"/>
            <a:ext cx="88392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400" dirty="0">
                <a:latin typeface="Arial Unicode MS" pitchFamily="34" charset="-128"/>
                <a:ea typeface="新細明體" panose="02020500000000000000" pitchFamily="18" charset="-120"/>
              </a:rPr>
              <a:t>A packet has arrived with an M bit value of 1. Is this the first fragment, the last fragment, or a middle fragment? Do we know if the packet was fragmented?</a:t>
            </a:r>
          </a:p>
          <a:p>
            <a:pPr algn="just"/>
            <a:endParaRPr lang="en-US" altLang="zh-TW" sz="2400" dirty="0">
              <a:latin typeface="Arial Unicode MS" pitchFamily="34" charset="-128"/>
              <a:ea typeface="新細明體" panose="02020500000000000000" pitchFamily="18" charset="-120"/>
            </a:endParaRPr>
          </a:p>
          <a:p>
            <a:pPr algn="just"/>
            <a:r>
              <a:rPr lang="en-US" altLang="zh-TW" sz="2400" i="1" dirty="0">
                <a:solidFill>
                  <a:schemeClr val="hlink"/>
                </a:solidFill>
                <a:latin typeface="Arial Unicode MS" pitchFamily="34" charset="-128"/>
                <a:ea typeface="新細明體" panose="02020500000000000000" pitchFamily="18" charset="-120"/>
              </a:rPr>
              <a:t>Solution</a:t>
            </a:r>
          </a:p>
          <a:p>
            <a:pPr algn="just"/>
            <a:r>
              <a:rPr lang="en-US" altLang="zh-TW" sz="2400" dirty="0">
                <a:latin typeface="Arial Unicode MS" pitchFamily="34" charset="-128"/>
                <a:ea typeface="新細明體" panose="02020500000000000000" pitchFamily="18" charset="-120"/>
              </a:rPr>
              <a:t>If the </a:t>
            </a:r>
            <a:r>
              <a:rPr lang="en-US" altLang="zh-TW" sz="2400" dirty="0">
                <a:solidFill>
                  <a:srgbClr val="00B0F0"/>
                </a:solidFill>
                <a:latin typeface="Arial Unicode MS" pitchFamily="34" charset="-128"/>
                <a:ea typeface="新細明體" panose="02020500000000000000" pitchFamily="18" charset="-120"/>
              </a:rPr>
              <a:t>M bit is 1, it means that there is at least one more fragment</a:t>
            </a:r>
            <a:r>
              <a:rPr lang="en-US" altLang="zh-TW" sz="2400" dirty="0">
                <a:latin typeface="Arial Unicode MS" pitchFamily="34" charset="-128"/>
                <a:ea typeface="新細明體" panose="02020500000000000000" pitchFamily="18" charset="-120"/>
              </a:rPr>
              <a:t>. This fragment </a:t>
            </a:r>
            <a:r>
              <a:rPr lang="en-US" altLang="zh-TW" sz="2400" dirty="0">
                <a:solidFill>
                  <a:srgbClr val="00B0F0"/>
                </a:solidFill>
                <a:latin typeface="Arial Unicode MS" pitchFamily="34" charset="-128"/>
                <a:ea typeface="新細明體" panose="02020500000000000000" pitchFamily="18" charset="-120"/>
              </a:rPr>
              <a:t>can be the first one or a middle one</a:t>
            </a:r>
            <a:r>
              <a:rPr lang="en-US" altLang="zh-TW" sz="2400" dirty="0">
                <a:latin typeface="Arial Unicode MS" pitchFamily="34" charset="-128"/>
                <a:ea typeface="新細明體" panose="02020500000000000000" pitchFamily="18" charset="-120"/>
              </a:rPr>
              <a:t>, but not the last one. We don</a:t>
            </a:r>
            <a:r>
              <a:rPr lang="en-US" altLang="zh-TW" sz="2400" dirty="0">
                <a:latin typeface="Arial" panose="020B0604020202020204" pitchFamily="34" charset="0"/>
                <a:ea typeface="新細明體" panose="02020500000000000000" pitchFamily="18" charset="-120"/>
              </a:rPr>
              <a:t>’</a:t>
            </a:r>
            <a:r>
              <a:rPr lang="en-US" altLang="zh-TW" sz="2400" dirty="0">
                <a:latin typeface="Arial Unicode MS" pitchFamily="34" charset="-128"/>
                <a:ea typeface="新細明體" panose="02020500000000000000" pitchFamily="18" charset="-120"/>
              </a:rPr>
              <a:t>t know if it is the first one or a middle one; we need more information (the value of the fragmentation offset). See also the next example.</a:t>
            </a:r>
          </a:p>
        </p:txBody>
      </p:sp>
      <p:grpSp>
        <p:nvGrpSpPr>
          <p:cNvPr id="59397" name="Group 3">
            <a:extLst>
              <a:ext uri="{FF2B5EF4-FFF2-40B4-BE49-F238E27FC236}">
                <a16:creationId xmlns:a16="http://schemas.microsoft.com/office/drawing/2014/main" id="{B7B29AA7-3AB4-4F3F-863B-712FC5FD0D62}"/>
              </a:ext>
            </a:extLst>
          </p:cNvPr>
          <p:cNvGrpSpPr>
            <a:grpSpLocks/>
          </p:cNvGrpSpPr>
          <p:nvPr/>
        </p:nvGrpSpPr>
        <p:grpSpPr bwMode="auto">
          <a:xfrm>
            <a:off x="0" y="0"/>
            <a:ext cx="9144000" cy="609600"/>
            <a:chOff x="0" y="2448"/>
            <a:chExt cx="5760" cy="384"/>
          </a:xfrm>
        </p:grpSpPr>
        <p:sp>
          <p:nvSpPr>
            <p:cNvPr id="59398" name="Rectangle 4">
              <a:extLst>
                <a:ext uri="{FF2B5EF4-FFF2-40B4-BE49-F238E27FC236}">
                  <a16:creationId xmlns:a16="http://schemas.microsoft.com/office/drawing/2014/main" id="{9F78450D-F006-4AC5-B676-2B7DCF7752F5}"/>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748549" name="Text Box 5">
              <a:extLst>
                <a:ext uri="{FF2B5EF4-FFF2-40B4-BE49-F238E27FC236}">
                  <a16:creationId xmlns:a16="http://schemas.microsoft.com/office/drawing/2014/main" id="{E52B68CB-70DF-4641-865D-9BAD97F6BE0C}"/>
                </a:ext>
              </a:extLst>
            </p:cNvPr>
            <p:cNvSpPr txBox="1">
              <a:spLocks noChangeArrowheads="1"/>
            </p:cNvSpPr>
            <p:nvPr/>
          </p:nvSpPr>
          <p:spPr bwMode="auto">
            <a:xfrm>
              <a:off x="0" y="2448"/>
              <a:ext cx="1467" cy="365"/>
            </a:xfrm>
            <a:prstGeom prst="rect">
              <a:avLst/>
            </a:prstGeom>
            <a:solidFill>
              <a:srgbClr val="2CB843"/>
            </a:solidFill>
            <a:ln>
              <a:noFill/>
            </a:ln>
            <a:effectLst/>
          </p:spPr>
          <p:txBody>
            <a:bodyPr wrap="none">
              <a:spAutoFit/>
            </a:bodyPr>
            <a:lstStyle/>
            <a:p>
              <a:pPr>
                <a:defRPr/>
              </a:pPr>
              <a:r>
                <a:rPr lang="en-US" altLang="zh-TW" sz="320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a:solidFill>
                    <a:schemeClr val="bg1"/>
                  </a:solidFill>
                  <a:latin typeface="Times New Roman" panose="02020603050405020304" pitchFamily="18" charset="0"/>
                  <a:ea typeface="新細明體" panose="02020500000000000000" pitchFamily="18" charset="-120"/>
                </a:rPr>
                <a:t> 7.6</a:t>
              </a:r>
              <a:endParaRPr lang="en-US" altLang="zh-TW" sz="3200" i="1">
                <a:solidFill>
                  <a:schemeClr val="bg1"/>
                </a:solidFill>
                <a:latin typeface="Times New Roman" panose="02020603050405020304" pitchFamily="18" charset="0"/>
                <a:ea typeface="新細明體" panose="02020500000000000000" pitchFamily="18" charset="-120"/>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頁尾版面配置區 1">
            <a:extLst>
              <a:ext uri="{FF2B5EF4-FFF2-40B4-BE49-F238E27FC236}">
                <a16:creationId xmlns:a16="http://schemas.microsoft.com/office/drawing/2014/main" id="{CDF5BE92-C7AB-49CE-8BC7-C0F79497844D}"/>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61443" name="投影片編號版面配置區 2">
            <a:extLst>
              <a:ext uri="{FF2B5EF4-FFF2-40B4-BE49-F238E27FC236}">
                <a16:creationId xmlns:a16="http://schemas.microsoft.com/office/drawing/2014/main" id="{2DA4FFF4-A74C-4908-ADFF-52E443F5288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F04CB52-E0C5-4E05-AED4-4CC0F1607E01}" type="slidenum">
              <a:rPr lang="en-US" altLang="zh-TW" b="0"/>
              <a:pPr/>
              <a:t>36</a:t>
            </a:fld>
            <a:endParaRPr lang="en-US" altLang="zh-TW" b="0"/>
          </a:p>
        </p:txBody>
      </p:sp>
      <p:sp>
        <p:nvSpPr>
          <p:cNvPr id="61444" name="Text Box 2">
            <a:extLst>
              <a:ext uri="{FF2B5EF4-FFF2-40B4-BE49-F238E27FC236}">
                <a16:creationId xmlns:a16="http://schemas.microsoft.com/office/drawing/2014/main" id="{0E446CD1-C88D-44A4-98EF-CC0DFD71F6E6}"/>
              </a:ext>
            </a:extLst>
          </p:cNvPr>
          <p:cNvSpPr txBox="1">
            <a:spLocks noChangeArrowheads="1"/>
          </p:cNvSpPr>
          <p:nvPr/>
        </p:nvSpPr>
        <p:spPr bwMode="auto">
          <a:xfrm>
            <a:off x="76200" y="696913"/>
            <a:ext cx="88392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400" dirty="0">
                <a:latin typeface="Arial Unicode MS" pitchFamily="34" charset="-128"/>
                <a:ea typeface="新細明體" panose="02020500000000000000" pitchFamily="18" charset="-120"/>
              </a:rPr>
              <a:t>A packet has arrived with an M bit value of 1 and a fragmentation offset value of zero. Is this the first fragment, the last fragment, or a middle fragment?</a:t>
            </a:r>
          </a:p>
          <a:p>
            <a:pPr algn="just"/>
            <a:endParaRPr lang="en-US" altLang="zh-TW" sz="2400" dirty="0">
              <a:latin typeface="Arial Unicode MS" pitchFamily="34" charset="-128"/>
              <a:ea typeface="新細明體" panose="02020500000000000000" pitchFamily="18" charset="-120"/>
            </a:endParaRPr>
          </a:p>
          <a:p>
            <a:pPr algn="just"/>
            <a:r>
              <a:rPr lang="en-US" altLang="zh-TW" sz="2400" i="1" dirty="0">
                <a:solidFill>
                  <a:schemeClr val="hlink"/>
                </a:solidFill>
                <a:latin typeface="Arial Unicode MS" pitchFamily="34" charset="-128"/>
                <a:ea typeface="新細明體" panose="02020500000000000000" pitchFamily="18" charset="-120"/>
              </a:rPr>
              <a:t>Solution</a:t>
            </a:r>
          </a:p>
          <a:p>
            <a:pPr algn="just"/>
            <a:r>
              <a:rPr lang="en-US" altLang="zh-TW" sz="2400" dirty="0">
                <a:latin typeface="Arial Unicode MS" pitchFamily="34" charset="-128"/>
                <a:ea typeface="新細明體" panose="02020500000000000000" pitchFamily="18" charset="-120"/>
              </a:rPr>
              <a:t>Because the M bit is 1, it is either the first fragment or a middle one. Because </a:t>
            </a:r>
            <a:r>
              <a:rPr lang="en-US" altLang="zh-TW" sz="2400" dirty="0">
                <a:solidFill>
                  <a:srgbClr val="00B0F0"/>
                </a:solidFill>
                <a:latin typeface="Arial Unicode MS" pitchFamily="34" charset="-128"/>
                <a:ea typeface="新細明體" panose="02020500000000000000" pitchFamily="18" charset="-120"/>
              </a:rPr>
              <a:t>the offset value is 0, it is the first fragment.</a:t>
            </a:r>
          </a:p>
        </p:txBody>
      </p:sp>
      <p:grpSp>
        <p:nvGrpSpPr>
          <p:cNvPr id="61445" name="Group 3">
            <a:extLst>
              <a:ext uri="{FF2B5EF4-FFF2-40B4-BE49-F238E27FC236}">
                <a16:creationId xmlns:a16="http://schemas.microsoft.com/office/drawing/2014/main" id="{831CDA3D-5CFB-4E5E-B9DA-1DB3CB6C00DB}"/>
              </a:ext>
            </a:extLst>
          </p:cNvPr>
          <p:cNvGrpSpPr>
            <a:grpSpLocks/>
          </p:cNvGrpSpPr>
          <p:nvPr/>
        </p:nvGrpSpPr>
        <p:grpSpPr bwMode="auto">
          <a:xfrm>
            <a:off x="0" y="0"/>
            <a:ext cx="9144000" cy="609600"/>
            <a:chOff x="0" y="2448"/>
            <a:chExt cx="5760" cy="384"/>
          </a:xfrm>
        </p:grpSpPr>
        <p:sp>
          <p:nvSpPr>
            <p:cNvPr id="61446" name="Rectangle 4">
              <a:extLst>
                <a:ext uri="{FF2B5EF4-FFF2-40B4-BE49-F238E27FC236}">
                  <a16:creationId xmlns:a16="http://schemas.microsoft.com/office/drawing/2014/main" id="{3BAA52DE-5577-4374-8BF5-607255EAB342}"/>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750597" name="Text Box 5">
              <a:extLst>
                <a:ext uri="{FF2B5EF4-FFF2-40B4-BE49-F238E27FC236}">
                  <a16:creationId xmlns:a16="http://schemas.microsoft.com/office/drawing/2014/main" id="{28A45D04-E051-4773-A121-C6087BD9562F}"/>
                </a:ext>
              </a:extLst>
            </p:cNvPr>
            <p:cNvSpPr txBox="1">
              <a:spLocks noChangeArrowheads="1"/>
            </p:cNvSpPr>
            <p:nvPr/>
          </p:nvSpPr>
          <p:spPr bwMode="auto">
            <a:xfrm>
              <a:off x="0" y="2448"/>
              <a:ext cx="1467" cy="365"/>
            </a:xfrm>
            <a:prstGeom prst="rect">
              <a:avLst/>
            </a:prstGeom>
            <a:solidFill>
              <a:srgbClr val="2CB843"/>
            </a:solidFill>
            <a:ln>
              <a:noFill/>
            </a:ln>
            <a:effectLst/>
          </p:spPr>
          <p:txBody>
            <a:bodyPr wrap="none">
              <a:spAutoFit/>
            </a:bodyPr>
            <a:lstStyle/>
            <a:p>
              <a:pPr>
                <a:defRPr/>
              </a:pPr>
              <a:r>
                <a:rPr lang="en-US" altLang="zh-TW" sz="320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a:solidFill>
                    <a:schemeClr val="bg1"/>
                  </a:solidFill>
                  <a:latin typeface="Times New Roman" panose="02020603050405020304" pitchFamily="18" charset="0"/>
                  <a:ea typeface="新細明體" panose="02020500000000000000" pitchFamily="18" charset="-120"/>
                </a:rPr>
                <a:t> 7.7</a:t>
              </a:r>
              <a:endParaRPr lang="en-US" altLang="zh-TW" sz="3200" i="1">
                <a:solidFill>
                  <a:schemeClr val="bg1"/>
                </a:solidFill>
                <a:latin typeface="Times New Roman" panose="02020603050405020304" pitchFamily="18" charset="0"/>
                <a:ea typeface="新細明體" panose="02020500000000000000" pitchFamily="18" charset="-120"/>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頁尾版面配置區 1">
            <a:extLst>
              <a:ext uri="{FF2B5EF4-FFF2-40B4-BE49-F238E27FC236}">
                <a16:creationId xmlns:a16="http://schemas.microsoft.com/office/drawing/2014/main" id="{6A4C46AC-2E04-45BD-BF6C-F1485685C471}"/>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65539" name="投影片編號版面配置區 2">
            <a:extLst>
              <a:ext uri="{FF2B5EF4-FFF2-40B4-BE49-F238E27FC236}">
                <a16:creationId xmlns:a16="http://schemas.microsoft.com/office/drawing/2014/main" id="{A9C6B7F8-2E27-4AC0-BFBC-961BA290AB4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519D0E5-754F-476C-8984-4E16DF344848}" type="slidenum">
              <a:rPr lang="en-US" altLang="zh-TW" b="0"/>
              <a:pPr/>
              <a:t>37</a:t>
            </a:fld>
            <a:endParaRPr lang="en-US" altLang="zh-TW" b="0"/>
          </a:p>
        </p:txBody>
      </p:sp>
      <p:sp>
        <p:nvSpPr>
          <p:cNvPr id="65540" name="Text Box 2">
            <a:extLst>
              <a:ext uri="{FF2B5EF4-FFF2-40B4-BE49-F238E27FC236}">
                <a16:creationId xmlns:a16="http://schemas.microsoft.com/office/drawing/2014/main" id="{AC297C88-7074-4CFE-8A05-2E34F3125623}"/>
              </a:ext>
            </a:extLst>
          </p:cNvPr>
          <p:cNvSpPr txBox="1">
            <a:spLocks noChangeArrowheads="1"/>
          </p:cNvSpPr>
          <p:nvPr/>
        </p:nvSpPr>
        <p:spPr bwMode="auto">
          <a:xfrm>
            <a:off x="76200" y="696913"/>
            <a:ext cx="88392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400" dirty="0">
                <a:latin typeface="Arial Unicode MS" pitchFamily="34" charset="-128"/>
                <a:ea typeface="新細明體" panose="02020500000000000000" pitchFamily="18" charset="-120"/>
              </a:rPr>
              <a:t>A packet has arrived in which </a:t>
            </a:r>
            <a:r>
              <a:rPr lang="en-US" altLang="zh-TW" sz="2400" dirty="0">
                <a:solidFill>
                  <a:srgbClr val="00B0F0"/>
                </a:solidFill>
                <a:latin typeface="Arial Unicode MS" pitchFamily="34" charset="-128"/>
                <a:ea typeface="新細明體" panose="02020500000000000000" pitchFamily="18" charset="-120"/>
              </a:rPr>
              <a:t>the offset value is 100</a:t>
            </a:r>
            <a:r>
              <a:rPr lang="en-US" altLang="zh-TW" sz="2400" dirty="0">
                <a:latin typeface="Arial Unicode MS" pitchFamily="34" charset="-128"/>
                <a:ea typeface="新細明體" panose="02020500000000000000" pitchFamily="18" charset="-120"/>
              </a:rPr>
              <a:t>, the value of </a:t>
            </a:r>
            <a:r>
              <a:rPr lang="en-US" altLang="zh-TW" sz="2400" dirty="0">
                <a:solidFill>
                  <a:srgbClr val="00B0F0"/>
                </a:solidFill>
                <a:latin typeface="Arial Unicode MS" pitchFamily="34" charset="-128"/>
                <a:ea typeface="新細明體" panose="02020500000000000000" pitchFamily="18" charset="-120"/>
              </a:rPr>
              <a:t>HLEN is 5 </a:t>
            </a:r>
            <a:r>
              <a:rPr lang="en-US" altLang="zh-TW" sz="2400" dirty="0">
                <a:latin typeface="Arial Unicode MS" pitchFamily="34" charset="-128"/>
                <a:ea typeface="新細明體" panose="02020500000000000000" pitchFamily="18" charset="-120"/>
              </a:rPr>
              <a:t>and the value of the </a:t>
            </a:r>
            <a:r>
              <a:rPr lang="en-US" altLang="zh-TW" sz="2400" dirty="0">
                <a:solidFill>
                  <a:srgbClr val="00B0F0"/>
                </a:solidFill>
                <a:latin typeface="Arial Unicode MS" pitchFamily="34" charset="-128"/>
                <a:ea typeface="新細明體" panose="02020500000000000000" pitchFamily="18" charset="-120"/>
              </a:rPr>
              <a:t>total length field is 100</a:t>
            </a:r>
            <a:r>
              <a:rPr lang="en-US" altLang="zh-TW" sz="2400" dirty="0">
                <a:latin typeface="Arial Unicode MS" pitchFamily="34" charset="-128"/>
                <a:ea typeface="新細明體" panose="02020500000000000000" pitchFamily="18" charset="-120"/>
              </a:rPr>
              <a:t>. What is the number of the first byte and the last byte?</a:t>
            </a:r>
          </a:p>
          <a:p>
            <a:pPr algn="just"/>
            <a:endParaRPr lang="en-US" altLang="zh-TW" sz="2400" dirty="0">
              <a:latin typeface="Arial Unicode MS" pitchFamily="34" charset="-128"/>
              <a:ea typeface="新細明體" panose="02020500000000000000" pitchFamily="18" charset="-120"/>
            </a:endParaRPr>
          </a:p>
          <a:p>
            <a:pPr algn="just"/>
            <a:r>
              <a:rPr lang="en-US" altLang="zh-TW" sz="2400" i="1" dirty="0">
                <a:solidFill>
                  <a:schemeClr val="hlink"/>
                </a:solidFill>
                <a:latin typeface="Arial Unicode MS" pitchFamily="34" charset="-128"/>
                <a:ea typeface="新細明體" panose="02020500000000000000" pitchFamily="18" charset="-120"/>
              </a:rPr>
              <a:t>Solution</a:t>
            </a:r>
          </a:p>
          <a:p>
            <a:pPr algn="just"/>
            <a:r>
              <a:rPr lang="en-US" altLang="zh-TW" sz="2400" dirty="0">
                <a:latin typeface="Arial Unicode MS" pitchFamily="34" charset="-128"/>
                <a:ea typeface="新細明體" panose="02020500000000000000" pitchFamily="18" charset="-120"/>
              </a:rPr>
              <a:t>The first byte number is 100 × 8 = 800. </a:t>
            </a:r>
            <a:r>
              <a:rPr lang="en-US" altLang="zh-TW" sz="2400" dirty="0">
                <a:solidFill>
                  <a:srgbClr val="00B0F0"/>
                </a:solidFill>
                <a:latin typeface="Arial Unicode MS" pitchFamily="34" charset="-128"/>
                <a:ea typeface="新細明體" panose="02020500000000000000" pitchFamily="18" charset="-120"/>
              </a:rPr>
              <a:t>The total length is 100 bytes</a:t>
            </a:r>
            <a:r>
              <a:rPr lang="en-US" altLang="zh-TW" sz="2400" dirty="0">
                <a:latin typeface="Arial Unicode MS" pitchFamily="34" charset="-128"/>
                <a:ea typeface="新細明體" panose="02020500000000000000" pitchFamily="18" charset="-120"/>
              </a:rPr>
              <a:t> and the header length is 20 bytes (5 × 4), which means that there are 80 bytes in this datagram. If the first byte number is 800, the last byte number must be 879.</a:t>
            </a:r>
          </a:p>
        </p:txBody>
      </p:sp>
      <p:grpSp>
        <p:nvGrpSpPr>
          <p:cNvPr id="65541" name="Group 3">
            <a:extLst>
              <a:ext uri="{FF2B5EF4-FFF2-40B4-BE49-F238E27FC236}">
                <a16:creationId xmlns:a16="http://schemas.microsoft.com/office/drawing/2014/main" id="{E25E92FE-A0CF-4B07-BA55-313E3FE718D7}"/>
              </a:ext>
            </a:extLst>
          </p:cNvPr>
          <p:cNvGrpSpPr>
            <a:grpSpLocks/>
          </p:cNvGrpSpPr>
          <p:nvPr/>
        </p:nvGrpSpPr>
        <p:grpSpPr bwMode="auto">
          <a:xfrm>
            <a:off x="0" y="0"/>
            <a:ext cx="9144000" cy="609600"/>
            <a:chOff x="0" y="2448"/>
            <a:chExt cx="5760" cy="384"/>
          </a:xfrm>
        </p:grpSpPr>
        <p:sp>
          <p:nvSpPr>
            <p:cNvPr id="65542" name="Rectangle 4">
              <a:extLst>
                <a:ext uri="{FF2B5EF4-FFF2-40B4-BE49-F238E27FC236}">
                  <a16:creationId xmlns:a16="http://schemas.microsoft.com/office/drawing/2014/main" id="{F740EC1D-F48E-4A48-8393-56D921571D4A}"/>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754693" name="Text Box 5">
              <a:extLst>
                <a:ext uri="{FF2B5EF4-FFF2-40B4-BE49-F238E27FC236}">
                  <a16:creationId xmlns:a16="http://schemas.microsoft.com/office/drawing/2014/main" id="{B606C437-7CB1-40CB-B0B8-6B347589A9AB}"/>
                </a:ext>
              </a:extLst>
            </p:cNvPr>
            <p:cNvSpPr txBox="1">
              <a:spLocks noChangeArrowheads="1"/>
            </p:cNvSpPr>
            <p:nvPr/>
          </p:nvSpPr>
          <p:spPr bwMode="auto">
            <a:xfrm>
              <a:off x="0" y="2448"/>
              <a:ext cx="1467" cy="365"/>
            </a:xfrm>
            <a:prstGeom prst="rect">
              <a:avLst/>
            </a:prstGeom>
            <a:solidFill>
              <a:srgbClr val="2CB843"/>
            </a:solidFill>
            <a:ln>
              <a:noFill/>
            </a:ln>
            <a:effectLst/>
          </p:spPr>
          <p:txBody>
            <a:bodyPr wrap="none">
              <a:spAutoFit/>
            </a:bodyPr>
            <a:lstStyle/>
            <a:p>
              <a:pPr>
                <a:defRPr/>
              </a:pPr>
              <a:r>
                <a:rPr lang="en-US" altLang="zh-TW" sz="320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a:solidFill>
                    <a:schemeClr val="bg1"/>
                  </a:solidFill>
                  <a:latin typeface="Times New Roman" panose="02020603050405020304" pitchFamily="18" charset="0"/>
                  <a:ea typeface="新細明體" panose="02020500000000000000" pitchFamily="18" charset="-120"/>
                </a:rPr>
                <a:t> 7.9</a:t>
              </a:r>
              <a:endParaRPr lang="en-US" altLang="zh-TW" sz="3200" i="1">
                <a:solidFill>
                  <a:schemeClr val="bg1"/>
                </a:solidFill>
                <a:latin typeface="Times New Roman" panose="02020603050405020304" pitchFamily="18" charset="0"/>
                <a:ea typeface="新細明體" panose="02020500000000000000" pitchFamily="18" charset="-120"/>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灯片编号占位符 5">
            <a:extLst>
              <a:ext uri="{FF2B5EF4-FFF2-40B4-BE49-F238E27FC236}">
                <a16:creationId xmlns:a16="http://schemas.microsoft.com/office/drawing/2014/main" id="{3C112D03-EEFF-4993-A1F1-A74DD16E8DF5}"/>
              </a:ext>
            </a:extLst>
          </p:cNvPr>
          <p:cNvSpPr>
            <a:spLocks noGrp="1"/>
          </p:cNvSpPr>
          <p:nvPr>
            <p:ph type="sldNum" sz="quarter" idx="12"/>
          </p:nvPr>
        </p:nvSpPr>
        <p:spPr bwMode="auto">
          <a:xfrm>
            <a:off x="6686550" y="6308725"/>
            <a:ext cx="21336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r" rtl="0" eaLnBrk="1" fontAlgn="base" hangingPunct="1">
              <a:spcBef>
                <a:spcPct val="0"/>
              </a:spcBef>
              <a:spcAft>
                <a:spcPct val="0"/>
              </a:spcAft>
              <a:defRPr sz="1400" b="0" kern="1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2pPr>
            <a:lvl3pPr marL="9144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3pPr>
            <a:lvl4pPr marL="13716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4pPr>
            <a:lvl5pPr marL="18288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5pPr>
            <a:lvl6pPr marL="22860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6pPr>
            <a:lvl7pPr marL="27432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7pPr>
            <a:lvl8pPr marL="32004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8pPr>
            <a:lvl9pPr marL="36576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9pPr>
          </a:lstStyle>
          <a:p>
            <a:pPr>
              <a:defRPr/>
            </a:pPr>
            <a:fld id="{B49A12E6-BBBF-464C-8907-60390281992B}" type="slidenum">
              <a:rPr lang="en-US" altLang="zh-CN" smtClean="0"/>
              <a:pPr>
                <a:defRPr/>
              </a:pPr>
              <a:t>38</a:t>
            </a:fld>
            <a:endParaRPr lang="en-US" altLang="zh-CN"/>
          </a:p>
        </p:txBody>
      </p:sp>
      <p:sp>
        <p:nvSpPr>
          <p:cNvPr id="500738" name="Line 2">
            <a:extLst>
              <a:ext uri="{FF2B5EF4-FFF2-40B4-BE49-F238E27FC236}">
                <a16:creationId xmlns:a16="http://schemas.microsoft.com/office/drawing/2014/main" id="{D97D0739-C466-4772-AAD5-16DFCA5A36C2}"/>
              </a:ext>
            </a:extLst>
          </p:cNvPr>
          <p:cNvSpPr>
            <a:spLocks noChangeShapeType="1"/>
          </p:cNvSpPr>
          <p:nvPr/>
        </p:nvSpPr>
        <p:spPr bwMode="auto">
          <a:xfrm rot="10800000">
            <a:off x="7308850" y="4438650"/>
            <a:ext cx="64611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500739" name="AutoShape 3">
            <a:extLst>
              <a:ext uri="{FF2B5EF4-FFF2-40B4-BE49-F238E27FC236}">
                <a16:creationId xmlns:a16="http://schemas.microsoft.com/office/drawing/2014/main" id="{2CA6357E-74A7-46D9-A391-A8444CE75BB7}"/>
              </a:ext>
            </a:extLst>
          </p:cNvPr>
          <p:cNvSpPr>
            <a:spLocks noChangeArrowheads="1"/>
          </p:cNvSpPr>
          <p:nvPr/>
        </p:nvSpPr>
        <p:spPr bwMode="auto">
          <a:xfrm rot="-2221057">
            <a:off x="6018213" y="4891088"/>
            <a:ext cx="1728787" cy="576262"/>
          </a:xfrm>
          <a:prstGeom prst="cloudCallout">
            <a:avLst>
              <a:gd name="adj1" fmla="val -55037"/>
              <a:gd name="adj2" fmla="val 36301"/>
            </a:avLst>
          </a:prstGeom>
          <a:solidFill>
            <a:srgbClr val="FFE599"/>
          </a:solidFill>
          <a:ln w="952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endParaRPr lang="zh-CN" altLang="zh-CN">
              <a:effectLst>
                <a:outerShdw blurRad="38100" dist="38100" dir="2700000" algn="tl">
                  <a:srgbClr val="000000"/>
                </a:outerShdw>
              </a:effectLst>
            </a:endParaRPr>
          </a:p>
        </p:txBody>
      </p:sp>
      <p:sp>
        <p:nvSpPr>
          <p:cNvPr id="500740" name="Rectangle 4">
            <a:extLst>
              <a:ext uri="{FF2B5EF4-FFF2-40B4-BE49-F238E27FC236}">
                <a16:creationId xmlns:a16="http://schemas.microsoft.com/office/drawing/2014/main" id="{13531147-5C4D-4315-B81F-A6FFE586B620}"/>
              </a:ext>
            </a:extLst>
          </p:cNvPr>
          <p:cNvSpPr>
            <a:spLocks noGrp="1" noChangeArrowheads="1"/>
          </p:cNvSpPr>
          <p:nvPr>
            <p:ph type="title"/>
          </p:nvPr>
        </p:nvSpPr>
        <p:spPr/>
        <p:txBody>
          <a:bodyPr/>
          <a:lstStyle/>
          <a:p>
            <a:pPr eaLnBrk="1" hangingPunct="1">
              <a:defRPr/>
            </a:pPr>
            <a:r>
              <a:rPr lang="en-US" altLang="zh-CN"/>
              <a:t>Reassembly</a:t>
            </a:r>
            <a:r>
              <a:rPr lang="zh-CN" altLang="en-US"/>
              <a:t>（重组操作 ）</a:t>
            </a:r>
          </a:p>
        </p:txBody>
      </p:sp>
      <p:sp>
        <p:nvSpPr>
          <p:cNvPr id="500741" name="Rectangle 5">
            <a:extLst>
              <a:ext uri="{FF2B5EF4-FFF2-40B4-BE49-F238E27FC236}">
                <a16:creationId xmlns:a16="http://schemas.microsoft.com/office/drawing/2014/main" id="{A4B12C8F-149E-4F0F-A281-CB5969E9A721}"/>
              </a:ext>
            </a:extLst>
          </p:cNvPr>
          <p:cNvSpPr>
            <a:spLocks noGrp="1" noChangeArrowheads="1"/>
          </p:cNvSpPr>
          <p:nvPr>
            <p:ph type="body" idx="1"/>
          </p:nvPr>
        </p:nvSpPr>
        <p:spPr>
          <a:xfrm>
            <a:off x="472223" y="1425796"/>
            <a:ext cx="7886700" cy="4351338"/>
          </a:xfrm>
        </p:spPr>
        <p:txBody>
          <a:bodyPr/>
          <a:lstStyle/>
          <a:p>
            <a:pPr eaLnBrk="1" hangingPunct="1">
              <a:lnSpc>
                <a:spcPct val="90000"/>
              </a:lnSpc>
              <a:defRPr/>
            </a:pPr>
            <a:r>
              <a:rPr lang="en-US" altLang="zh-CN" dirty="0"/>
              <a:t>Only by </a:t>
            </a:r>
            <a:r>
              <a:rPr lang="en-US" altLang="zh-CN" dirty="0">
                <a:solidFill>
                  <a:schemeClr val="folHlink"/>
                </a:solidFill>
              </a:rPr>
              <a:t>destination host</a:t>
            </a:r>
            <a:endParaRPr lang="en-US" altLang="zh-CN" dirty="0"/>
          </a:p>
          <a:p>
            <a:pPr lvl="1" eaLnBrk="1" hangingPunct="1">
              <a:lnSpc>
                <a:spcPct val="90000"/>
              </a:lnSpc>
              <a:defRPr/>
            </a:pPr>
            <a:r>
              <a:rPr lang="en-US" altLang="zh-CN" dirty="0"/>
              <a:t>Connectionless </a:t>
            </a:r>
            <a:r>
              <a:rPr lang="en-US" altLang="zh-CN" dirty="0">
                <a:sym typeface="Wingdings" panose="05000000000000000000" pitchFamily="2" charset="2"/>
              </a:rPr>
              <a:t> </a:t>
            </a:r>
            <a:r>
              <a:rPr lang="zh-CN" altLang="en-US" dirty="0"/>
              <a:t>各分片的传输路径可不同</a:t>
            </a:r>
          </a:p>
          <a:p>
            <a:pPr lvl="1" eaLnBrk="1" hangingPunct="1">
              <a:lnSpc>
                <a:spcPct val="90000"/>
              </a:lnSpc>
              <a:defRPr/>
            </a:pPr>
            <a:r>
              <a:rPr lang="zh-CN" altLang="en-US" dirty="0"/>
              <a:t>有重组时限</a:t>
            </a:r>
          </a:p>
          <a:p>
            <a:pPr lvl="1" eaLnBrk="1" hangingPunct="1">
              <a:lnSpc>
                <a:spcPct val="90000"/>
              </a:lnSpc>
              <a:defRPr/>
            </a:pPr>
            <a:r>
              <a:rPr lang="zh-CN" altLang="en-US" dirty="0"/>
              <a:t>若丢失分片，则无法重组</a:t>
            </a:r>
            <a:r>
              <a:rPr lang="en-US" altLang="zh-CN" dirty="0"/>
              <a:t>IP</a:t>
            </a:r>
            <a:r>
              <a:rPr lang="zh-CN" altLang="en-US" dirty="0"/>
              <a:t>分组</a:t>
            </a:r>
          </a:p>
          <a:p>
            <a:pPr eaLnBrk="1" hangingPunct="1">
              <a:lnSpc>
                <a:spcPct val="90000"/>
              </a:lnSpc>
              <a:defRPr/>
            </a:pPr>
            <a:r>
              <a:rPr lang="zh-CN" altLang="en-US" dirty="0"/>
              <a:t>目的主机能区分和重组不同的原</a:t>
            </a:r>
            <a:r>
              <a:rPr lang="en-US" altLang="zh-CN" dirty="0"/>
              <a:t>IP</a:t>
            </a:r>
            <a:r>
              <a:rPr lang="zh-CN" altLang="en-US" dirty="0"/>
              <a:t>报文</a:t>
            </a:r>
          </a:p>
          <a:p>
            <a:pPr lvl="1" eaLnBrk="1" hangingPunct="1">
              <a:lnSpc>
                <a:spcPct val="90000"/>
              </a:lnSpc>
              <a:defRPr/>
            </a:pPr>
            <a:r>
              <a:rPr lang="zh-CN" altLang="en-US" dirty="0"/>
              <a:t>（源</a:t>
            </a:r>
            <a:r>
              <a:rPr lang="en-US" altLang="zh-CN" dirty="0"/>
              <a:t>IP</a:t>
            </a:r>
            <a:r>
              <a:rPr lang="zh-CN" altLang="en-US" dirty="0"/>
              <a:t>地址，标识）</a:t>
            </a:r>
          </a:p>
        </p:txBody>
      </p:sp>
      <p:sp>
        <p:nvSpPr>
          <p:cNvPr id="500742" name="Line 6">
            <a:extLst>
              <a:ext uri="{FF2B5EF4-FFF2-40B4-BE49-F238E27FC236}">
                <a16:creationId xmlns:a16="http://schemas.microsoft.com/office/drawing/2014/main" id="{E424EB50-7DD7-4227-8E58-87AFC4615530}"/>
              </a:ext>
            </a:extLst>
          </p:cNvPr>
          <p:cNvSpPr>
            <a:spLocks noChangeShapeType="1"/>
          </p:cNvSpPr>
          <p:nvPr/>
        </p:nvSpPr>
        <p:spPr bwMode="auto">
          <a:xfrm>
            <a:off x="1116013" y="5373688"/>
            <a:ext cx="863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pic>
        <p:nvPicPr>
          <p:cNvPr id="26632" name="Picture 7">
            <a:extLst>
              <a:ext uri="{FF2B5EF4-FFF2-40B4-BE49-F238E27FC236}">
                <a16:creationId xmlns:a16="http://schemas.microsoft.com/office/drawing/2014/main" id="{DD6B5E1D-3D38-4C16-B1B3-C8EB5E8086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5588" y="4203700"/>
            <a:ext cx="52228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6633" name="Text Box 8">
            <a:extLst>
              <a:ext uri="{FF2B5EF4-FFF2-40B4-BE49-F238E27FC236}">
                <a16:creationId xmlns:a16="http://schemas.microsoft.com/office/drawing/2014/main" id="{605254B0-4701-4E1B-A792-D6057FF23315}"/>
              </a:ext>
            </a:extLst>
          </p:cNvPr>
          <p:cNvSpPr txBox="1">
            <a:spLocks noChangeArrowheads="1"/>
          </p:cNvSpPr>
          <p:nvPr/>
        </p:nvSpPr>
        <p:spPr bwMode="auto">
          <a:xfrm>
            <a:off x="323850" y="5086350"/>
            <a:ext cx="368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Franklin Gothic Medium" panose="020B0603020102020204" pitchFamily="34" charset="0"/>
                <a:ea typeface="楷体_GB2312" pitchFamily="49" charset="-122"/>
              </a:defRPr>
            </a:lvl1pPr>
            <a:lvl2pPr marL="742950" indent="-285750">
              <a:defRPr sz="2400" b="1">
                <a:solidFill>
                  <a:schemeClr val="tx1"/>
                </a:solidFill>
                <a:latin typeface="Franklin Gothic Medium" panose="020B0603020102020204" pitchFamily="34" charset="0"/>
                <a:ea typeface="楷体_GB2312" pitchFamily="49" charset="-122"/>
              </a:defRPr>
            </a:lvl2pPr>
            <a:lvl3pPr marL="1143000" indent="-228600">
              <a:defRPr sz="2400" b="1">
                <a:solidFill>
                  <a:schemeClr val="tx1"/>
                </a:solidFill>
                <a:latin typeface="Franklin Gothic Medium" panose="020B0603020102020204" pitchFamily="34" charset="0"/>
                <a:ea typeface="楷体_GB2312" pitchFamily="49" charset="-122"/>
              </a:defRPr>
            </a:lvl3pPr>
            <a:lvl4pPr marL="1600200" indent="-228600">
              <a:defRPr sz="2400" b="1">
                <a:solidFill>
                  <a:schemeClr val="tx1"/>
                </a:solidFill>
                <a:latin typeface="Franklin Gothic Medium" panose="020B0603020102020204" pitchFamily="34" charset="0"/>
                <a:ea typeface="楷体_GB2312" pitchFamily="49" charset="-122"/>
              </a:defRPr>
            </a:lvl4pPr>
            <a:lvl5pPr marL="2057400" indent="-228600">
              <a:defRPr sz="2400" b="1">
                <a:solidFill>
                  <a:schemeClr val="tx1"/>
                </a:solidFill>
                <a:latin typeface="Franklin Gothic Medium" panose="020B06030201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9pPr>
          </a:lstStyle>
          <a:p>
            <a:pPr eaLnBrk="1" hangingPunct="1"/>
            <a:r>
              <a:rPr lang="en-US" altLang="zh-CN"/>
              <a:t>A</a:t>
            </a:r>
          </a:p>
        </p:txBody>
      </p:sp>
      <p:sp>
        <p:nvSpPr>
          <p:cNvPr id="26634" name="Text Box 9">
            <a:extLst>
              <a:ext uri="{FF2B5EF4-FFF2-40B4-BE49-F238E27FC236}">
                <a16:creationId xmlns:a16="http://schemas.microsoft.com/office/drawing/2014/main" id="{CD8C0866-9BA4-46C2-B949-711BB58AC8CB}"/>
              </a:ext>
            </a:extLst>
          </p:cNvPr>
          <p:cNvSpPr txBox="1">
            <a:spLocks noChangeArrowheads="1"/>
          </p:cNvSpPr>
          <p:nvPr/>
        </p:nvSpPr>
        <p:spPr bwMode="auto">
          <a:xfrm>
            <a:off x="7885113" y="4629150"/>
            <a:ext cx="369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Franklin Gothic Medium" panose="020B0603020102020204" pitchFamily="34" charset="0"/>
                <a:ea typeface="楷体_GB2312" pitchFamily="49" charset="-122"/>
              </a:defRPr>
            </a:lvl1pPr>
            <a:lvl2pPr marL="742950" indent="-285750">
              <a:defRPr sz="2400" b="1">
                <a:solidFill>
                  <a:schemeClr val="tx1"/>
                </a:solidFill>
                <a:latin typeface="Franklin Gothic Medium" panose="020B0603020102020204" pitchFamily="34" charset="0"/>
                <a:ea typeface="楷体_GB2312" pitchFamily="49" charset="-122"/>
              </a:defRPr>
            </a:lvl2pPr>
            <a:lvl3pPr marL="1143000" indent="-228600">
              <a:defRPr sz="2400" b="1">
                <a:solidFill>
                  <a:schemeClr val="tx1"/>
                </a:solidFill>
                <a:latin typeface="Franklin Gothic Medium" panose="020B0603020102020204" pitchFamily="34" charset="0"/>
                <a:ea typeface="楷体_GB2312" pitchFamily="49" charset="-122"/>
              </a:defRPr>
            </a:lvl3pPr>
            <a:lvl4pPr marL="1600200" indent="-228600">
              <a:defRPr sz="2400" b="1">
                <a:solidFill>
                  <a:schemeClr val="tx1"/>
                </a:solidFill>
                <a:latin typeface="Franklin Gothic Medium" panose="020B0603020102020204" pitchFamily="34" charset="0"/>
                <a:ea typeface="楷体_GB2312" pitchFamily="49" charset="-122"/>
              </a:defRPr>
            </a:lvl4pPr>
            <a:lvl5pPr marL="2057400" indent="-228600">
              <a:defRPr sz="2400" b="1">
                <a:solidFill>
                  <a:schemeClr val="tx1"/>
                </a:solidFill>
                <a:latin typeface="Franklin Gothic Medium" panose="020B06030201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9pPr>
          </a:lstStyle>
          <a:p>
            <a:pPr eaLnBrk="1" hangingPunct="1"/>
            <a:r>
              <a:rPr lang="en-US" altLang="zh-CN"/>
              <a:t>B</a:t>
            </a:r>
          </a:p>
        </p:txBody>
      </p:sp>
      <p:pic>
        <p:nvPicPr>
          <p:cNvPr id="26635" name="Picture 10">
            <a:extLst>
              <a:ext uri="{FF2B5EF4-FFF2-40B4-BE49-F238E27FC236}">
                <a16:creationId xmlns:a16="http://schemas.microsoft.com/office/drawing/2014/main" id="{91718EB0-252D-422C-80E4-EE09D65FF9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5086350"/>
            <a:ext cx="52228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00747" name="Text Box 11">
            <a:extLst>
              <a:ext uri="{FF2B5EF4-FFF2-40B4-BE49-F238E27FC236}">
                <a16:creationId xmlns:a16="http://schemas.microsoft.com/office/drawing/2014/main" id="{2533B618-C808-41FB-9D4E-109B374FD25E}"/>
              </a:ext>
            </a:extLst>
          </p:cNvPr>
          <p:cNvSpPr txBox="1">
            <a:spLocks noChangeArrowheads="1"/>
          </p:cNvSpPr>
          <p:nvPr/>
        </p:nvSpPr>
        <p:spPr bwMode="auto">
          <a:xfrm>
            <a:off x="1765300" y="5518150"/>
            <a:ext cx="55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a:effectLst>
                  <a:outerShdw blurRad="38100" dist="38100" dir="2700000" algn="tl">
                    <a:srgbClr val="000000"/>
                  </a:outerShdw>
                </a:effectLst>
              </a:rPr>
              <a:t>R1</a:t>
            </a:r>
          </a:p>
        </p:txBody>
      </p:sp>
      <p:sp>
        <p:nvSpPr>
          <p:cNvPr id="500748" name="Text Box 12">
            <a:extLst>
              <a:ext uri="{FF2B5EF4-FFF2-40B4-BE49-F238E27FC236}">
                <a16:creationId xmlns:a16="http://schemas.microsoft.com/office/drawing/2014/main" id="{C84BBC1C-A40E-46B7-8DD7-8F8379178F6E}"/>
              </a:ext>
            </a:extLst>
          </p:cNvPr>
          <p:cNvSpPr txBox="1">
            <a:spLocks noChangeArrowheads="1"/>
          </p:cNvSpPr>
          <p:nvPr/>
        </p:nvSpPr>
        <p:spPr bwMode="auto">
          <a:xfrm>
            <a:off x="5957888" y="6022975"/>
            <a:ext cx="55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a:effectLst>
                  <a:outerShdw blurRad="38100" dist="38100" dir="2700000" algn="tl">
                    <a:srgbClr val="000000"/>
                  </a:outerShdw>
                </a:effectLst>
              </a:rPr>
              <a:t>R3</a:t>
            </a:r>
          </a:p>
        </p:txBody>
      </p:sp>
      <p:sp>
        <p:nvSpPr>
          <p:cNvPr id="500749" name="Text Box 13">
            <a:extLst>
              <a:ext uri="{FF2B5EF4-FFF2-40B4-BE49-F238E27FC236}">
                <a16:creationId xmlns:a16="http://schemas.microsoft.com/office/drawing/2014/main" id="{A925A304-EB71-44E3-957A-E05916046FDD}"/>
              </a:ext>
            </a:extLst>
          </p:cNvPr>
          <p:cNvSpPr txBox="1">
            <a:spLocks noChangeArrowheads="1"/>
          </p:cNvSpPr>
          <p:nvPr/>
        </p:nvSpPr>
        <p:spPr bwMode="auto">
          <a:xfrm>
            <a:off x="3652838" y="5421313"/>
            <a:ext cx="55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a:effectLst>
                  <a:outerShdw blurRad="38100" dist="38100" dir="2700000" algn="tl">
                    <a:srgbClr val="000000"/>
                  </a:outerShdw>
                </a:effectLst>
              </a:rPr>
              <a:t>R2</a:t>
            </a:r>
          </a:p>
        </p:txBody>
      </p:sp>
      <p:sp>
        <p:nvSpPr>
          <p:cNvPr id="500750" name="AutoShape 14">
            <a:extLst>
              <a:ext uri="{FF2B5EF4-FFF2-40B4-BE49-F238E27FC236}">
                <a16:creationId xmlns:a16="http://schemas.microsoft.com/office/drawing/2014/main" id="{42C8FCD0-D98C-472C-B61C-7B4ABA61B65A}"/>
              </a:ext>
            </a:extLst>
          </p:cNvPr>
          <p:cNvSpPr>
            <a:spLocks noChangeArrowheads="1"/>
          </p:cNvSpPr>
          <p:nvPr/>
        </p:nvSpPr>
        <p:spPr bwMode="auto">
          <a:xfrm>
            <a:off x="2197100" y="5086350"/>
            <a:ext cx="1654175" cy="576263"/>
          </a:xfrm>
          <a:prstGeom prst="cloudCallout">
            <a:avLst>
              <a:gd name="adj1" fmla="val -31093"/>
              <a:gd name="adj2" fmla="val 30440"/>
            </a:avLst>
          </a:prstGeom>
          <a:solidFill>
            <a:srgbClr val="FFE599"/>
          </a:solidFill>
          <a:ln w="952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endParaRPr lang="zh-CN" altLang="zh-CN">
              <a:effectLst>
                <a:outerShdw blurRad="38100" dist="38100" dir="2700000" algn="tl">
                  <a:srgbClr val="000000"/>
                </a:outerShdw>
              </a:effectLst>
            </a:endParaRPr>
          </a:p>
        </p:txBody>
      </p:sp>
      <p:sp>
        <p:nvSpPr>
          <p:cNvPr id="500751" name="AutoShape 15">
            <a:extLst>
              <a:ext uri="{FF2B5EF4-FFF2-40B4-BE49-F238E27FC236}">
                <a16:creationId xmlns:a16="http://schemas.microsoft.com/office/drawing/2014/main" id="{2397EDC8-5A95-4B25-BDA4-9C6441FD30AA}"/>
              </a:ext>
            </a:extLst>
          </p:cNvPr>
          <p:cNvSpPr>
            <a:spLocks noChangeArrowheads="1"/>
          </p:cNvSpPr>
          <p:nvPr/>
        </p:nvSpPr>
        <p:spPr bwMode="auto">
          <a:xfrm rot="815875">
            <a:off x="4124325" y="5516563"/>
            <a:ext cx="1871663" cy="504825"/>
          </a:xfrm>
          <a:prstGeom prst="cloudCallout">
            <a:avLst>
              <a:gd name="adj1" fmla="val -54616"/>
              <a:gd name="adj2" fmla="val -62176"/>
            </a:avLst>
          </a:prstGeom>
          <a:solidFill>
            <a:srgbClr val="FFE599"/>
          </a:solidFill>
          <a:ln w="952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endParaRPr lang="zh-CN" altLang="zh-CN">
              <a:effectLst>
                <a:outerShdw blurRad="38100" dist="38100" dir="2700000" algn="tl">
                  <a:srgbClr val="000000"/>
                </a:outerShdw>
              </a:effectLst>
            </a:endParaRPr>
          </a:p>
        </p:txBody>
      </p:sp>
      <p:pic>
        <p:nvPicPr>
          <p:cNvPr id="26641" name="Picture 16">
            <a:extLst>
              <a:ext uri="{FF2B5EF4-FFF2-40B4-BE49-F238E27FC236}">
                <a16:creationId xmlns:a16="http://schemas.microsoft.com/office/drawing/2014/main" id="{A542335C-3C65-46C3-9BFA-283757A9AB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5183188"/>
            <a:ext cx="6477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6642" name="Picture 17">
            <a:extLst>
              <a:ext uri="{FF2B5EF4-FFF2-40B4-BE49-F238E27FC236}">
                <a16:creationId xmlns:a16="http://schemas.microsoft.com/office/drawing/2014/main" id="{560183D3-9D75-4682-B4E5-AF7F14BB5F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8988" y="5708650"/>
            <a:ext cx="6477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00754" name="Rectangle 18">
            <a:extLst>
              <a:ext uri="{FF2B5EF4-FFF2-40B4-BE49-F238E27FC236}">
                <a16:creationId xmlns:a16="http://schemas.microsoft.com/office/drawing/2014/main" id="{86450DB2-79FF-4864-9D51-97A5D9F775F4}"/>
              </a:ext>
            </a:extLst>
          </p:cNvPr>
          <p:cNvSpPr>
            <a:spLocks noChangeArrowheads="1"/>
          </p:cNvSpPr>
          <p:nvPr/>
        </p:nvSpPr>
        <p:spPr bwMode="auto">
          <a:xfrm>
            <a:off x="250825" y="4799013"/>
            <a:ext cx="1296988" cy="144462"/>
          </a:xfrm>
          <a:prstGeom prst="rect">
            <a:avLst/>
          </a:prstGeom>
          <a:solidFill>
            <a:srgbClr val="66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500755" name="Text Box 19">
            <a:extLst>
              <a:ext uri="{FF2B5EF4-FFF2-40B4-BE49-F238E27FC236}">
                <a16:creationId xmlns:a16="http://schemas.microsoft.com/office/drawing/2014/main" id="{F9C85FBF-ABE4-4C84-9EC1-06B0703789B7}"/>
              </a:ext>
            </a:extLst>
          </p:cNvPr>
          <p:cNvSpPr txBox="1">
            <a:spLocks noChangeArrowheads="1"/>
          </p:cNvSpPr>
          <p:nvPr/>
        </p:nvSpPr>
        <p:spPr bwMode="auto">
          <a:xfrm>
            <a:off x="2555875" y="5133975"/>
            <a:ext cx="896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a:solidFill>
                  <a:schemeClr val="bg2"/>
                </a:solidFill>
                <a:effectLst>
                  <a:outerShdw blurRad="38100" dist="38100" dir="2700000" algn="tl">
                    <a:srgbClr val="FFFFFF"/>
                  </a:outerShdw>
                </a:effectLst>
              </a:rPr>
              <a:t>Net 1</a:t>
            </a:r>
          </a:p>
        </p:txBody>
      </p:sp>
      <p:sp>
        <p:nvSpPr>
          <p:cNvPr id="500756" name="Text Box 20">
            <a:extLst>
              <a:ext uri="{FF2B5EF4-FFF2-40B4-BE49-F238E27FC236}">
                <a16:creationId xmlns:a16="http://schemas.microsoft.com/office/drawing/2014/main" id="{BB26A427-21F9-4DED-8E51-959FE7739BEB}"/>
              </a:ext>
            </a:extLst>
          </p:cNvPr>
          <p:cNvSpPr txBox="1">
            <a:spLocks noChangeArrowheads="1"/>
          </p:cNvSpPr>
          <p:nvPr/>
        </p:nvSpPr>
        <p:spPr bwMode="auto">
          <a:xfrm>
            <a:off x="4611688" y="5565775"/>
            <a:ext cx="8969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a:solidFill>
                  <a:schemeClr val="bg2"/>
                </a:solidFill>
                <a:effectLst>
                  <a:outerShdw blurRad="38100" dist="38100" dir="2700000" algn="tl">
                    <a:srgbClr val="FFFFFF"/>
                  </a:outerShdw>
                </a:effectLst>
              </a:rPr>
              <a:t>Net 2</a:t>
            </a:r>
          </a:p>
        </p:txBody>
      </p:sp>
      <p:sp>
        <p:nvSpPr>
          <p:cNvPr id="500757" name="Text Box 21">
            <a:extLst>
              <a:ext uri="{FF2B5EF4-FFF2-40B4-BE49-F238E27FC236}">
                <a16:creationId xmlns:a16="http://schemas.microsoft.com/office/drawing/2014/main" id="{D1CF018C-E823-49D1-9E6D-68C9178463EC}"/>
              </a:ext>
            </a:extLst>
          </p:cNvPr>
          <p:cNvSpPr txBox="1">
            <a:spLocks noChangeArrowheads="1"/>
          </p:cNvSpPr>
          <p:nvPr/>
        </p:nvSpPr>
        <p:spPr bwMode="auto">
          <a:xfrm>
            <a:off x="2543175" y="5703888"/>
            <a:ext cx="8763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defRPr/>
            </a:pPr>
            <a:r>
              <a:rPr lang="en-US" altLang="zh-CN">
                <a:effectLst>
                  <a:outerShdw blurRad="38100" dist="38100" dir="2700000" algn="tl">
                    <a:srgbClr val="000000"/>
                  </a:outerShdw>
                </a:effectLst>
              </a:rPr>
              <a:t>MTU</a:t>
            </a:r>
            <a:r>
              <a:rPr lang="en-US" altLang="zh-CN" baseline="-25000">
                <a:effectLst>
                  <a:outerShdw blurRad="38100" dist="38100" dir="2700000" algn="tl">
                    <a:srgbClr val="000000"/>
                  </a:outerShdw>
                </a:effectLst>
              </a:rPr>
              <a:t>1</a:t>
            </a:r>
          </a:p>
          <a:p>
            <a:pPr algn="ctr" eaLnBrk="1" hangingPunct="1">
              <a:defRPr/>
            </a:pPr>
            <a:r>
              <a:rPr lang="en-US" altLang="zh-CN">
                <a:effectLst>
                  <a:outerShdw blurRad="38100" dist="38100" dir="2700000" algn="tl">
                    <a:srgbClr val="000000"/>
                  </a:outerShdw>
                </a:effectLst>
              </a:rPr>
              <a:t>620</a:t>
            </a:r>
          </a:p>
        </p:txBody>
      </p:sp>
      <p:sp>
        <p:nvSpPr>
          <p:cNvPr id="500758" name="Text Box 22">
            <a:extLst>
              <a:ext uri="{FF2B5EF4-FFF2-40B4-BE49-F238E27FC236}">
                <a16:creationId xmlns:a16="http://schemas.microsoft.com/office/drawing/2014/main" id="{8E49CD93-8855-428F-9661-AD92EE0387A0}"/>
              </a:ext>
            </a:extLst>
          </p:cNvPr>
          <p:cNvSpPr txBox="1">
            <a:spLocks noChangeArrowheads="1"/>
          </p:cNvSpPr>
          <p:nvPr/>
        </p:nvSpPr>
        <p:spPr bwMode="auto">
          <a:xfrm>
            <a:off x="539750" y="4438650"/>
            <a:ext cx="647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2000">
                <a:effectLst>
                  <a:outerShdw blurRad="38100" dist="38100" dir="2700000" algn="tl">
                    <a:srgbClr val="000000"/>
                  </a:outerShdw>
                </a:effectLst>
                <a:latin typeface="Arial Narrow" panose="020B0606020202030204" pitchFamily="34" charset="0"/>
              </a:rPr>
              <a:t>1220</a:t>
            </a:r>
          </a:p>
        </p:txBody>
      </p:sp>
      <p:sp>
        <p:nvSpPr>
          <p:cNvPr id="500759" name="Text Box 23">
            <a:extLst>
              <a:ext uri="{FF2B5EF4-FFF2-40B4-BE49-F238E27FC236}">
                <a16:creationId xmlns:a16="http://schemas.microsoft.com/office/drawing/2014/main" id="{7FAE1BAE-1B2D-47EB-938D-350687F1B643}"/>
              </a:ext>
            </a:extLst>
          </p:cNvPr>
          <p:cNvSpPr txBox="1">
            <a:spLocks noChangeArrowheads="1"/>
          </p:cNvSpPr>
          <p:nvPr/>
        </p:nvSpPr>
        <p:spPr bwMode="auto">
          <a:xfrm>
            <a:off x="4200525" y="5846763"/>
            <a:ext cx="8763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defRPr/>
            </a:pPr>
            <a:r>
              <a:rPr lang="en-US" altLang="zh-CN">
                <a:effectLst>
                  <a:outerShdw blurRad="38100" dist="38100" dir="2700000" algn="tl">
                    <a:srgbClr val="000000"/>
                  </a:outerShdw>
                </a:effectLst>
              </a:rPr>
              <a:t>MTU</a:t>
            </a:r>
            <a:r>
              <a:rPr lang="en-US" altLang="zh-CN" baseline="-25000">
                <a:effectLst>
                  <a:outerShdw blurRad="38100" dist="38100" dir="2700000" algn="tl">
                    <a:srgbClr val="000000"/>
                  </a:outerShdw>
                </a:effectLst>
              </a:rPr>
              <a:t>2</a:t>
            </a:r>
          </a:p>
          <a:p>
            <a:pPr algn="ctr" eaLnBrk="1" hangingPunct="1">
              <a:defRPr/>
            </a:pPr>
            <a:r>
              <a:rPr lang="en-US" altLang="zh-CN">
                <a:effectLst>
                  <a:outerShdw blurRad="38100" dist="38100" dir="2700000" algn="tl">
                    <a:srgbClr val="000000"/>
                  </a:outerShdw>
                </a:effectLst>
              </a:rPr>
              <a:t>420</a:t>
            </a:r>
          </a:p>
        </p:txBody>
      </p:sp>
      <p:sp>
        <p:nvSpPr>
          <p:cNvPr id="500760" name="Text Box 24">
            <a:extLst>
              <a:ext uri="{FF2B5EF4-FFF2-40B4-BE49-F238E27FC236}">
                <a16:creationId xmlns:a16="http://schemas.microsoft.com/office/drawing/2014/main" id="{F2537FCC-74A1-4A70-B617-0EADAE6DE794}"/>
              </a:ext>
            </a:extLst>
          </p:cNvPr>
          <p:cNvSpPr txBox="1">
            <a:spLocks noChangeArrowheads="1"/>
          </p:cNvSpPr>
          <p:nvPr/>
        </p:nvSpPr>
        <p:spPr bwMode="auto">
          <a:xfrm>
            <a:off x="7080250" y="5230813"/>
            <a:ext cx="8763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defRPr/>
            </a:pPr>
            <a:r>
              <a:rPr lang="en-US" altLang="zh-CN">
                <a:effectLst>
                  <a:outerShdw blurRad="38100" dist="38100" dir="2700000" algn="tl">
                    <a:srgbClr val="000000"/>
                  </a:outerShdw>
                </a:effectLst>
              </a:rPr>
              <a:t>MTU</a:t>
            </a:r>
            <a:r>
              <a:rPr lang="en-US" altLang="zh-CN" baseline="-25000">
                <a:effectLst>
                  <a:outerShdw blurRad="38100" dist="38100" dir="2700000" algn="tl">
                    <a:srgbClr val="000000"/>
                  </a:outerShdw>
                </a:effectLst>
              </a:rPr>
              <a:t>4</a:t>
            </a:r>
          </a:p>
          <a:p>
            <a:pPr algn="ctr" eaLnBrk="1" hangingPunct="1">
              <a:defRPr/>
            </a:pPr>
            <a:r>
              <a:rPr lang="en-US" altLang="zh-CN">
                <a:effectLst>
                  <a:outerShdw blurRad="38100" dist="38100" dir="2700000" algn="tl">
                    <a:srgbClr val="000000"/>
                  </a:outerShdw>
                </a:effectLst>
              </a:rPr>
              <a:t>820</a:t>
            </a:r>
          </a:p>
        </p:txBody>
      </p:sp>
      <p:sp>
        <p:nvSpPr>
          <p:cNvPr id="500761" name="AutoShape 25">
            <a:extLst>
              <a:ext uri="{FF2B5EF4-FFF2-40B4-BE49-F238E27FC236}">
                <a16:creationId xmlns:a16="http://schemas.microsoft.com/office/drawing/2014/main" id="{E45AEFF9-E131-431A-B222-C18F3C55A2B3}"/>
              </a:ext>
            </a:extLst>
          </p:cNvPr>
          <p:cNvSpPr>
            <a:spLocks noChangeArrowheads="1"/>
          </p:cNvSpPr>
          <p:nvPr/>
        </p:nvSpPr>
        <p:spPr bwMode="auto">
          <a:xfrm rot="20636886" flipV="1">
            <a:off x="4119563" y="4652963"/>
            <a:ext cx="2762250" cy="503237"/>
          </a:xfrm>
          <a:prstGeom prst="cloudCallout">
            <a:avLst>
              <a:gd name="adj1" fmla="val 31241"/>
              <a:gd name="adj2" fmla="val -29838"/>
            </a:avLst>
          </a:prstGeom>
          <a:solidFill>
            <a:srgbClr val="FFE599"/>
          </a:solidFill>
          <a:ln w="952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pPr algn="ctr" eaLnBrk="1" hangingPunct="1">
              <a:defRPr/>
            </a:pPr>
            <a:endParaRPr lang="zh-CN" altLang="zh-CN">
              <a:effectLst>
                <a:outerShdw blurRad="38100" dist="38100" dir="2700000" algn="tl">
                  <a:srgbClr val="000000"/>
                </a:outerShdw>
              </a:effectLst>
            </a:endParaRPr>
          </a:p>
        </p:txBody>
      </p:sp>
      <p:sp>
        <p:nvSpPr>
          <p:cNvPr id="500762" name="Text Box 26">
            <a:extLst>
              <a:ext uri="{FF2B5EF4-FFF2-40B4-BE49-F238E27FC236}">
                <a16:creationId xmlns:a16="http://schemas.microsoft.com/office/drawing/2014/main" id="{FD150C76-2172-4D31-9240-FD909DFD1B0C}"/>
              </a:ext>
            </a:extLst>
          </p:cNvPr>
          <p:cNvSpPr txBox="1">
            <a:spLocks noChangeArrowheads="1"/>
          </p:cNvSpPr>
          <p:nvPr/>
        </p:nvSpPr>
        <p:spPr bwMode="auto">
          <a:xfrm>
            <a:off x="6300788" y="4076700"/>
            <a:ext cx="55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a:effectLst>
                  <a:outerShdw blurRad="38100" dist="38100" dir="2700000" algn="tl">
                    <a:srgbClr val="000000"/>
                  </a:outerShdw>
                </a:effectLst>
              </a:rPr>
              <a:t>R4</a:t>
            </a:r>
          </a:p>
        </p:txBody>
      </p:sp>
      <p:pic>
        <p:nvPicPr>
          <p:cNvPr id="26652" name="Picture 27">
            <a:extLst>
              <a:ext uri="{FF2B5EF4-FFF2-40B4-BE49-F238E27FC236}">
                <a16:creationId xmlns:a16="http://schemas.microsoft.com/office/drawing/2014/main" id="{236255D9-E9EC-46BB-AA55-8F2C4A03FF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2588" y="4365625"/>
            <a:ext cx="6477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00764" name="Text Box 28">
            <a:extLst>
              <a:ext uri="{FF2B5EF4-FFF2-40B4-BE49-F238E27FC236}">
                <a16:creationId xmlns:a16="http://schemas.microsoft.com/office/drawing/2014/main" id="{FF85F6EC-322B-4A34-82F1-035ED43531BD}"/>
              </a:ext>
            </a:extLst>
          </p:cNvPr>
          <p:cNvSpPr txBox="1">
            <a:spLocks noChangeArrowheads="1"/>
          </p:cNvSpPr>
          <p:nvPr/>
        </p:nvSpPr>
        <p:spPr bwMode="auto">
          <a:xfrm>
            <a:off x="5114925" y="4654550"/>
            <a:ext cx="896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a:solidFill>
                  <a:schemeClr val="bg2"/>
                </a:solidFill>
                <a:effectLst>
                  <a:outerShdw blurRad="38100" dist="38100" dir="2700000" algn="tl">
                    <a:srgbClr val="FFFFFF"/>
                  </a:outerShdw>
                </a:effectLst>
              </a:rPr>
              <a:t>Net 3</a:t>
            </a:r>
          </a:p>
        </p:txBody>
      </p:sp>
      <p:pic>
        <p:nvPicPr>
          <p:cNvPr id="26654" name="Picture 29">
            <a:extLst>
              <a:ext uri="{FF2B5EF4-FFF2-40B4-BE49-F238E27FC236}">
                <a16:creationId xmlns:a16="http://schemas.microsoft.com/office/drawing/2014/main" id="{DCF88137-C943-4299-8198-F15431EF40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838" y="5157788"/>
            <a:ext cx="6477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00766" name="Text Box 30">
            <a:extLst>
              <a:ext uri="{FF2B5EF4-FFF2-40B4-BE49-F238E27FC236}">
                <a16:creationId xmlns:a16="http://schemas.microsoft.com/office/drawing/2014/main" id="{B5C38B63-E749-42D5-9793-5325408200F3}"/>
              </a:ext>
            </a:extLst>
          </p:cNvPr>
          <p:cNvSpPr txBox="1">
            <a:spLocks noChangeArrowheads="1"/>
          </p:cNvSpPr>
          <p:nvPr/>
        </p:nvSpPr>
        <p:spPr bwMode="auto">
          <a:xfrm>
            <a:off x="6411913" y="4941888"/>
            <a:ext cx="8969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a:solidFill>
                  <a:schemeClr val="bg2"/>
                </a:solidFill>
                <a:effectLst>
                  <a:outerShdw blurRad="38100" dist="38100" dir="2700000" algn="tl">
                    <a:srgbClr val="FFFFFF"/>
                  </a:outerShdw>
                </a:effectLst>
              </a:rPr>
              <a:t>Net 4</a:t>
            </a:r>
          </a:p>
        </p:txBody>
      </p:sp>
      <p:sp>
        <p:nvSpPr>
          <p:cNvPr id="500767" name="Text Box 31">
            <a:extLst>
              <a:ext uri="{FF2B5EF4-FFF2-40B4-BE49-F238E27FC236}">
                <a16:creationId xmlns:a16="http://schemas.microsoft.com/office/drawing/2014/main" id="{71940115-9819-4CCE-9446-7F1A8E32D2D5}"/>
              </a:ext>
            </a:extLst>
          </p:cNvPr>
          <p:cNvSpPr txBox="1">
            <a:spLocks noChangeArrowheads="1"/>
          </p:cNvSpPr>
          <p:nvPr/>
        </p:nvSpPr>
        <p:spPr bwMode="auto">
          <a:xfrm>
            <a:off x="4932363" y="3933825"/>
            <a:ext cx="8763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defRPr/>
            </a:pPr>
            <a:r>
              <a:rPr lang="en-US" altLang="zh-CN">
                <a:effectLst>
                  <a:outerShdw blurRad="38100" dist="38100" dir="2700000" algn="tl">
                    <a:srgbClr val="000000"/>
                  </a:outerShdw>
                </a:effectLst>
              </a:rPr>
              <a:t>MTU</a:t>
            </a:r>
            <a:r>
              <a:rPr lang="en-US" altLang="zh-CN" baseline="-25000">
                <a:effectLst>
                  <a:outerShdw blurRad="38100" dist="38100" dir="2700000" algn="tl">
                    <a:srgbClr val="000000"/>
                  </a:outerShdw>
                </a:effectLst>
              </a:rPr>
              <a:t>3</a:t>
            </a:r>
          </a:p>
          <a:p>
            <a:pPr algn="ctr" eaLnBrk="1" hangingPunct="1">
              <a:defRPr/>
            </a:pPr>
            <a:r>
              <a:rPr lang="en-US" altLang="zh-CN">
                <a:effectLst>
                  <a:outerShdw blurRad="38100" dist="38100" dir="2700000" algn="tl">
                    <a:srgbClr val="000000"/>
                  </a:outerShdw>
                </a:effectLst>
              </a:rPr>
              <a:t>620</a:t>
            </a:r>
          </a:p>
        </p:txBody>
      </p:sp>
      <p:sp>
        <p:nvSpPr>
          <p:cNvPr id="500768" name="Rectangle 32">
            <a:extLst>
              <a:ext uri="{FF2B5EF4-FFF2-40B4-BE49-F238E27FC236}">
                <a16:creationId xmlns:a16="http://schemas.microsoft.com/office/drawing/2014/main" id="{091FBEDB-A253-4EF6-B3DB-C0A5EB332D5A}"/>
              </a:ext>
            </a:extLst>
          </p:cNvPr>
          <p:cNvSpPr>
            <a:spLocks noChangeArrowheads="1"/>
          </p:cNvSpPr>
          <p:nvPr/>
        </p:nvSpPr>
        <p:spPr bwMode="auto">
          <a:xfrm>
            <a:off x="3348038" y="5157788"/>
            <a:ext cx="650875" cy="144462"/>
          </a:xfrm>
          <a:prstGeom prst="rect">
            <a:avLst/>
          </a:prstGeom>
          <a:solidFill>
            <a:srgbClr val="66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endParaRPr lang="zh-CN" altLang="zh-CN" sz="2800">
              <a:effectLst>
                <a:outerShdw blurRad="38100" dist="38100" dir="2700000" algn="tl">
                  <a:srgbClr val="000000"/>
                </a:outerShdw>
              </a:effectLst>
            </a:endParaRPr>
          </a:p>
        </p:txBody>
      </p:sp>
      <p:sp>
        <p:nvSpPr>
          <p:cNvPr id="500769" name="Text Box 33">
            <a:extLst>
              <a:ext uri="{FF2B5EF4-FFF2-40B4-BE49-F238E27FC236}">
                <a16:creationId xmlns:a16="http://schemas.microsoft.com/office/drawing/2014/main" id="{D7C734DA-C36A-459C-A0B9-CD428FCC7833}"/>
              </a:ext>
            </a:extLst>
          </p:cNvPr>
          <p:cNvSpPr txBox="1">
            <a:spLocks noChangeArrowheads="1"/>
          </p:cNvSpPr>
          <p:nvPr/>
        </p:nvSpPr>
        <p:spPr bwMode="auto">
          <a:xfrm>
            <a:off x="3492500" y="4773613"/>
            <a:ext cx="415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2000">
                <a:effectLst>
                  <a:outerShdw blurRad="38100" dist="38100" dir="2700000" algn="tl">
                    <a:srgbClr val="000000"/>
                  </a:outerShdw>
                </a:effectLst>
                <a:latin typeface="Arial Narrow" panose="020B0606020202030204" pitchFamily="34" charset="0"/>
              </a:rPr>
              <a:t>75</a:t>
            </a:r>
          </a:p>
        </p:txBody>
      </p:sp>
      <p:sp>
        <p:nvSpPr>
          <p:cNvPr id="500770" name="Rectangle 34">
            <a:extLst>
              <a:ext uri="{FF2B5EF4-FFF2-40B4-BE49-F238E27FC236}">
                <a16:creationId xmlns:a16="http://schemas.microsoft.com/office/drawing/2014/main" id="{D0C7FECE-379E-4011-A8A5-06A9DACB617A}"/>
              </a:ext>
            </a:extLst>
          </p:cNvPr>
          <p:cNvSpPr>
            <a:spLocks noChangeArrowheads="1"/>
          </p:cNvSpPr>
          <p:nvPr/>
        </p:nvSpPr>
        <p:spPr bwMode="auto">
          <a:xfrm>
            <a:off x="4068763" y="5157788"/>
            <a:ext cx="215900" cy="144462"/>
          </a:xfrm>
          <a:prstGeom prst="rect">
            <a:avLst/>
          </a:prstGeom>
          <a:solidFill>
            <a:srgbClr val="66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endParaRPr lang="zh-CN" altLang="zh-CN">
              <a:effectLst>
                <a:outerShdw blurRad="38100" dist="38100" dir="2700000" algn="tl">
                  <a:srgbClr val="000000"/>
                </a:outerShdw>
              </a:effectLst>
            </a:endParaRPr>
          </a:p>
        </p:txBody>
      </p:sp>
      <p:sp>
        <p:nvSpPr>
          <p:cNvPr id="500771" name="Rectangle 35">
            <a:extLst>
              <a:ext uri="{FF2B5EF4-FFF2-40B4-BE49-F238E27FC236}">
                <a16:creationId xmlns:a16="http://schemas.microsoft.com/office/drawing/2014/main" id="{C9D80FD6-935E-454B-BA4A-87784D09F834}"/>
              </a:ext>
            </a:extLst>
          </p:cNvPr>
          <p:cNvSpPr>
            <a:spLocks noChangeArrowheads="1"/>
          </p:cNvSpPr>
          <p:nvPr/>
        </p:nvSpPr>
        <p:spPr bwMode="auto">
          <a:xfrm>
            <a:off x="4357688" y="5157788"/>
            <a:ext cx="430212" cy="144462"/>
          </a:xfrm>
          <a:prstGeom prst="rect">
            <a:avLst/>
          </a:prstGeom>
          <a:solidFill>
            <a:srgbClr val="66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endParaRPr lang="zh-CN" altLang="zh-CN">
              <a:effectLst>
                <a:outerShdw blurRad="38100" dist="38100" dir="2700000" algn="tl">
                  <a:srgbClr val="000000"/>
                </a:outerShdw>
              </a:effectLst>
            </a:endParaRPr>
          </a:p>
        </p:txBody>
      </p:sp>
      <p:sp>
        <p:nvSpPr>
          <p:cNvPr id="500772" name="Text Box 36">
            <a:extLst>
              <a:ext uri="{FF2B5EF4-FFF2-40B4-BE49-F238E27FC236}">
                <a16:creationId xmlns:a16="http://schemas.microsoft.com/office/drawing/2014/main" id="{2AD6EC2F-8F1B-4E86-B5AF-787D10659F23}"/>
              </a:ext>
            </a:extLst>
          </p:cNvPr>
          <p:cNvSpPr txBox="1">
            <a:spLocks noChangeArrowheads="1"/>
          </p:cNvSpPr>
          <p:nvPr/>
        </p:nvSpPr>
        <p:spPr bwMode="auto">
          <a:xfrm>
            <a:off x="3957638" y="4773613"/>
            <a:ext cx="415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2000">
                <a:effectLst>
                  <a:outerShdw blurRad="38100" dist="38100" dir="2700000" algn="tl">
                    <a:srgbClr val="000000"/>
                  </a:outerShdw>
                </a:effectLst>
                <a:latin typeface="Arial Narrow" panose="020B0606020202030204" pitchFamily="34" charset="0"/>
              </a:rPr>
              <a:t>50</a:t>
            </a:r>
          </a:p>
        </p:txBody>
      </p:sp>
      <p:sp>
        <p:nvSpPr>
          <p:cNvPr id="500773" name="Text Box 37">
            <a:extLst>
              <a:ext uri="{FF2B5EF4-FFF2-40B4-BE49-F238E27FC236}">
                <a16:creationId xmlns:a16="http://schemas.microsoft.com/office/drawing/2014/main" id="{47FA6E47-F812-4E86-9BA2-07391F0498ED}"/>
              </a:ext>
            </a:extLst>
          </p:cNvPr>
          <p:cNvSpPr txBox="1">
            <a:spLocks noChangeArrowheads="1"/>
          </p:cNvSpPr>
          <p:nvPr/>
        </p:nvSpPr>
        <p:spPr bwMode="auto">
          <a:xfrm>
            <a:off x="4427538" y="4773613"/>
            <a:ext cx="3000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2000">
                <a:effectLst>
                  <a:outerShdw blurRad="38100" dist="38100" dir="2700000" algn="tl">
                    <a:srgbClr val="000000"/>
                  </a:outerShdw>
                </a:effectLst>
                <a:latin typeface="Arial Narrow" panose="020B0606020202030204" pitchFamily="34" charset="0"/>
              </a:rPr>
              <a:t>0</a:t>
            </a:r>
          </a:p>
        </p:txBody>
      </p:sp>
      <p:sp>
        <p:nvSpPr>
          <p:cNvPr id="500774" name="Rectangle 38">
            <a:extLst>
              <a:ext uri="{FF2B5EF4-FFF2-40B4-BE49-F238E27FC236}">
                <a16:creationId xmlns:a16="http://schemas.microsoft.com/office/drawing/2014/main" id="{854BA8A0-100E-4AFF-BE4B-B98F897E116D}"/>
              </a:ext>
            </a:extLst>
          </p:cNvPr>
          <p:cNvSpPr>
            <a:spLocks noChangeArrowheads="1"/>
          </p:cNvSpPr>
          <p:nvPr/>
        </p:nvSpPr>
        <p:spPr bwMode="auto">
          <a:xfrm>
            <a:off x="2052638" y="5157788"/>
            <a:ext cx="647700" cy="144462"/>
          </a:xfrm>
          <a:prstGeom prst="rect">
            <a:avLst/>
          </a:prstGeom>
          <a:solidFill>
            <a:srgbClr val="66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endParaRPr lang="zh-CN" altLang="zh-CN" sz="2800">
              <a:effectLst>
                <a:outerShdw blurRad="38100" dist="38100" dir="2700000" algn="tl">
                  <a:srgbClr val="000000"/>
                </a:outerShdw>
              </a:effectLst>
            </a:endParaRPr>
          </a:p>
        </p:txBody>
      </p:sp>
      <p:sp>
        <p:nvSpPr>
          <p:cNvPr id="500775" name="Text Box 39">
            <a:extLst>
              <a:ext uri="{FF2B5EF4-FFF2-40B4-BE49-F238E27FC236}">
                <a16:creationId xmlns:a16="http://schemas.microsoft.com/office/drawing/2014/main" id="{09D87BB1-7DA1-4A27-8F05-C49F575CB357}"/>
              </a:ext>
            </a:extLst>
          </p:cNvPr>
          <p:cNvSpPr txBox="1">
            <a:spLocks noChangeArrowheads="1"/>
          </p:cNvSpPr>
          <p:nvPr/>
        </p:nvSpPr>
        <p:spPr bwMode="auto">
          <a:xfrm>
            <a:off x="2197100" y="4773613"/>
            <a:ext cx="3000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2000">
                <a:effectLst>
                  <a:outerShdw blurRad="38100" dist="38100" dir="2700000" algn="tl">
                    <a:srgbClr val="000000"/>
                  </a:outerShdw>
                </a:effectLst>
                <a:latin typeface="Arial Narrow" panose="020B0606020202030204" pitchFamily="34" charset="0"/>
              </a:rPr>
              <a:t>0</a:t>
            </a:r>
          </a:p>
        </p:txBody>
      </p:sp>
      <p:sp>
        <p:nvSpPr>
          <p:cNvPr id="500776" name="Rectangle 40">
            <a:extLst>
              <a:ext uri="{FF2B5EF4-FFF2-40B4-BE49-F238E27FC236}">
                <a16:creationId xmlns:a16="http://schemas.microsoft.com/office/drawing/2014/main" id="{2BAAA2FE-565C-45CC-82BE-46D3ECDE9A83}"/>
              </a:ext>
            </a:extLst>
          </p:cNvPr>
          <p:cNvSpPr>
            <a:spLocks noChangeArrowheads="1"/>
          </p:cNvSpPr>
          <p:nvPr/>
        </p:nvSpPr>
        <p:spPr bwMode="auto">
          <a:xfrm>
            <a:off x="1331913" y="5157788"/>
            <a:ext cx="650875" cy="144462"/>
          </a:xfrm>
          <a:prstGeom prst="rect">
            <a:avLst/>
          </a:prstGeom>
          <a:solidFill>
            <a:srgbClr val="66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endParaRPr lang="zh-CN" altLang="zh-CN" sz="2800">
              <a:effectLst>
                <a:outerShdw blurRad="38100" dist="38100" dir="2700000" algn="tl">
                  <a:srgbClr val="000000"/>
                </a:outerShdw>
              </a:effectLst>
            </a:endParaRPr>
          </a:p>
        </p:txBody>
      </p:sp>
      <p:sp>
        <p:nvSpPr>
          <p:cNvPr id="500777" name="Text Box 41">
            <a:extLst>
              <a:ext uri="{FF2B5EF4-FFF2-40B4-BE49-F238E27FC236}">
                <a16:creationId xmlns:a16="http://schemas.microsoft.com/office/drawing/2014/main" id="{C98EF128-6B8C-4898-A858-3C70280D4322}"/>
              </a:ext>
            </a:extLst>
          </p:cNvPr>
          <p:cNvSpPr txBox="1">
            <a:spLocks noChangeArrowheads="1"/>
          </p:cNvSpPr>
          <p:nvPr/>
        </p:nvSpPr>
        <p:spPr bwMode="auto">
          <a:xfrm>
            <a:off x="1476375" y="4773613"/>
            <a:ext cx="415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2000">
                <a:effectLst>
                  <a:outerShdw blurRad="38100" dist="38100" dir="2700000" algn="tl">
                    <a:srgbClr val="000000"/>
                  </a:outerShdw>
                </a:effectLst>
                <a:latin typeface="Arial Narrow" panose="020B0606020202030204" pitchFamily="34" charset="0"/>
              </a:rPr>
              <a:t>75</a:t>
            </a:r>
          </a:p>
        </p:txBody>
      </p:sp>
      <p:sp>
        <p:nvSpPr>
          <p:cNvPr id="500778" name="Rectangle 42">
            <a:extLst>
              <a:ext uri="{FF2B5EF4-FFF2-40B4-BE49-F238E27FC236}">
                <a16:creationId xmlns:a16="http://schemas.microsoft.com/office/drawing/2014/main" id="{21EEEFA0-24CA-4DE4-A92E-739AAE333EF1}"/>
              </a:ext>
            </a:extLst>
          </p:cNvPr>
          <p:cNvSpPr>
            <a:spLocks noChangeArrowheads="1"/>
          </p:cNvSpPr>
          <p:nvPr/>
        </p:nvSpPr>
        <p:spPr bwMode="auto">
          <a:xfrm>
            <a:off x="8197850" y="4354513"/>
            <a:ext cx="650875" cy="144462"/>
          </a:xfrm>
          <a:prstGeom prst="rect">
            <a:avLst/>
          </a:prstGeom>
          <a:solidFill>
            <a:srgbClr val="66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endParaRPr lang="zh-CN" altLang="zh-CN" sz="2800">
              <a:effectLst>
                <a:outerShdw blurRad="38100" dist="38100" dir="2700000" algn="tl">
                  <a:srgbClr val="000000"/>
                </a:outerShdw>
              </a:effectLst>
            </a:endParaRPr>
          </a:p>
        </p:txBody>
      </p:sp>
      <p:sp>
        <p:nvSpPr>
          <p:cNvPr id="500779" name="Text Box 43">
            <a:extLst>
              <a:ext uri="{FF2B5EF4-FFF2-40B4-BE49-F238E27FC236}">
                <a16:creationId xmlns:a16="http://schemas.microsoft.com/office/drawing/2014/main" id="{EA055C4A-56AD-42AE-8E7A-9A7E94178271}"/>
              </a:ext>
            </a:extLst>
          </p:cNvPr>
          <p:cNvSpPr txBox="1">
            <a:spLocks noChangeArrowheads="1"/>
          </p:cNvSpPr>
          <p:nvPr/>
        </p:nvSpPr>
        <p:spPr bwMode="auto">
          <a:xfrm>
            <a:off x="8316913" y="3976688"/>
            <a:ext cx="415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2000">
                <a:effectLst>
                  <a:outerShdw blurRad="38100" dist="38100" dir="2700000" algn="tl">
                    <a:srgbClr val="000000"/>
                  </a:outerShdw>
                </a:effectLst>
                <a:latin typeface="Arial Narrow" panose="020B0606020202030204" pitchFamily="34" charset="0"/>
              </a:rPr>
              <a:t>75</a:t>
            </a:r>
          </a:p>
        </p:txBody>
      </p:sp>
      <p:sp>
        <p:nvSpPr>
          <p:cNvPr id="500780" name="Rectangle 44">
            <a:extLst>
              <a:ext uri="{FF2B5EF4-FFF2-40B4-BE49-F238E27FC236}">
                <a16:creationId xmlns:a16="http://schemas.microsoft.com/office/drawing/2014/main" id="{899FA1F4-73F1-40FF-BBC2-E25D93A81C19}"/>
              </a:ext>
            </a:extLst>
          </p:cNvPr>
          <p:cNvSpPr>
            <a:spLocks noChangeArrowheads="1"/>
          </p:cNvSpPr>
          <p:nvPr/>
        </p:nvSpPr>
        <p:spPr bwMode="auto">
          <a:xfrm>
            <a:off x="7485063" y="4354513"/>
            <a:ext cx="215900" cy="144462"/>
          </a:xfrm>
          <a:prstGeom prst="rect">
            <a:avLst/>
          </a:prstGeom>
          <a:solidFill>
            <a:srgbClr val="66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endParaRPr lang="zh-CN" altLang="zh-CN">
              <a:effectLst>
                <a:outerShdw blurRad="38100" dist="38100" dir="2700000" algn="tl">
                  <a:srgbClr val="000000"/>
                </a:outerShdw>
              </a:effectLst>
            </a:endParaRPr>
          </a:p>
        </p:txBody>
      </p:sp>
      <p:sp>
        <p:nvSpPr>
          <p:cNvPr id="500781" name="Rectangle 45">
            <a:extLst>
              <a:ext uri="{FF2B5EF4-FFF2-40B4-BE49-F238E27FC236}">
                <a16:creationId xmlns:a16="http://schemas.microsoft.com/office/drawing/2014/main" id="{211494EF-96B4-4199-B47B-895A340834FC}"/>
              </a:ext>
            </a:extLst>
          </p:cNvPr>
          <p:cNvSpPr>
            <a:spLocks noChangeArrowheads="1"/>
          </p:cNvSpPr>
          <p:nvPr/>
        </p:nvSpPr>
        <p:spPr bwMode="auto">
          <a:xfrm>
            <a:off x="7737475" y="4354513"/>
            <a:ext cx="430213" cy="144462"/>
          </a:xfrm>
          <a:prstGeom prst="rect">
            <a:avLst/>
          </a:prstGeom>
          <a:solidFill>
            <a:srgbClr val="66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endParaRPr lang="zh-CN" altLang="zh-CN">
              <a:effectLst>
                <a:outerShdw blurRad="38100" dist="38100" dir="2700000" algn="tl">
                  <a:srgbClr val="000000"/>
                </a:outerShdw>
              </a:effectLst>
            </a:endParaRPr>
          </a:p>
        </p:txBody>
      </p:sp>
      <p:sp>
        <p:nvSpPr>
          <p:cNvPr id="500782" name="Text Box 46">
            <a:extLst>
              <a:ext uri="{FF2B5EF4-FFF2-40B4-BE49-F238E27FC236}">
                <a16:creationId xmlns:a16="http://schemas.microsoft.com/office/drawing/2014/main" id="{21D978A5-B84D-4661-A4C7-0C5BF575CE6F}"/>
              </a:ext>
            </a:extLst>
          </p:cNvPr>
          <p:cNvSpPr txBox="1">
            <a:spLocks noChangeArrowheads="1"/>
          </p:cNvSpPr>
          <p:nvPr/>
        </p:nvSpPr>
        <p:spPr bwMode="auto">
          <a:xfrm>
            <a:off x="7377113" y="3976688"/>
            <a:ext cx="415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2000">
                <a:effectLst>
                  <a:outerShdw blurRad="38100" dist="38100" dir="2700000" algn="tl">
                    <a:srgbClr val="000000"/>
                  </a:outerShdw>
                </a:effectLst>
                <a:latin typeface="Arial Narrow" panose="020B0606020202030204" pitchFamily="34" charset="0"/>
              </a:rPr>
              <a:t>50</a:t>
            </a:r>
          </a:p>
        </p:txBody>
      </p:sp>
      <p:sp>
        <p:nvSpPr>
          <p:cNvPr id="500783" name="Text Box 47">
            <a:extLst>
              <a:ext uri="{FF2B5EF4-FFF2-40B4-BE49-F238E27FC236}">
                <a16:creationId xmlns:a16="http://schemas.microsoft.com/office/drawing/2014/main" id="{75C29B27-2EB2-4F42-AED2-345BEEAB66F0}"/>
              </a:ext>
            </a:extLst>
          </p:cNvPr>
          <p:cNvSpPr txBox="1">
            <a:spLocks noChangeArrowheads="1"/>
          </p:cNvSpPr>
          <p:nvPr/>
        </p:nvSpPr>
        <p:spPr bwMode="auto">
          <a:xfrm>
            <a:off x="7812088" y="3976688"/>
            <a:ext cx="3000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2000">
                <a:effectLst>
                  <a:outerShdw blurRad="38100" dist="38100" dir="2700000" algn="tl">
                    <a:srgbClr val="000000"/>
                  </a:outerShdw>
                </a:effectLst>
                <a:latin typeface="Arial Narrow" panose="020B0606020202030204" pitchFamily="34" charset="0"/>
              </a:rPr>
              <a:t>0</a:t>
            </a:r>
          </a:p>
        </p:txBody>
      </p:sp>
      <p:sp>
        <p:nvSpPr>
          <p:cNvPr id="500784" name="Rectangle 48">
            <a:extLst>
              <a:ext uri="{FF2B5EF4-FFF2-40B4-BE49-F238E27FC236}">
                <a16:creationId xmlns:a16="http://schemas.microsoft.com/office/drawing/2014/main" id="{6572C1AE-B8B7-4FB4-8395-36189D873CC8}"/>
              </a:ext>
            </a:extLst>
          </p:cNvPr>
          <p:cNvSpPr>
            <a:spLocks noChangeArrowheads="1"/>
          </p:cNvSpPr>
          <p:nvPr/>
        </p:nvSpPr>
        <p:spPr bwMode="auto">
          <a:xfrm>
            <a:off x="7524750" y="4354513"/>
            <a:ext cx="1296988" cy="144462"/>
          </a:xfrm>
          <a:prstGeom prst="rect">
            <a:avLst/>
          </a:prstGeom>
          <a:solidFill>
            <a:srgbClr val="66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500785" name="Text Box 49">
            <a:extLst>
              <a:ext uri="{FF2B5EF4-FFF2-40B4-BE49-F238E27FC236}">
                <a16:creationId xmlns:a16="http://schemas.microsoft.com/office/drawing/2014/main" id="{CE32FB91-3BE3-4A18-9F87-FE5AE5218C51}"/>
              </a:ext>
            </a:extLst>
          </p:cNvPr>
          <p:cNvSpPr txBox="1">
            <a:spLocks noChangeArrowheads="1"/>
          </p:cNvSpPr>
          <p:nvPr/>
        </p:nvSpPr>
        <p:spPr bwMode="auto">
          <a:xfrm>
            <a:off x="7813675" y="3979863"/>
            <a:ext cx="647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2000">
                <a:effectLst>
                  <a:outerShdw blurRad="38100" dist="38100" dir="2700000" algn="tl">
                    <a:srgbClr val="000000"/>
                  </a:outerShdw>
                </a:effectLst>
                <a:latin typeface="Arial Narrow" panose="020B0606020202030204" pitchFamily="34" charset="0"/>
              </a:rPr>
              <a:t>1200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00754"/>
                                        </p:tgtEl>
                                        <p:attrNameLst>
                                          <p:attrName>style.visibility</p:attrName>
                                        </p:attrNameLst>
                                      </p:cBhvr>
                                      <p:to>
                                        <p:strVal val="visible"/>
                                      </p:to>
                                    </p:set>
                                    <p:animEffect transition="in" filter="dissolve">
                                      <p:cBhvr>
                                        <p:cTn id="7" dur="500"/>
                                        <p:tgtEl>
                                          <p:spTgt spid="500754"/>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00758"/>
                                        </p:tgtEl>
                                        <p:attrNameLst>
                                          <p:attrName>style.visibility</p:attrName>
                                        </p:attrNameLst>
                                      </p:cBhvr>
                                      <p:to>
                                        <p:strVal val="visible"/>
                                      </p:to>
                                    </p:set>
                                    <p:animEffect transition="in" filter="dissolve">
                                      <p:cBhvr>
                                        <p:cTn id="11" dur="500"/>
                                        <p:tgtEl>
                                          <p:spTgt spid="50075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0" presetClass="path" presetSubtype="0" accel="50000" decel="50000" fill="hold" grpId="1" nodeType="clickEffect">
                                  <p:stCondLst>
                                    <p:cond delay="0"/>
                                  </p:stCondLst>
                                  <p:childTnLst>
                                    <p:animMotion origin="layout" path="M 0.0 0.0 L 0.0 0.05254 " pathEditMode="relative" ptsTypes="AA">
                                      <p:cBhvr>
                                        <p:cTn id="15" dur="2000" fill="hold"/>
                                        <p:tgtEl>
                                          <p:spTgt spid="500758"/>
                                        </p:tgtEl>
                                        <p:attrNameLst>
                                          <p:attrName>ppt_x</p:attrName>
                                          <p:attrName>ppt_y</p:attrName>
                                        </p:attrNameLst>
                                      </p:cBhvr>
                                    </p:animMotion>
                                  </p:childTnLst>
                                </p:cTn>
                              </p:par>
                              <p:par>
                                <p:cTn id="16" presetID="0" presetClass="path" presetSubtype="0" accel="50000" decel="50000" fill="hold" nodeType="withEffect">
                                  <p:stCondLst>
                                    <p:cond delay="0"/>
                                  </p:stCondLst>
                                  <p:childTnLst>
                                    <p:animMotion origin="layout" path="M 0.0 0.0 L 0.0 0.05254 " pathEditMode="relative" ptsTypes="AA">
                                      <p:cBhvr>
                                        <p:cTn id="17" dur="2000" fill="hold"/>
                                        <p:tgtEl>
                                          <p:spTgt spid="500754"/>
                                        </p:tgtEl>
                                        <p:attrNameLst>
                                          <p:attrName>ppt_x</p:attrName>
                                          <p:attrName>ppt_y</p:attrName>
                                        </p:attrNameLst>
                                      </p:cBhvr>
                                    </p:animMotion>
                                  </p:childTnLst>
                                </p:cTn>
                              </p:par>
                            </p:childTnLst>
                          </p:cTn>
                        </p:par>
                        <p:par>
                          <p:cTn id="18" fill="hold" nodeType="afterGroup">
                            <p:stCondLst>
                              <p:cond delay="2000"/>
                            </p:stCondLst>
                            <p:childTnLst>
                              <p:par>
                                <p:cTn id="19" presetID="0" presetClass="path" presetSubtype="0" accel="50000" decel="50000" fill="hold" grpId="2" nodeType="afterEffect">
                                  <p:stCondLst>
                                    <p:cond delay="0"/>
                                  </p:stCondLst>
                                  <p:childTnLst>
                                    <p:animMotion origin="layout" path="M -4.44444E-6 0.05255 L 0.12587 0.05255 " pathEditMode="relative" rAng="0" ptsTypes="AA">
                                      <p:cBhvr>
                                        <p:cTn id="20" dur="2000" fill="hold"/>
                                        <p:tgtEl>
                                          <p:spTgt spid="500758"/>
                                        </p:tgtEl>
                                        <p:attrNameLst>
                                          <p:attrName>ppt_x</p:attrName>
                                          <p:attrName>ppt_y</p:attrName>
                                        </p:attrNameLst>
                                      </p:cBhvr>
                                      <p:rCtr x="6285" y="0"/>
                                    </p:animMotion>
                                  </p:childTnLst>
                                </p:cTn>
                              </p:par>
                              <p:par>
                                <p:cTn id="21" presetID="0" presetClass="path" presetSubtype="0" accel="50000" decel="50000" fill="hold" nodeType="withEffect">
                                  <p:stCondLst>
                                    <p:cond delay="0"/>
                                  </p:stCondLst>
                                  <p:childTnLst>
                                    <p:animMotion origin="layout" path="M -3.88889E-6 0.05254 L 0.12587 0.05254 " pathEditMode="relative" rAng="0" ptsTypes="AA">
                                      <p:cBhvr>
                                        <p:cTn id="22" dur="2000" fill="hold"/>
                                        <p:tgtEl>
                                          <p:spTgt spid="500754"/>
                                        </p:tgtEl>
                                        <p:attrNameLst>
                                          <p:attrName>ppt_x</p:attrName>
                                          <p:attrName>ppt_y</p:attrName>
                                        </p:attrNameLst>
                                      </p:cBhvr>
                                      <p:rCtr x="6285" y="0"/>
                                    </p:animMotion>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mph" presetSubtype="2" fill="hold" grpId="0" nodeType="clickEffect">
                                  <p:stCondLst>
                                    <p:cond delay="0"/>
                                  </p:stCondLst>
                                  <p:childTnLst>
                                    <p:animClr clrSpc="rgb" dir="cw">
                                      <p:cBhvr override="childStyle">
                                        <p:cTn id="26" dur="500" fill="hold"/>
                                        <p:tgtEl>
                                          <p:spTgt spid="500757"/>
                                        </p:tgtEl>
                                        <p:attrNameLst>
                                          <p:attrName>style.color</p:attrName>
                                        </p:attrNameLst>
                                      </p:cBhvr>
                                      <p:to>
                                        <a:srgbClr val="FF6600"/>
                                      </p:to>
                                    </p:animClr>
                                  </p:childTnLst>
                                </p:cTn>
                              </p:par>
                            </p:childTnLst>
                          </p:cTn>
                        </p:par>
                        <p:par>
                          <p:cTn id="27" fill="hold" nodeType="afterGroup">
                            <p:stCondLst>
                              <p:cond delay="500"/>
                            </p:stCondLst>
                            <p:childTnLst>
                              <p:par>
                                <p:cTn id="28" presetID="10" presetClass="exit" presetSubtype="0" fill="hold" nodeType="afterEffect">
                                  <p:stCondLst>
                                    <p:cond delay="0"/>
                                  </p:stCondLst>
                                  <p:childTnLst>
                                    <p:animEffect transition="out" filter="fade">
                                      <p:cBhvr>
                                        <p:cTn id="29" dur="1000"/>
                                        <p:tgtEl>
                                          <p:spTgt spid="500754"/>
                                        </p:tgtEl>
                                      </p:cBhvr>
                                    </p:animEffect>
                                    <p:set>
                                      <p:cBhvr>
                                        <p:cTn id="30" dur="1" fill="hold">
                                          <p:stCondLst>
                                            <p:cond delay="999"/>
                                          </p:stCondLst>
                                        </p:cTn>
                                        <p:tgtEl>
                                          <p:spTgt spid="500754"/>
                                        </p:tgtEl>
                                        <p:attrNameLst>
                                          <p:attrName>style.visibility</p:attrName>
                                        </p:attrNameLst>
                                      </p:cBhvr>
                                      <p:to>
                                        <p:strVal val="hidden"/>
                                      </p:to>
                                    </p:set>
                                  </p:childTnLst>
                                </p:cTn>
                              </p:par>
                              <p:par>
                                <p:cTn id="31" presetID="10" presetClass="exit" presetSubtype="0" fill="hold" grpId="3" nodeType="withEffect">
                                  <p:stCondLst>
                                    <p:cond delay="0"/>
                                  </p:stCondLst>
                                  <p:childTnLst>
                                    <p:animEffect transition="out" filter="fade">
                                      <p:cBhvr>
                                        <p:cTn id="32" dur="1000"/>
                                        <p:tgtEl>
                                          <p:spTgt spid="500758"/>
                                        </p:tgtEl>
                                      </p:cBhvr>
                                    </p:animEffect>
                                    <p:set>
                                      <p:cBhvr>
                                        <p:cTn id="33" dur="1" fill="hold">
                                          <p:stCondLst>
                                            <p:cond delay="999"/>
                                          </p:stCondLst>
                                        </p:cTn>
                                        <p:tgtEl>
                                          <p:spTgt spid="500758"/>
                                        </p:tgtEl>
                                        <p:attrNameLst>
                                          <p:attrName>style.visibility</p:attrName>
                                        </p:attrNameLst>
                                      </p:cBhvr>
                                      <p:to>
                                        <p:strVal val="hidden"/>
                                      </p:to>
                                    </p:set>
                                  </p:childTnLst>
                                </p:cTn>
                              </p:par>
                              <p:par>
                                <p:cTn id="34" presetID="10" presetClass="entr" presetSubtype="0" fill="hold" grpId="0" nodeType="withEffect">
                                  <p:stCondLst>
                                    <p:cond delay="0"/>
                                  </p:stCondLst>
                                  <p:childTnLst>
                                    <p:set>
                                      <p:cBhvr>
                                        <p:cTn id="35" dur="1" fill="hold">
                                          <p:stCondLst>
                                            <p:cond delay="0"/>
                                          </p:stCondLst>
                                        </p:cTn>
                                        <p:tgtEl>
                                          <p:spTgt spid="500776"/>
                                        </p:tgtEl>
                                        <p:attrNameLst>
                                          <p:attrName>style.visibility</p:attrName>
                                        </p:attrNameLst>
                                      </p:cBhvr>
                                      <p:to>
                                        <p:strVal val="visible"/>
                                      </p:to>
                                    </p:set>
                                    <p:animEffect transition="in" filter="fade">
                                      <p:cBhvr>
                                        <p:cTn id="36" dur="1000"/>
                                        <p:tgtEl>
                                          <p:spTgt spid="50077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00774"/>
                                        </p:tgtEl>
                                        <p:attrNameLst>
                                          <p:attrName>style.visibility</p:attrName>
                                        </p:attrNameLst>
                                      </p:cBhvr>
                                      <p:to>
                                        <p:strVal val="visible"/>
                                      </p:to>
                                    </p:set>
                                    <p:animEffect transition="in" filter="fade">
                                      <p:cBhvr>
                                        <p:cTn id="39" dur="1000"/>
                                        <p:tgtEl>
                                          <p:spTgt spid="50077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500775"/>
                                        </p:tgtEl>
                                        <p:attrNameLst>
                                          <p:attrName>style.visibility</p:attrName>
                                        </p:attrNameLst>
                                      </p:cBhvr>
                                      <p:to>
                                        <p:strVal val="visible"/>
                                      </p:to>
                                    </p:set>
                                    <p:animEffect transition="in" filter="fade">
                                      <p:cBhvr>
                                        <p:cTn id="44" dur="500"/>
                                        <p:tgtEl>
                                          <p:spTgt spid="50077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500777"/>
                                        </p:tgtEl>
                                        <p:attrNameLst>
                                          <p:attrName>style.visibility</p:attrName>
                                        </p:attrNameLst>
                                      </p:cBhvr>
                                      <p:to>
                                        <p:strVal val="visible"/>
                                      </p:to>
                                    </p:set>
                                    <p:animEffect transition="in" filter="fade">
                                      <p:cBhvr>
                                        <p:cTn id="49" dur="500"/>
                                        <p:tgtEl>
                                          <p:spTgt spid="500777"/>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0" presetClass="path" presetSubtype="0" accel="50000" decel="50000" fill="hold" grpId="1" nodeType="clickEffect">
                                  <p:stCondLst>
                                    <p:cond delay="0"/>
                                  </p:stCondLst>
                                  <p:childTnLst>
                                    <p:animMotion origin="layout" path="M 0.0 0.0 L 0.22048 0.0 " pathEditMode="relative" ptsTypes="AA">
                                      <p:cBhvr>
                                        <p:cTn id="53" dur="2000" fill="hold"/>
                                        <p:tgtEl>
                                          <p:spTgt spid="500774"/>
                                        </p:tgtEl>
                                        <p:attrNameLst>
                                          <p:attrName>ppt_x</p:attrName>
                                          <p:attrName>ppt_y</p:attrName>
                                        </p:attrNameLst>
                                      </p:cBhvr>
                                    </p:animMotion>
                                  </p:childTnLst>
                                </p:cTn>
                              </p:par>
                              <p:par>
                                <p:cTn id="54" presetID="0" presetClass="path" presetSubtype="0" accel="50000" decel="50000" fill="hold" grpId="1" nodeType="withEffect">
                                  <p:stCondLst>
                                    <p:cond delay="0"/>
                                  </p:stCondLst>
                                  <p:childTnLst>
                                    <p:animMotion origin="layout" path="M 0.0 0.0 L 0.22048 0.0 " pathEditMode="relative" ptsTypes="AA">
                                      <p:cBhvr>
                                        <p:cTn id="55" dur="2000" fill="hold"/>
                                        <p:tgtEl>
                                          <p:spTgt spid="500775"/>
                                        </p:tgtEl>
                                        <p:attrNameLst>
                                          <p:attrName>ppt_x</p:attrName>
                                          <p:attrName>ppt_y</p:attrName>
                                        </p:attrNameLst>
                                      </p:cBhvr>
                                    </p:animMotion>
                                  </p:childTnLst>
                                </p:cTn>
                              </p:par>
                              <p:par>
                                <p:cTn id="56" presetID="0" presetClass="path" presetSubtype="0" accel="50000" decel="50000" fill="hold" grpId="1" nodeType="withEffect">
                                  <p:stCondLst>
                                    <p:cond delay="0"/>
                                  </p:stCondLst>
                                  <p:childTnLst>
                                    <p:animMotion origin="layout" path="M 2.77556E-17 0.00023 L 0.22049 0.00023 " pathEditMode="relative" rAng="0" ptsTypes="AA">
                                      <p:cBhvr>
                                        <p:cTn id="57" dur="2000" fill="hold"/>
                                        <p:tgtEl>
                                          <p:spTgt spid="500776"/>
                                        </p:tgtEl>
                                        <p:attrNameLst>
                                          <p:attrName>ppt_x</p:attrName>
                                          <p:attrName>ppt_y</p:attrName>
                                        </p:attrNameLst>
                                      </p:cBhvr>
                                      <p:rCtr x="11024" y="0"/>
                                    </p:animMotion>
                                  </p:childTnLst>
                                </p:cTn>
                              </p:par>
                              <p:par>
                                <p:cTn id="58" presetID="0" presetClass="path" presetSubtype="0" accel="50000" decel="50000" fill="hold" grpId="1" nodeType="withEffect">
                                  <p:stCondLst>
                                    <p:cond delay="0"/>
                                  </p:stCondLst>
                                  <p:childTnLst>
                                    <p:animMotion origin="layout" path="M 0.0 0.0 L 0.22049 0.0 " pathEditMode="relative" ptsTypes="AA">
                                      <p:cBhvr>
                                        <p:cTn id="59" dur="2000" fill="hold"/>
                                        <p:tgtEl>
                                          <p:spTgt spid="500777"/>
                                        </p:tgtEl>
                                        <p:attrNameLst>
                                          <p:attrName>ppt_x</p:attrName>
                                          <p:attrName>ppt_y</p:attrName>
                                        </p:attrNameLst>
                                      </p:cBhvr>
                                    </p:animMotion>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mph" presetSubtype="2" fill="hold" grpId="0" nodeType="clickEffect">
                                  <p:stCondLst>
                                    <p:cond delay="0"/>
                                  </p:stCondLst>
                                  <p:childTnLst>
                                    <p:animClr clrSpc="rgb" dir="cw">
                                      <p:cBhvr override="childStyle">
                                        <p:cTn id="63" dur="500" fill="hold"/>
                                        <p:tgtEl>
                                          <p:spTgt spid="500759"/>
                                        </p:tgtEl>
                                        <p:attrNameLst>
                                          <p:attrName>style.color</p:attrName>
                                        </p:attrNameLst>
                                      </p:cBhvr>
                                      <p:to>
                                        <a:srgbClr val="FF6600"/>
                                      </p:to>
                                    </p:animClr>
                                  </p:childTnLst>
                                </p:cTn>
                              </p:par>
                            </p:childTnLst>
                          </p:cTn>
                        </p:par>
                        <p:par>
                          <p:cTn id="64" fill="hold" nodeType="afterGroup">
                            <p:stCondLst>
                              <p:cond delay="500"/>
                            </p:stCondLst>
                            <p:childTnLst>
                              <p:par>
                                <p:cTn id="65" presetID="10" presetClass="exit" presetSubtype="0" fill="hold" grpId="2" nodeType="afterEffect">
                                  <p:stCondLst>
                                    <p:cond delay="0"/>
                                  </p:stCondLst>
                                  <p:childTnLst>
                                    <p:animEffect transition="out" filter="fade">
                                      <p:cBhvr>
                                        <p:cTn id="66" dur="1000"/>
                                        <p:tgtEl>
                                          <p:spTgt spid="500775"/>
                                        </p:tgtEl>
                                      </p:cBhvr>
                                    </p:animEffect>
                                    <p:set>
                                      <p:cBhvr>
                                        <p:cTn id="67" dur="1" fill="hold">
                                          <p:stCondLst>
                                            <p:cond delay="999"/>
                                          </p:stCondLst>
                                        </p:cTn>
                                        <p:tgtEl>
                                          <p:spTgt spid="500775"/>
                                        </p:tgtEl>
                                        <p:attrNameLst>
                                          <p:attrName>style.visibility</p:attrName>
                                        </p:attrNameLst>
                                      </p:cBhvr>
                                      <p:to>
                                        <p:strVal val="hidden"/>
                                      </p:to>
                                    </p:set>
                                  </p:childTnLst>
                                </p:cTn>
                              </p:par>
                              <p:par>
                                <p:cTn id="68" presetID="10" presetClass="exit" presetSubtype="0" fill="hold" grpId="2" nodeType="withEffect">
                                  <p:stCondLst>
                                    <p:cond delay="0"/>
                                  </p:stCondLst>
                                  <p:childTnLst>
                                    <p:animEffect transition="out" filter="fade">
                                      <p:cBhvr>
                                        <p:cTn id="69" dur="1000"/>
                                        <p:tgtEl>
                                          <p:spTgt spid="500774"/>
                                        </p:tgtEl>
                                      </p:cBhvr>
                                    </p:animEffect>
                                    <p:set>
                                      <p:cBhvr>
                                        <p:cTn id="70" dur="1" fill="hold">
                                          <p:stCondLst>
                                            <p:cond delay="999"/>
                                          </p:stCondLst>
                                        </p:cTn>
                                        <p:tgtEl>
                                          <p:spTgt spid="500774"/>
                                        </p:tgtEl>
                                        <p:attrNameLst>
                                          <p:attrName>style.visibility</p:attrName>
                                        </p:attrNameLst>
                                      </p:cBhvr>
                                      <p:to>
                                        <p:strVal val="hidden"/>
                                      </p:to>
                                    </p:set>
                                  </p:childTnLst>
                                </p:cTn>
                              </p:par>
                              <p:par>
                                <p:cTn id="71" presetID="10" presetClass="entr" presetSubtype="0" fill="hold" grpId="0" nodeType="withEffect">
                                  <p:stCondLst>
                                    <p:cond delay="0"/>
                                  </p:stCondLst>
                                  <p:childTnLst>
                                    <p:set>
                                      <p:cBhvr>
                                        <p:cTn id="72" dur="1" fill="hold">
                                          <p:stCondLst>
                                            <p:cond delay="0"/>
                                          </p:stCondLst>
                                        </p:cTn>
                                        <p:tgtEl>
                                          <p:spTgt spid="500771"/>
                                        </p:tgtEl>
                                        <p:attrNameLst>
                                          <p:attrName>style.visibility</p:attrName>
                                        </p:attrNameLst>
                                      </p:cBhvr>
                                      <p:to>
                                        <p:strVal val="visible"/>
                                      </p:to>
                                    </p:set>
                                    <p:animEffect transition="in" filter="fade">
                                      <p:cBhvr>
                                        <p:cTn id="73" dur="1000"/>
                                        <p:tgtEl>
                                          <p:spTgt spid="500771"/>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500770"/>
                                        </p:tgtEl>
                                        <p:attrNameLst>
                                          <p:attrName>style.visibility</p:attrName>
                                        </p:attrNameLst>
                                      </p:cBhvr>
                                      <p:to>
                                        <p:strVal val="visible"/>
                                      </p:to>
                                    </p:set>
                                    <p:animEffect transition="in" filter="fade">
                                      <p:cBhvr>
                                        <p:cTn id="76" dur="1000"/>
                                        <p:tgtEl>
                                          <p:spTgt spid="500770"/>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500773"/>
                                        </p:tgtEl>
                                        <p:attrNameLst>
                                          <p:attrName>style.visibility</p:attrName>
                                        </p:attrNameLst>
                                      </p:cBhvr>
                                      <p:to>
                                        <p:strVal val="visible"/>
                                      </p:to>
                                    </p:set>
                                    <p:animEffect transition="in" filter="fade">
                                      <p:cBhvr>
                                        <p:cTn id="81" dur="500"/>
                                        <p:tgtEl>
                                          <p:spTgt spid="500773"/>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500772"/>
                                        </p:tgtEl>
                                        <p:attrNameLst>
                                          <p:attrName>style.visibility</p:attrName>
                                        </p:attrNameLst>
                                      </p:cBhvr>
                                      <p:to>
                                        <p:strVal val="visible"/>
                                      </p:to>
                                    </p:set>
                                    <p:animEffect transition="in" filter="fade">
                                      <p:cBhvr>
                                        <p:cTn id="86" dur="500"/>
                                        <p:tgtEl>
                                          <p:spTgt spid="500772"/>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3" presetClass="emph" presetSubtype="2" fill="hold" grpId="0" nodeType="clickEffect">
                                  <p:stCondLst>
                                    <p:cond delay="0"/>
                                  </p:stCondLst>
                                  <p:childTnLst>
                                    <p:animClr clrSpc="rgb" dir="cw">
                                      <p:cBhvr override="childStyle">
                                        <p:cTn id="90" dur="500" fill="hold"/>
                                        <p:tgtEl>
                                          <p:spTgt spid="500767"/>
                                        </p:tgtEl>
                                        <p:attrNameLst>
                                          <p:attrName>style.color</p:attrName>
                                        </p:attrNameLst>
                                      </p:cBhvr>
                                      <p:to>
                                        <a:srgbClr val="FF6600"/>
                                      </p:to>
                                    </p:animClr>
                                  </p:childTnLst>
                                </p:cTn>
                              </p:par>
                            </p:childTnLst>
                          </p:cTn>
                        </p:par>
                        <p:par>
                          <p:cTn id="91" fill="hold" nodeType="afterGroup">
                            <p:stCondLst>
                              <p:cond delay="500"/>
                            </p:stCondLst>
                            <p:childTnLst>
                              <p:par>
                                <p:cTn id="92" presetID="10" presetClass="exit" presetSubtype="0" fill="hold" grpId="2" nodeType="afterEffect">
                                  <p:stCondLst>
                                    <p:cond delay="0"/>
                                  </p:stCondLst>
                                  <p:childTnLst>
                                    <p:animEffect transition="out" filter="fade">
                                      <p:cBhvr>
                                        <p:cTn id="93" dur="1000"/>
                                        <p:tgtEl>
                                          <p:spTgt spid="500776"/>
                                        </p:tgtEl>
                                      </p:cBhvr>
                                    </p:animEffect>
                                    <p:set>
                                      <p:cBhvr>
                                        <p:cTn id="94" dur="1" fill="hold">
                                          <p:stCondLst>
                                            <p:cond delay="999"/>
                                          </p:stCondLst>
                                        </p:cTn>
                                        <p:tgtEl>
                                          <p:spTgt spid="500776"/>
                                        </p:tgtEl>
                                        <p:attrNameLst>
                                          <p:attrName>style.visibility</p:attrName>
                                        </p:attrNameLst>
                                      </p:cBhvr>
                                      <p:to>
                                        <p:strVal val="hidden"/>
                                      </p:to>
                                    </p:set>
                                  </p:childTnLst>
                                </p:cTn>
                              </p:par>
                              <p:par>
                                <p:cTn id="95" presetID="10" presetClass="exit" presetSubtype="0" fill="hold" grpId="2" nodeType="withEffect">
                                  <p:stCondLst>
                                    <p:cond delay="0"/>
                                  </p:stCondLst>
                                  <p:childTnLst>
                                    <p:animEffect transition="out" filter="fade">
                                      <p:cBhvr>
                                        <p:cTn id="96" dur="1000"/>
                                        <p:tgtEl>
                                          <p:spTgt spid="500777"/>
                                        </p:tgtEl>
                                      </p:cBhvr>
                                    </p:animEffect>
                                    <p:set>
                                      <p:cBhvr>
                                        <p:cTn id="97" dur="1" fill="hold">
                                          <p:stCondLst>
                                            <p:cond delay="999"/>
                                          </p:stCondLst>
                                        </p:cTn>
                                        <p:tgtEl>
                                          <p:spTgt spid="500777"/>
                                        </p:tgtEl>
                                        <p:attrNameLst>
                                          <p:attrName>style.visibility</p:attrName>
                                        </p:attrNameLst>
                                      </p:cBhvr>
                                      <p:to>
                                        <p:strVal val="hidden"/>
                                      </p:to>
                                    </p:set>
                                  </p:childTnLst>
                                </p:cTn>
                              </p:par>
                              <p:par>
                                <p:cTn id="98" presetID="10" presetClass="entr" presetSubtype="0" fill="hold" grpId="0" nodeType="withEffect">
                                  <p:stCondLst>
                                    <p:cond delay="0"/>
                                  </p:stCondLst>
                                  <p:childTnLst>
                                    <p:set>
                                      <p:cBhvr>
                                        <p:cTn id="99" dur="1" fill="hold">
                                          <p:stCondLst>
                                            <p:cond delay="0"/>
                                          </p:stCondLst>
                                        </p:cTn>
                                        <p:tgtEl>
                                          <p:spTgt spid="500768"/>
                                        </p:tgtEl>
                                        <p:attrNameLst>
                                          <p:attrName>style.visibility</p:attrName>
                                        </p:attrNameLst>
                                      </p:cBhvr>
                                      <p:to>
                                        <p:strVal val="visible"/>
                                      </p:to>
                                    </p:set>
                                    <p:animEffect transition="in" filter="fade">
                                      <p:cBhvr>
                                        <p:cTn id="100" dur="1000"/>
                                        <p:tgtEl>
                                          <p:spTgt spid="500768"/>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500769"/>
                                        </p:tgtEl>
                                        <p:attrNameLst>
                                          <p:attrName>style.visibility</p:attrName>
                                        </p:attrNameLst>
                                      </p:cBhvr>
                                      <p:to>
                                        <p:strVal val="visible"/>
                                      </p:to>
                                    </p:set>
                                    <p:animEffect transition="in" filter="fade">
                                      <p:cBhvr>
                                        <p:cTn id="105" dur="1000"/>
                                        <p:tgtEl>
                                          <p:spTgt spid="500769"/>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0" presetClass="path" presetSubtype="0" accel="50000" decel="50000" fill="hold" grpId="1" nodeType="clickEffect">
                                  <p:stCondLst>
                                    <p:cond delay="0"/>
                                  </p:stCondLst>
                                  <p:childTnLst>
                                    <p:animMotion origin="layout" path="M 0.0 0.0 L 0.18906 0.06297 " pathEditMode="relative" ptsTypes="AA">
                                      <p:cBhvr>
                                        <p:cTn id="109" dur="2000" fill="hold"/>
                                        <p:tgtEl>
                                          <p:spTgt spid="500771"/>
                                        </p:tgtEl>
                                        <p:attrNameLst>
                                          <p:attrName>ppt_x</p:attrName>
                                          <p:attrName>ppt_y</p:attrName>
                                        </p:attrNameLst>
                                      </p:cBhvr>
                                    </p:animMotion>
                                  </p:childTnLst>
                                </p:cTn>
                              </p:par>
                              <p:par>
                                <p:cTn id="110" presetID="0" presetClass="path" presetSubtype="0" accel="50000" decel="50000" fill="hold" grpId="1" nodeType="withEffect">
                                  <p:stCondLst>
                                    <p:cond delay="0"/>
                                  </p:stCondLst>
                                  <p:childTnLst>
                                    <p:animMotion origin="layout" path="M 0.0 0.0 L 0.18906 0.06297 " pathEditMode="relative" ptsTypes="AA">
                                      <p:cBhvr>
                                        <p:cTn id="111" dur="2000" fill="hold"/>
                                        <p:tgtEl>
                                          <p:spTgt spid="500773"/>
                                        </p:tgtEl>
                                        <p:attrNameLst>
                                          <p:attrName>ppt_x</p:attrName>
                                          <p:attrName>ppt_y</p:attrName>
                                        </p:attrNameLst>
                                      </p:cBhvr>
                                    </p:animMotion>
                                  </p:childTnLst>
                                </p:cTn>
                              </p:par>
                              <p:par>
                                <p:cTn id="112" presetID="0" presetClass="path" presetSubtype="0" accel="50000" decel="50000" fill="hold" grpId="1" nodeType="withEffect">
                                  <p:stCondLst>
                                    <p:cond delay="0"/>
                                  </p:stCondLst>
                                  <p:childTnLst>
                                    <p:animMotion origin="layout" path="M 0.0 0.0 L 0.18906 0.06297 " pathEditMode="relative" ptsTypes="AA">
                                      <p:cBhvr>
                                        <p:cTn id="113" dur="2000" fill="hold"/>
                                        <p:tgtEl>
                                          <p:spTgt spid="500770"/>
                                        </p:tgtEl>
                                        <p:attrNameLst>
                                          <p:attrName>ppt_x</p:attrName>
                                          <p:attrName>ppt_y</p:attrName>
                                        </p:attrNameLst>
                                      </p:cBhvr>
                                    </p:animMotion>
                                  </p:childTnLst>
                                </p:cTn>
                              </p:par>
                              <p:par>
                                <p:cTn id="114" presetID="0" presetClass="path" presetSubtype="0" accel="50000" decel="50000" fill="hold" grpId="1" nodeType="withEffect">
                                  <p:stCondLst>
                                    <p:cond delay="0"/>
                                  </p:stCondLst>
                                  <p:childTnLst>
                                    <p:animMotion origin="layout" path="M 0.0 0.0 L 0.18906 0.06297 " pathEditMode="relative" ptsTypes="AA">
                                      <p:cBhvr>
                                        <p:cTn id="115" dur="2000" fill="hold"/>
                                        <p:tgtEl>
                                          <p:spTgt spid="500772"/>
                                        </p:tgtEl>
                                        <p:attrNameLst>
                                          <p:attrName>ppt_x</p:attrName>
                                          <p:attrName>ppt_y</p:attrName>
                                        </p:attrNameLst>
                                      </p:cBhvr>
                                    </p:animMotion>
                                  </p:childTnLst>
                                </p:cTn>
                              </p:par>
                              <p:par>
                                <p:cTn id="116" presetID="0" presetClass="path" presetSubtype="0" accel="50000" decel="50000" fill="hold" grpId="1" nodeType="withEffect">
                                  <p:stCondLst>
                                    <p:cond delay="0"/>
                                  </p:stCondLst>
                                  <p:childTnLst>
                                    <p:animMotion origin="layout" path="M 0.0 0.0 L 0.37014 -0.1155 " pathEditMode="relative" ptsTypes="AA">
                                      <p:cBhvr>
                                        <p:cTn id="117" dur="2000" fill="hold"/>
                                        <p:tgtEl>
                                          <p:spTgt spid="500768"/>
                                        </p:tgtEl>
                                        <p:attrNameLst>
                                          <p:attrName>ppt_x</p:attrName>
                                          <p:attrName>ppt_y</p:attrName>
                                        </p:attrNameLst>
                                      </p:cBhvr>
                                    </p:animMotion>
                                  </p:childTnLst>
                                </p:cTn>
                              </p:par>
                              <p:par>
                                <p:cTn id="118" presetID="0" presetClass="path" presetSubtype="0" accel="50000" decel="50000" fill="hold" grpId="1" nodeType="withEffect">
                                  <p:stCondLst>
                                    <p:cond delay="0"/>
                                  </p:stCondLst>
                                  <p:childTnLst>
                                    <p:animMotion origin="layout" path="M 0.0 0.0 L 0.37014 -0.1155 " pathEditMode="relative" ptsTypes="AA">
                                      <p:cBhvr>
                                        <p:cTn id="119" dur="2000" fill="hold"/>
                                        <p:tgtEl>
                                          <p:spTgt spid="500769"/>
                                        </p:tgtEl>
                                        <p:attrNameLst>
                                          <p:attrName>ppt_x</p:attrName>
                                          <p:attrName>ppt_y</p:attrName>
                                        </p:attrNameLst>
                                      </p:cBhvr>
                                    </p:animMotion>
                                  </p:childTnLst>
                                </p:cTn>
                              </p:par>
                            </p:childTnLst>
                          </p:cTn>
                        </p:par>
                      </p:childTnLst>
                    </p:cTn>
                  </p:par>
                  <p:par>
                    <p:cTn id="120" fill="hold" nodeType="clickPar">
                      <p:stCondLst>
                        <p:cond delay="indefinite"/>
                      </p:stCondLst>
                      <p:childTnLst>
                        <p:par>
                          <p:cTn id="121" fill="hold" nodeType="withGroup">
                            <p:stCondLst>
                              <p:cond delay="0"/>
                            </p:stCondLst>
                            <p:childTnLst>
                              <p:par>
                                <p:cTn id="122" presetID="3" presetClass="emph" presetSubtype="2" fill="hold" grpId="0" nodeType="clickEffect">
                                  <p:stCondLst>
                                    <p:cond delay="0"/>
                                  </p:stCondLst>
                                  <p:childTnLst>
                                    <p:animClr clrSpc="rgb" dir="cw">
                                      <p:cBhvr override="childStyle">
                                        <p:cTn id="123" dur="500" fill="hold"/>
                                        <p:tgtEl>
                                          <p:spTgt spid="500760"/>
                                        </p:tgtEl>
                                        <p:attrNameLst>
                                          <p:attrName>style.color</p:attrName>
                                        </p:attrNameLst>
                                      </p:cBhvr>
                                      <p:to>
                                        <a:srgbClr val="FF6600"/>
                                      </p:to>
                                    </p:animClr>
                                  </p:childTnLst>
                                </p:cTn>
                              </p:par>
                            </p:childTnLst>
                          </p:cTn>
                        </p:par>
                        <p:par>
                          <p:cTn id="124" fill="hold" nodeType="afterGroup">
                            <p:stCondLst>
                              <p:cond delay="500"/>
                            </p:stCondLst>
                            <p:childTnLst>
                              <p:par>
                                <p:cTn id="125" presetID="35" presetClass="emph" presetSubtype="0" repeatCount="2000" fill="hold" grpId="2" nodeType="afterEffect">
                                  <p:stCondLst>
                                    <p:cond delay="0"/>
                                  </p:stCondLst>
                                  <p:childTnLst>
                                    <p:anim calcmode="discrete" valueType="str">
                                      <p:cBhvr>
                                        <p:cTn id="126" dur="1000" fill="hold"/>
                                        <p:tgtEl>
                                          <p:spTgt spid="500772"/>
                                        </p:tgtEl>
                                        <p:attrNameLst>
                                          <p:attrName>style.visibility</p:attrName>
                                        </p:attrNameLst>
                                      </p:cBhvr>
                                      <p:tavLst>
                                        <p:tav tm="0">
                                          <p:val>
                                            <p:strVal val="hidden"/>
                                          </p:val>
                                        </p:tav>
                                        <p:tav tm="50000">
                                          <p:val>
                                            <p:strVal val="visible"/>
                                          </p:val>
                                        </p:tav>
                                      </p:tavLst>
                                    </p:anim>
                                  </p:childTnLst>
                                </p:cTn>
                              </p:par>
                              <p:par>
                                <p:cTn id="127" presetID="35" presetClass="emph" presetSubtype="0" repeatCount="2000" fill="hold" grpId="2" nodeType="withEffect">
                                  <p:stCondLst>
                                    <p:cond delay="0"/>
                                  </p:stCondLst>
                                  <p:childTnLst>
                                    <p:anim calcmode="discrete" valueType="str">
                                      <p:cBhvr>
                                        <p:cTn id="128" dur="1000" fill="hold"/>
                                        <p:tgtEl>
                                          <p:spTgt spid="500770"/>
                                        </p:tgtEl>
                                        <p:attrNameLst>
                                          <p:attrName>style.visibility</p:attrName>
                                        </p:attrNameLst>
                                      </p:cBhvr>
                                      <p:tavLst>
                                        <p:tav tm="0">
                                          <p:val>
                                            <p:strVal val="hidden"/>
                                          </p:val>
                                        </p:tav>
                                        <p:tav tm="50000">
                                          <p:val>
                                            <p:strVal val="visible"/>
                                          </p:val>
                                        </p:tav>
                                      </p:tavLst>
                                    </p:anim>
                                  </p:childTnLst>
                                </p:cTn>
                              </p:par>
                              <p:par>
                                <p:cTn id="129" presetID="35" presetClass="emph" presetSubtype="0" repeatCount="2000" fill="hold" grpId="2" nodeType="withEffect">
                                  <p:stCondLst>
                                    <p:cond delay="0"/>
                                  </p:stCondLst>
                                  <p:childTnLst>
                                    <p:anim calcmode="discrete" valueType="str">
                                      <p:cBhvr>
                                        <p:cTn id="130" dur="1000" fill="hold"/>
                                        <p:tgtEl>
                                          <p:spTgt spid="500771"/>
                                        </p:tgtEl>
                                        <p:attrNameLst>
                                          <p:attrName>style.visibility</p:attrName>
                                        </p:attrNameLst>
                                      </p:cBhvr>
                                      <p:tavLst>
                                        <p:tav tm="0">
                                          <p:val>
                                            <p:strVal val="hidden"/>
                                          </p:val>
                                        </p:tav>
                                        <p:tav tm="50000">
                                          <p:val>
                                            <p:strVal val="visible"/>
                                          </p:val>
                                        </p:tav>
                                      </p:tavLst>
                                    </p:anim>
                                  </p:childTnLst>
                                </p:cTn>
                              </p:par>
                              <p:par>
                                <p:cTn id="131" presetID="35" presetClass="emph" presetSubtype="0" repeatCount="2000" fill="hold" grpId="2" nodeType="withEffect">
                                  <p:stCondLst>
                                    <p:cond delay="0"/>
                                  </p:stCondLst>
                                  <p:childTnLst>
                                    <p:anim calcmode="discrete" valueType="str">
                                      <p:cBhvr>
                                        <p:cTn id="132" dur="1000" fill="hold"/>
                                        <p:tgtEl>
                                          <p:spTgt spid="500773"/>
                                        </p:tgtEl>
                                        <p:attrNameLst>
                                          <p:attrName>style.visibility</p:attrName>
                                        </p:attrNameLst>
                                      </p:cBhvr>
                                      <p:tavLst>
                                        <p:tav tm="0">
                                          <p:val>
                                            <p:strVal val="hidden"/>
                                          </p:val>
                                        </p:tav>
                                        <p:tav tm="50000">
                                          <p:val>
                                            <p:strVal val="visible"/>
                                          </p:val>
                                        </p:tav>
                                      </p:tavLst>
                                    </p:anim>
                                  </p:childTnLst>
                                </p:cTn>
                              </p:par>
                            </p:childTnLst>
                          </p:cTn>
                        </p:par>
                      </p:childTnLst>
                    </p:cTn>
                  </p:par>
                  <p:par>
                    <p:cTn id="133" fill="hold" nodeType="clickPar">
                      <p:stCondLst>
                        <p:cond delay="indefinite"/>
                      </p:stCondLst>
                      <p:childTnLst>
                        <p:par>
                          <p:cTn id="134" fill="hold" nodeType="withGroup">
                            <p:stCondLst>
                              <p:cond delay="0"/>
                            </p:stCondLst>
                            <p:childTnLst>
                              <p:par>
                                <p:cTn id="135" presetID="0" presetClass="path" presetSubtype="0" accel="50000" decel="50000" fill="hold" grpId="3" nodeType="clickEffect">
                                  <p:stCondLst>
                                    <p:cond delay="0"/>
                                  </p:stCondLst>
                                  <p:childTnLst>
                                    <p:animMotion origin="layout" path="M 0.18854 0.0632 L 0.27517 -0.11527 " pathEditMode="relative" rAng="0" ptsTypes="AA">
                                      <p:cBhvr>
                                        <p:cTn id="136" dur="2000" fill="hold"/>
                                        <p:tgtEl>
                                          <p:spTgt spid="500770"/>
                                        </p:tgtEl>
                                        <p:attrNameLst>
                                          <p:attrName>ppt_x</p:attrName>
                                          <p:attrName>ppt_y</p:attrName>
                                        </p:attrNameLst>
                                      </p:cBhvr>
                                      <p:rCtr x="4323" y="-8935"/>
                                    </p:animMotion>
                                  </p:childTnLst>
                                </p:cTn>
                              </p:par>
                              <p:par>
                                <p:cTn id="137" presetID="0" presetClass="path" presetSubtype="0" accel="50000" decel="50000" fill="hold" grpId="3" nodeType="withEffect">
                                  <p:stCondLst>
                                    <p:cond delay="0"/>
                                  </p:stCondLst>
                                  <p:childTnLst>
                                    <p:animMotion origin="layout" path="M 0.18854 0.0632 L 0.27517 -0.11527 " pathEditMode="relative" rAng="0" ptsTypes="AA">
                                      <p:cBhvr>
                                        <p:cTn id="138" dur="2000" fill="hold"/>
                                        <p:tgtEl>
                                          <p:spTgt spid="500771"/>
                                        </p:tgtEl>
                                        <p:attrNameLst>
                                          <p:attrName>ppt_x</p:attrName>
                                          <p:attrName>ppt_y</p:attrName>
                                        </p:attrNameLst>
                                      </p:cBhvr>
                                      <p:rCtr x="4323" y="-8935"/>
                                    </p:animMotion>
                                  </p:childTnLst>
                                </p:cTn>
                              </p:par>
                              <p:par>
                                <p:cTn id="139" presetID="0" presetClass="path" presetSubtype="0" accel="50000" decel="50000" fill="hold" grpId="3" nodeType="withEffect">
                                  <p:stCondLst>
                                    <p:cond delay="0"/>
                                  </p:stCondLst>
                                  <p:childTnLst>
                                    <p:animMotion origin="layout" path="M 0.18854 0.0632 L 0.27517 -0.11527 " pathEditMode="relative" rAng="0" ptsTypes="AA">
                                      <p:cBhvr>
                                        <p:cTn id="140" dur="2000" fill="hold"/>
                                        <p:tgtEl>
                                          <p:spTgt spid="500773"/>
                                        </p:tgtEl>
                                        <p:attrNameLst>
                                          <p:attrName>ppt_x</p:attrName>
                                          <p:attrName>ppt_y</p:attrName>
                                        </p:attrNameLst>
                                      </p:cBhvr>
                                      <p:rCtr x="4323" y="-8935"/>
                                    </p:animMotion>
                                  </p:childTnLst>
                                </p:cTn>
                              </p:par>
                              <p:par>
                                <p:cTn id="141" presetID="0" presetClass="path" presetSubtype="0" accel="50000" decel="50000" fill="hold" grpId="3" nodeType="withEffect">
                                  <p:stCondLst>
                                    <p:cond delay="0"/>
                                  </p:stCondLst>
                                  <p:childTnLst>
                                    <p:animMotion origin="layout" path="M 0.18854 0.0632 L 0.27517 -0.11527 " pathEditMode="relative" rAng="0" ptsTypes="AA">
                                      <p:cBhvr>
                                        <p:cTn id="142" dur="2000" fill="hold"/>
                                        <p:tgtEl>
                                          <p:spTgt spid="500772"/>
                                        </p:tgtEl>
                                        <p:attrNameLst>
                                          <p:attrName>ppt_x</p:attrName>
                                          <p:attrName>ppt_y</p:attrName>
                                        </p:attrNameLst>
                                      </p:cBhvr>
                                      <p:rCtr x="4323" y="-8935"/>
                                    </p:animMotion>
                                  </p:childTnLst>
                                </p:cTn>
                              </p:par>
                              <p:par>
                                <p:cTn id="143" presetID="0" presetClass="path" presetSubtype="0" accel="50000" decel="50000" fill="hold" grpId="2" nodeType="withEffect">
                                  <p:stCondLst>
                                    <p:cond delay="0"/>
                                  </p:stCondLst>
                                  <p:childTnLst>
                                    <p:animMotion origin="layout" path="M 0.37014 -0.11527 L 0.53142 -0.11527 " pathEditMode="relative" rAng="0" ptsTypes="AA">
                                      <p:cBhvr>
                                        <p:cTn id="144" dur="2000" fill="hold"/>
                                        <p:tgtEl>
                                          <p:spTgt spid="500768"/>
                                        </p:tgtEl>
                                        <p:attrNameLst>
                                          <p:attrName>ppt_x</p:attrName>
                                          <p:attrName>ppt_y</p:attrName>
                                        </p:attrNameLst>
                                      </p:cBhvr>
                                      <p:rCtr x="8056" y="0"/>
                                    </p:animMotion>
                                  </p:childTnLst>
                                </p:cTn>
                              </p:par>
                              <p:par>
                                <p:cTn id="145" presetID="0" presetClass="path" presetSubtype="0" accel="50000" decel="50000" fill="hold" grpId="2" nodeType="withEffect">
                                  <p:stCondLst>
                                    <p:cond delay="0"/>
                                  </p:stCondLst>
                                  <p:childTnLst>
                                    <p:animMotion origin="layout" path="M 0.37014 -0.11551 L 0.52847 -0.11551 " pathEditMode="relative" rAng="0" ptsTypes="AA">
                                      <p:cBhvr>
                                        <p:cTn id="146" dur="2000" fill="hold"/>
                                        <p:tgtEl>
                                          <p:spTgt spid="500769"/>
                                        </p:tgtEl>
                                        <p:attrNameLst>
                                          <p:attrName>ppt_x</p:attrName>
                                          <p:attrName>ppt_y</p:attrName>
                                        </p:attrNameLst>
                                      </p:cBhvr>
                                      <p:rCtr x="7917" y="0"/>
                                    </p:animMotion>
                                  </p:childTnLst>
                                </p:cTn>
                              </p:par>
                            </p:childTnLst>
                          </p:cTn>
                        </p:par>
                      </p:childTnLst>
                    </p:cTn>
                  </p:par>
                  <p:par>
                    <p:cTn id="147" fill="hold" nodeType="clickPar">
                      <p:stCondLst>
                        <p:cond delay="indefinite"/>
                      </p:stCondLst>
                      <p:childTnLst>
                        <p:par>
                          <p:cTn id="148" fill="hold" nodeType="withGroup">
                            <p:stCondLst>
                              <p:cond delay="0"/>
                            </p:stCondLst>
                            <p:childTnLst>
                              <p:par>
                                <p:cTn id="149" presetID="0" presetClass="path" presetSubtype="0" accel="50000" decel="50000" fill="hold" grpId="4" nodeType="clickEffect">
                                  <p:stCondLst>
                                    <p:cond delay="0"/>
                                  </p:stCondLst>
                                  <p:childTnLst>
                                    <p:animMotion origin="layout" path="M 0.27188 -0.11527 L 0.37014 -0.11527 " pathEditMode="relative" rAng="0" ptsTypes="AA">
                                      <p:cBhvr>
                                        <p:cTn id="150" dur="2000" fill="hold"/>
                                        <p:tgtEl>
                                          <p:spTgt spid="500771"/>
                                        </p:tgtEl>
                                        <p:attrNameLst>
                                          <p:attrName>ppt_x</p:attrName>
                                          <p:attrName>ppt_y</p:attrName>
                                        </p:attrNameLst>
                                      </p:cBhvr>
                                      <p:rCtr x="4913" y="0"/>
                                    </p:animMotion>
                                  </p:childTnLst>
                                </p:cTn>
                              </p:par>
                              <p:par>
                                <p:cTn id="151" presetID="0" presetClass="path" presetSubtype="0" accel="50000" decel="50000" fill="hold" grpId="4" nodeType="withEffect">
                                  <p:stCondLst>
                                    <p:cond delay="0"/>
                                  </p:stCondLst>
                                  <p:childTnLst>
                                    <p:animMotion origin="layout" path="M 0.27517 -0.11528 L 0.37396 -0.11528 " pathEditMode="relative" rAng="0" ptsTypes="AA">
                                      <p:cBhvr>
                                        <p:cTn id="152" dur="2000" fill="hold"/>
                                        <p:tgtEl>
                                          <p:spTgt spid="500770"/>
                                        </p:tgtEl>
                                        <p:attrNameLst>
                                          <p:attrName>ppt_x</p:attrName>
                                          <p:attrName>ppt_y</p:attrName>
                                        </p:attrNameLst>
                                      </p:cBhvr>
                                      <p:rCtr x="4931" y="0"/>
                                    </p:animMotion>
                                  </p:childTnLst>
                                </p:cTn>
                              </p:par>
                              <p:par>
                                <p:cTn id="153" presetID="0" presetClass="path" presetSubtype="0" accel="50000" decel="50000" fill="hold" grpId="4" nodeType="withEffect">
                                  <p:stCondLst>
                                    <p:cond delay="0"/>
                                  </p:stCondLst>
                                  <p:childTnLst>
                                    <p:animMotion origin="layout" path="M 0.27517 -0.11528 L 0.37882 -0.11528 " pathEditMode="relative" rAng="0" ptsTypes="AA">
                                      <p:cBhvr>
                                        <p:cTn id="154" dur="2000" fill="hold"/>
                                        <p:tgtEl>
                                          <p:spTgt spid="500772"/>
                                        </p:tgtEl>
                                        <p:attrNameLst>
                                          <p:attrName>ppt_x</p:attrName>
                                          <p:attrName>ppt_y</p:attrName>
                                        </p:attrNameLst>
                                      </p:cBhvr>
                                      <p:rCtr x="5174" y="0"/>
                                    </p:animMotion>
                                  </p:childTnLst>
                                </p:cTn>
                              </p:par>
                              <p:par>
                                <p:cTn id="155" presetID="0" presetClass="path" presetSubtype="0" accel="50000" decel="50000" fill="hold" grpId="4" nodeType="withEffect">
                                  <p:stCondLst>
                                    <p:cond delay="0"/>
                                  </p:stCondLst>
                                  <p:childTnLst>
                                    <p:animMotion origin="layout" path="M 0.27431 -0.11551 L 0.36962 -0.11551 " pathEditMode="relative" rAng="0" ptsTypes="AA">
                                      <p:cBhvr>
                                        <p:cTn id="156" dur="2000" fill="hold"/>
                                        <p:tgtEl>
                                          <p:spTgt spid="500773"/>
                                        </p:tgtEl>
                                        <p:attrNameLst>
                                          <p:attrName>ppt_x</p:attrName>
                                          <p:attrName>ppt_y</p:attrName>
                                        </p:attrNameLst>
                                      </p:cBhvr>
                                      <p:rCtr x="4757" y="0"/>
                                    </p:animMotion>
                                  </p:childTnLst>
                                </p:cTn>
                              </p:par>
                            </p:childTnLst>
                          </p:cTn>
                        </p:par>
                        <p:par>
                          <p:cTn id="157" fill="hold" nodeType="afterGroup">
                            <p:stCondLst>
                              <p:cond delay="2000"/>
                            </p:stCondLst>
                            <p:childTnLst>
                              <p:par>
                                <p:cTn id="158" presetID="1" presetClass="exit" presetSubtype="0" fill="hold" grpId="3" nodeType="afterEffect">
                                  <p:stCondLst>
                                    <p:cond delay="0"/>
                                  </p:stCondLst>
                                  <p:childTnLst>
                                    <p:set>
                                      <p:cBhvr>
                                        <p:cTn id="159" dur="1" fill="hold">
                                          <p:stCondLst>
                                            <p:cond delay="0"/>
                                          </p:stCondLst>
                                        </p:cTn>
                                        <p:tgtEl>
                                          <p:spTgt spid="500768"/>
                                        </p:tgtEl>
                                        <p:attrNameLst>
                                          <p:attrName>style.visibility</p:attrName>
                                        </p:attrNameLst>
                                      </p:cBhvr>
                                      <p:to>
                                        <p:strVal val="hidden"/>
                                      </p:to>
                                    </p:set>
                                  </p:childTnLst>
                                </p:cTn>
                              </p:par>
                              <p:par>
                                <p:cTn id="160" presetID="1" presetClass="exit" presetSubtype="0" fill="hold" grpId="5" nodeType="withEffect">
                                  <p:stCondLst>
                                    <p:cond delay="0"/>
                                  </p:stCondLst>
                                  <p:childTnLst>
                                    <p:set>
                                      <p:cBhvr>
                                        <p:cTn id="161" dur="1" fill="hold">
                                          <p:stCondLst>
                                            <p:cond delay="0"/>
                                          </p:stCondLst>
                                        </p:cTn>
                                        <p:tgtEl>
                                          <p:spTgt spid="500770"/>
                                        </p:tgtEl>
                                        <p:attrNameLst>
                                          <p:attrName>style.visibility</p:attrName>
                                        </p:attrNameLst>
                                      </p:cBhvr>
                                      <p:to>
                                        <p:strVal val="hidden"/>
                                      </p:to>
                                    </p:set>
                                  </p:childTnLst>
                                </p:cTn>
                              </p:par>
                              <p:par>
                                <p:cTn id="162" presetID="1" presetClass="exit" presetSubtype="0" fill="hold" grpId="5" nodeType="withEffect">
                                  <p:stCondLst>
                                    <p:cond delay="0"/>
                                  </p:stCondLst>
                                  <p:childTnLst>
                                    <p:set>
                                      <p:cBhvr>
                                        <p:cTn id="163" dur="1" fill="hold">
                                          <p:stCondLst>
                                            <p:cond delay="0"/>
                                          </p:stCondLst>
                                        </p:cTn>
                                        <p:tgtEl>
                                          <p:spTgt spid="500771"/>
                                        </p:tgtEl>
                                        <p:attrNameLst>
                                          <p:attrName>style.visibility</p:attrName>
                                        </p:attrNameLst>
                                      </p:cBhvr>
                                      <p:to>
                                        <p:strVal val="hidden"/>
                                      </p:to>
                                    </p:set>
                                  </p:childTnLst>
                                </p:cTn>
                              </p:par>
                              <p:par>
                                <p:cTn id="164" presetID="1" presetClass="exit" presetSubtype="0" fill="hold" grpId="3" nodeType="withEffect">
                                  <p:stCondLst>
                                    <p:cond delay="0"/>
                                  </p:stCondLst>
                                  <p:childTnLst>
                                    <p:set>
                                      <p:cBhvr>
                                        <p:cTn id="165" dur="1" fill="hold">
                                          <p:stCondLst>
                                            <p:cond delay="0"/>
                                          </p:stCondLst>
                                        </p:cTn>
                                        <p:tgtEl>
                                          <p:spTgt spid="500769"/>
                                        </p:tgtEl>
                                        <p:attrNameLst>
                                          <p:attrName>style.visibility</p:attrName>
                                        </p:attrNameLst>
                                      </p:cBhvr>
                                      <p:to>
                                        <p:strVal val="hidden"/>
                                      </p:to>
                                    </p:set>
                                  </p:childTnLst>
                                </p:cTn>
                              </p:par>
                              <p:par>
                                <p:cTn id="166" presetID="1" presetClass="exit" presetSubtype="0" fill="hold" grpId="5" nodeType="withEffect">
                                  <p:stCondLst>
                                    <p:cond delay="0"/>
                                  </p:stCondLst>
                                  <p:childTnLst>
                                    <p:set>
                                      <p:cBhvr>
                                        <p:cTn id="167" dur="1" fill="hold">
                                          <p:stCondLst>
                                            <p:cond delay="0"/>
                                          </p:stCondLst>
                                        </p:cTn>
                                        <p:tgtEl>
                                          <p:spTgt spid="500772"/>
                                        </p:tgtEl>
                                        <p:attrNameLst>
                                          <p:attrName>style.visibility</p:attrName>
                                        </p:attrNameLst>
                                      </p:cBhvr>
                                      <p:to>
                                        <p:strVal val="hidden"/>
                                      </p:to>
                                    </p:set>
                                  </p:childTnLst>
                                </p:cTn>
                              </p:par>
                              <p:par>
                                <p:cTn id="168" presetID="1" presetClass="exit" presetSubtype="0" fill="hold" grpId="5" nodeType="withEffect">
                                  <p:stCondLst>
                                    <p:cond delay="0"/>
                                  </p:stCondLst>
                                  <p:childTnLst>
                                    <p:set>
                                      <p:cBhvr>
                                        <p:cTn id="169" dur="1" fill="hold">
                                          <p:stCondLst>
                                            <p:cond delay="0"/>
                                          </p:stCondLst>
                                        </p:cTn>
                                        <p:tgtEl>
                                          <p:spTgt spid="500773"/>
                                        </p:tgtEl>
                                        <p:attrNameLst>
                                          <p:attrName>style.visibility</p:attrName>
                                        </p:attrNameLst>
                                      </p:cBhvr>
                                      <p:to>
                                        <p:strVal val="hidden"/>
                                      </p:to>
                                    </p:set>
                                  </p:childTnLst>
                                </p:cTn>
                              </p:par>
                              <p:par>
                                <p:cTn id="170" presetID="1" presetClass="entr" presetSubtype="0" fill="hold" grpId="2" nodeType="withEffect">
                                  <p:stCondLst>
                                    <p:cond delay="0"/>
                                  </p:stCondLst>
                                  <p:childTnLst>
                                    <p:set>
                                      <p:cBhvr>
                                        <p:cTn id="171" dur="1" fill="hold">
                                          <p:stCondLst>
                                            <p:cond delay="0"/>
                                          </p:stCondLst>
                                        </p:cTn>
                                        <p:tgtEl>
                                          <p:spTgt spid="500779"/>
                                        </p:tgtEl>
                                        <p:attrNameLst>
                                          <p:attrName>style.visibility</p:attrName>
                                        </p:attrNameLst>
                                      </p:cBhvr>
                                      <p:to>
                                        <p:strVal val="visible"/>
                                      </p:to>
                                    </p:set>
                                  </p:childTnLst>
                                </p:cTn>
                              </p:par>
                              <p:par>
                                <p:cTn id="172" presetID="1" presetClass="entr" presetSubtype="0" fill="hold" grpId="0" nodeType="withEffect">
                                  <p:stCondLst>
                                    <p:cond delay="0"/>
                                  </p:stCondLst>
                                  <p:childTnLst>
                                    <p:set>
                                      <p:cBhvr>
                                        <p:cTn id="173" dur="1" fill="hold">
                                          <p:stCondLst>
                                            <p:cond delay="0"/>
                                          </p:stCondLst>
                                        </p:cTn>
                                        <p:tgtEl>
                                          <p:spTgt spid="500778"/>
                                        </p:tgtEl>
                                        <p:attrNameLst>
                                          <p:attrName>style.visibility</p:attrName>
                                        </p:attrNameLst>
                                      </p:cBhvr>
                                      <p:to>
                                        <p:strVal val="visible"/>
                                      </p:to>
                                    </p:set>
                                  </p:childTnLst>
                                </p:cTn>
                              </p:par>
                              <p:par>
                                <p:cTn id="174" presetID="1" presetClass="entr" presetSubtype="0" fill="hold" grpId="0" nodeType="withEffect">
                                  <p:stCondLst>
                                    <p:cond delay="0"/>
                                  </p:stCondLst>
                                  <p:childTnLst>
                                    <p:set>
                                      <p:cBhvr>
                                        <p:cTn id="175" dur="1" fill="hold">
                                          <p:stCondLst>
                                            <p:cond delay="0"/>
                                          </p:stCondLst>
                                        </p:cTn>
                                        <p:tgtEl>
                                          <p:spTgt spid="500780"/>
                                        </p:tgtEl>
                                        <p:attrNameLst>
                                          <p:attrName>style.visibility</p:attrName>
                                        </p:attrNameLst>
                                      </p:cBhvr>
                                      <p:to>
                                        <p:strVal val="visible"/>
                                      </p:to>
                                    </p:set>
                                  </p:childTnLst>
                                </p:cTn>
                              </p:par>
                              <p:par>
                                <p:cTn id="176" presetID="1" presetClass="entr" presetSubtype="0" fill="hold" grpId="0" nodeType="withEffect">
                                  <p:stCondLst>
                                    <p:cond delay="0"/>
                                  </p:stCondLst>
                                  <p:childTnLst>
                                    <p:set>
                                      <p:cBhvr>
                                        <p:cTn id="177" dur="1" fill="hold">
                                          <p:stCondLst>
                                            <p:cond delay="0"/>
                                          </p:stCondLst>
                                        </p:cTn>
                                        <p:tgtEl>
                                          <p:spTgt spid="500781"/>
                                        </p:tgtEl>
                                        <p:attrNameLst>
                                          <p:attrName>style.visibility</p:attrName>
                                        </p:attrNameLst>
                                      </p:cBhvr>
                                      <p:to>
                                        <p:strVal val="visible"/>
                                      </p:to>
                                    </p:set>
                                  </p:childTnLst>
                                </p:cTn>
                              </p:par>
                              <p:par>
                                <p:cTn id="178" presetID="1" presetClass="entr" presetSubtype="0" fill="hold" grpId="0" nodeType="withEffect">
                                  <p:stCondLst>
                                    <p:cond delay="0"/>
                                  </p:stCondLst>
                                  <p:childTnLst>
                                    <p:set>
                                      <p:cBhvr>
                                        <p:cTn id="179" dur="1" fill="hold">
                                          <p:stCondLst>
                                            <p:cond delay="0"/>
                                          </p:stCondLst>
                                        </p:cTn>
                                        <p:tgtEl>
                                          <p:spTgt spid="500783"/>
                                        </p:tgtEl>
                                        <p:attrNameLst>
                                          <p:attrName>style.visibility</p:attrName>
                                        </p:attrNameLst>
                                      </p:cBhvr>
                                      <p:to>
                                        <p:strVal val="visible"/>
                                      </p:to>
                                    </p:set>
                                  </p:childTnLst>
                                </p:cTn>
                              </p:par>
                              <p:par>
                                <p:cTn id="180" presetID="1" presetClass="entr" presetSubtype="0" fill="hold" grpId="0" nodeType="withEffect">
                                  <p:stCondLst>
                                    <p:cond delay="0"/>
                                  </p:stCondLst>
                                  <p:childTnLst>
                                    <p:set>
                                      <p:cBhvr>
                                        <p:cTn id="181" dur="1" fill="hold">
                                          <p:stCondLst>
                                            <p:cond delay="0"/>
                                          </p:stCondLst>
                                        </p:cTn>
                                        <p:tgtEl>
                                          <p:spTgt spid="500782"/>
                                        </p:tgtEl>
                                        <p:attrNameLst>
                                          <p:attrName>style.visibility</p:attrName>
                                        </p:attrNameLst>
                                      </p:cBhvr>
                                      <p:to>
                                        <p:strVal val="visible"/>
                                      </p:to>
                                    </p:set>
                                  </p:childTnLst>
                                </p:cTn>
                              </p:par>
                            </p:childTnLst>
                          </p:cTn>
                        </p:par>
                      </p:childTnLst>
                    </p:cTn>
                  </p:par>
                  <p:par>
                    <p:cTn id="182" fill="hold" nodeType="clickPar">
                      <p:stCondLst>
                        <p:cond delay="indefinite"/>
                      </p:stCondLst>
                      <p:childTnLst>
                        <p:par>
                          <p:cTn id="183" fill="hold" nodeType="withGroup">
                            <p:stCondLst>
                              <p:cond delay="0"/>
                            </p:stCondLst>
                            <p:childTnLst>
                              <p:par>
                                <p:cTn id="184" presetID="37" presetClass="path" presetSubtype="0" accel="50000" decel="50000" fill="hold" grpId="1" nodeType="clickEffect">
                                  <p:stCondLst>
                                    <p:cond delay="0"/>
                                  </p:stCondLst>
                                  <p:childTnLst>
                                    <p:animMotion origin="layout" path="M -1.94444E-6 -2.59259E-6 L 0.01875 0.05324 C 0.02275 0.06528 0.02865 0.07199 0.03472 0.07199 C 0.04184 0.07199 0.0474 0.06528 0.05139 0.05324 L 0.07031 -2.59259E-6 " pathEditMode="relative" rAng="0" ptsTypes="FffFF">
                                      <p:cBhvr>
                                        <p:cTn id="185" dur="2000" fill="hold"/>
                                        <p:tgtEl>
                                          <p:spTgt spid="500780"/>
                                        </p:tgtEl>
                                        <p:attrNameLst>
                                          <p:attrName>ppt_x</p:attrName>
                                          <p:attrName>ppt_y</p:attrName>
                                        </p:attrNameLst>
                                      </p:cBhvr>
                                      <p:rCtr x="3507" y="3588"/>
                                    </p:animMotion>
                                  </p:childTnLst>
                                </p:cTn>
                              </p:par>
                              <p:par>
                                <p:cTn id="186" presetID="37" presetClass="path" presetSubtype="0" accel="50000" decel="50000" fill="hold" grpId="1" nodeType="withEffect">
                                  <p:stCondLst>
                                    <p:cond delay="0"/>
                                  </p:stCondLst>
                                  <p:childTnLst>
                                    <p:animMotion origin="layout" path="M 1.94444E-6 -2.59259E-6 L 0.01875 0.05324 C 0.02274 0.06528 0.02864 0.07199 0.03472 0.07199 C 0.04184 0.07199 0.04739 0.06528 0.05139 0.05324 L 0.07031 -2.59259E-6 " pathEditMode="relative" rAng="0" ptsTypes="FffFF">
                                      <p:cBhvr>
                                        <p:cTn id="187" dur="2000" fill="hold"/>
                                        <p:tgtEl>
                                          <p:spTgt spid="500781"/>
                                        </p:tgtEl>
                                        <p:attrNameLst>
                                          <p:attrName>ppt_x</p:attrName>
                                          <p:attrName>ppt_y</p:attrName>
                                        </p:attrNameLst>
                                      </p:cBhvr>
                                      <p:rCtr x="3507" y="3588"/>
                                    </p:animMotion>
                                  </p:childTnLst>
                                </p:cTn>
                              </p:par>
                              <p:par>
                                <p:cTn id="188" presetID="37" presetClass="path" presetSubtype="0" accel="50000" decel="50000" fill="hold" grpId="1" nodeType="withEffect">
                                  <p:stCondLst>
                                    <p:cond delay="0"/>
                                  </p:stCondLst>
                                  <p:childTnLst>
                                    <p:animMotion origin="layout" path="M -3.88889E-6 7.40741E-7 L 0.01875 0.05324 C 0.02275 0.06528 0.02865 0.07199 0.03473 0.07199 C 0.04184 0.07199 0.0474 0.06528 0.05139 0.05324 L 0.07032 7.40741E-7 " pathEditMode="relative" rAng="0" ptsTypes="FffFF">
                                      <p:cBhvr>
                                        <p:cTn id="189" dur="2000" fill="hold"/>
                                        <p:tgtEl>
                                          <p:spTgt spid="500782"/>
                                        </p:tgtEl>
                                        <p:attrNameLst>
                                          <p:attrName>ppt_x</p:attrName>
                                          <p:attrName>ppt_y</p:attrName>
                                        </p:attrNameLst>
                                      </p:cBhvr>
                                      <p:rCtr x="3507" y="3588"/>
                                    </p:animMotion>
                                  </p:childTnLst>
                                </p:cTn>
                              </p:par>
                              <p:par>
                                <p:cTn id="190" presetID="37" presetClass="path" presetSubtype="0" accel="50000" decel="50000" fill="hold" grpId="1" nodeType="withEffect">
                                  <p:stCondLst>
                                    <p:cond delay="0"/>
                                  </p:stCondLst>
                                  <p:childTnLst>
                                    <p:animMotion origin="layout" path="M 2.77778E-7 7.40741E-7 L 0.01875 0.05324 C 0.02274 0.06528 0.02865 0.07199 0.03472 0.07199 C 0.04184 0.07199 0.0474 0.06528 0.05139 0.05324 L 0.07031 7.40741E-7 " pathEditMode="relative" rAng="0" ptsTypes="FffFF">
                                      <p:cBhvr>
                                        <p:cTn id="191" dur="2000" fill="hold"/>
                                        <p:tgtEl>
                                          <p:spTgt spid="500783"/>
                                        </p:tgtEl>
                                        <p:attrNameLst>
                                          <p:attrName>ppt_x</p:attrName>
                                          <p:attrName>ppt_y</p:attrName>
                                        </p:attrNameLst>
                                      </p:cBhvr>
                                      <p:rCtr x="3507" y="3588"/>
                                    </p:animMotion>
                                  </p:childTnLst>
                                </p:cTn>
                              </p:par>
                              <p:par>
                                <p:cTn id="192" presetID="44" presetClass="path" presetSubtype="0" accel="50000" decel="50000" fill="hold" grpId="1" nodeType="withEffect">
                                  <p:stCondLst>
                                    <p:cond delay="0"/>
                                  </p:stCondLst>
                                  <p:childTnLst>
                                    <p:animMotion origin="layout" path="M 1.94444E-6 0.00162 L -0.02309 -0.05162 C -0.02813 -0.06366 -0.03524 -0.07014 -0.04271 -0.07014 C -0.05122 -0.07014 -0.05799 -0.06366 -0.06302 -0.05162 L -0.08577 0.00162 " pathEditMode="relative" rAng="0" ptsTypes="FffFF">
                                      <p:cBhvr>
                                        <p:cTn id="193" dur="2000" fill="hold"/>
                                        <p:tgtEl>
                                          <p:spTgt spid="500778"/>
                                        </p:tgtEl>
                                        <p:attrNameLst>
                                          <p:attrName>ppt_x</p:attrName>
                                          <p:attrName>ppt_y</p:attrName>
                                        </p:attrNameLst>
                                      </p:cBhvr>
                                      <p:rCtr x="-4288" y="-3588"/>
                                    </p:animMotion>
                                  </p:childTnLst>
                                </p:cTn>
                              </p:par>
                              <p:par>
                                <p:cTn id="194" presetID="44" presetClass="path" presetSubtype="0" accel="50000" decel="50000" fill="hold" grpId="0" nodeType="withEffect">
                                  <p:stCondLst>
                                    <p:cond delay="0"/>
                                  </p:stCondLst>
                                  <p:childTnLst>
                                    <p:animMotion origin="layout" path="M -1.66667E-6 0.00162 L -0.02309 -0.05162 C -0.02812 -0.06366 -0.03524 -0.07014 -0.04271 -0.07014 C -0.05121 -0.07014 -0.05798 -0.06366 -0.06302 -0.05162 L -0.08576 0.00162 " pathEditMode="relative" rAng="0" ptsTypes="FffFF">
                                      <p:cBhvr>
                                        <p:cTn id="195" dur="2000" fill="hold"/>
                                        <p:tgtEl>
                                          <p:spTgt spid="500779"/>
                                        </p:tgtEl>
                                        <p:attrNameLst>
                                          <p:attrName>ppt_x</p:attrName>
                                          <p:attrName>ppt_y</p:attrName>
                                        </p:attrNameLst>
                                      </p:cBhvr>
                                      <p:rCtr x="-4288" y="-3588"/>
                                    </p:animMotion>
                                  </p:childTnLst>
                                </p:cTn>
                              </p:par>
                            </p:childTnLst>
                          </p:cTn>
                        </p:par>
                      </p:childTnLst>
                    </p:cTn>
                  </p:par>
                  <p:par>
                    <p:cTn id="196" fill="hold" nodeType="clickPar">
                      <p:stCondLst>
                        <p:cond delay="indefinite"/>
                      </p:stCondLst>
                      <p:childTnLst>
                        <p:par>
                          <p:cTn id="197" fill="hold" nodeType="withGroup">
                            <p:stCondLst>
                              <p:cond delay="0"/>
                            </p:stCondLst>
                            <p:childTnLst>
                              <p:par>
                                <p:cTn id="198" presetID="10" presetClass="exit" presetSubtype="0" fill="hold" grpId="2" nodeType="clickEffect">
                                  <p:stCondLst>
                                    <p:cond delay="0"/>
                                  </p:stCondLst>
                                  <p:childTnLst>
                                    <p:animEffect transition="out" filter="fade">
                                      <p:cBhvr>
                                        <p:cTn id="199" dur="1000"/>
                                        <p:tgtEl>
                                          <p:spTgt spid="500780"/>
                                        </p:tgtEl>
                                      </p:cBhvr>
                                    </p:animEffect>
                                    <p:set>
                                      <p:cBhvr>
                                        <p:cTn id="200" dur="1" fill="hold">
                                          <p:stCondLst>
                                            <p:cond delay="999"/>
                                          </p:stCondLst>
                                        </p:cTn>
                                        <p:tgtEl>
                                          <p:spTgt spid="500780"/>
                                        </p:tgtEl>
                                        <p:attrNameLst>
                                          <p:attrName>style.visibility</p:attrName>
                                        </p:attrNameLst>
                                      </p:cBhvr>
                                      <p:to>
                                        <p:strVal val="hidden"/>
                                      </p:to>
                                    </p:set>
                                  </p:childTnLst>
                                </p:cTn>
                              </p:par>
                              <p:par>
                                <p:cTn id="201" presetID="10" presetClass="exit" presetSubtype="0" fill="hold" grpId="2" nodeType="withEffect">
                                  <p:stCondLst>
                                    <p:cond delay="0"/>
                                  </p:stCondLst>
                                  <p:childTnLst>
                                    <p:animEffect transition="out" filter="fade">
                                      <p:cBhvr>
                                        <p:cTn id="202" dur="1000"/>
                                        <p:tgtEl>
                                          <p:spTgt spid="500782"/>
                                        </p:tgtEl>
                                      </p:cBhvr>
                                    </p:animEffect>
                                    <p:set>
                                      <p:cBhvr>
                                        <p:cTn id="203" dur="1" fill="hold">
                                          <p:stCondLst>
                                            <p:cond delay="999"/>
                                          </p:stCondLst>
                                        </p:cTn>
                                        <p:tgtEl>
                                          <p:spTgt spid="500782"/>
                                        </p:tgtEl>
                                        <p:attrNameLst>
                                          <p:attrName>style.visibility</p:attrName>
                                        </p:attrNameLst>
                                      </p:cBhvr>
                                      <p:to>
                                        <p:strVal val="hidden"/>
                                      </p:to>
                                    </p:set>
                                  </p:childTnLst>
                                </p:cTn>
                              </p:par>
                              <p:par>
                                <p:cTn id="204" presetID="10" presetClass="exit" presetSubtype="0" fill="hold" grpId="2" nodeType="withEffect">
                                  <p:stCondLst>
                                    <p:cond delay="0"/>
                                  </p:stCondLst>
                                  <p:childTnLst>
                                    <p:animEffect transition="out" filter="fade">
                                      <p:cBhvr>
                                        <p:cTn id="205" dur="1000"/>
                                        <p:tgtEl>
                                          <p:spTgt spid="500783"/>
                                        </p:tgtEl>
                                      </p:cBhvr>
                                    </p:animEffect>
                                    <p:set>
                                      <p:cBhvr>
                                        <p:cTn id="206" dur="1" fill="hold">
                                          <p:stCondLst>
                                            <p:cond delay="999"/>
                                          </p:stCondLst>
                                        </p:cTn>
                                        <p:tgtEl>
                                          <p:spTgt spid="500783"/>
                                        </p:tgtEl>
                                        <p:attrNameLst>
                                          <p:attrName>style.visibility</p:attrName>
                                        </p:attrNameLst>
                                      </p:cBhvr>
                                      <p:to>
                                        <p:strVal val="hidden"/>
                                      </p:to>
                                    </p:set>
                                  </p:childTnLst>
                                </p:cTn>
                              </p:par>
                              <p:par>
                                <p:cTn id="207" presetID="10" presetClass="exit" presetSubtype="0" fill="hold" grpId="1" nodeType="withEffect">
                                  <p:stCondLst>
                                    <p:cond delay="0"/>
                                  </p:stCondLst>
                                  <p:childTnLst>
                                    <p:animEffect transition="out" filter="fade">
                                      <p:cBhvr>
                                        <p:cTn id="208" dur="1000"/>
                                        <p:tgtEl>
                                          <p:spTgt spid="500779"/>
                                        </p:tgtEl>
                                      </p:cBhvr>
                                    </p:animEffect>
                                    <p:set>
                                      <p:cBhvr>
                                        <p:cTn id="209" dur="1" fill="hold">
                                          <p:stCondLst>
                                            <p:cond delay="999"/>
                                          </p:stCondLst>
                                        </p:cTn>
                                        <p:tgtEl>
                                          <p:spTgt spid="500779"/>
                                        </p:tgtEl>
                                        <p:attrNameLst>
                                          <p:attrName>style.visibility</p:attrName>
                                        </p:attrNameLst>
                                      </p:cBhvr>
                                      <p:to>
                                        <p:strVal val="hidden"/>
                                      </p:to>
                                    </p:set>
                                  </p:childTnLst>
                                </p:cTn>
                              </p:par>
                              <p:par>
                                <p:cTn id="210" presetID="10" presetClass="exit" presetSubtype="0" fill="hold" grpId="2" nodeType="withEffect">
                                  <p:stCondLst>
                                    <p:cond delay="0"/>
                                  </p:stCondLst>
                                  <p:childTnLst>
                                    <p:animEffect transition="out" filter="fade">
                                      <p:cBhvr>
                                        <p:cTn id="211" dur="1000"/>
                                        <p:tgtEl>
                                          <p:spTgt spid="500778"/>
                                        </p:tgtEl>
                                      </p:cBhvr>
                                    </p:animEffect>
                                    <p:set>
                                      <p:cBhvr>
                                        <p:cTn id="212" dur="1" fill="hold">
                                          <p:stCondLst>
                                            <p:cond delay="999"/>
                                          </p:stCondLst>
                                        </p:cTn>
                                        <p:tgtEl>
                                          <p:spTgt spid="500778"/>
                                        </p:tgtEl>
                                        <p:attrNameLst>
                                          <p:attrName>style.visibility</p:attrName>
                                        </p:attrNameLst>
                                      </p:cBhvr>
                                      <p:to>
                                        <p:strVal val="hidden"/>
                                      </p:to>
                                    </p:set>
                                  </p:childTnLst>
                                </p:cTn>
                              </p:par>
                              <p:par>
                                <p:cTn id="213" presetID="10" presetClass="exit" presetSubtype="0" fill="hold" grpId="2" nodeType="withEffect">
                                  <p:stCondLst>
                                    <p:cond delay="0"/>
                                  </p:stCondLst>
                                  <p:childTnLst>
                                    <p:animEffect transition="out" filter="fade">
                                      <p:cBhvr>
                                        <p:cTn id="214" dur="1000"/>
                                        <p:tgtEl>
                                          <p:spTgt spid="500781"/>
                                        </p:tgtEl>
                                      </p:cBhvr>
                                    </p:animEffect>
                                    <p:set>
                                      <p:cBhvr>
                                        <p:cTn id="215" dur="1" fill="hold">
                                          <p:stCondLst>
                                            <p:cond delay="999"/>
                                          </p:stCondLst>
                                        </p:cTn>
                                        <p:tgtEl>
                                          <p:spTgt spid="500781"/>
                                        </p:tgtEl>
                                        <p:attrNameLst>
                                          <p:attrName>style.visibility</p:attrName>
                                        </p:attrNameLst>
                                      </p:cBhvr>
                                      <p:to>
                                        <p:strVal val="hidden"/>
                                      </p:to>
                                    </p:set>
                                  </p:childTnLst>
                                </p:cTn>
                              </p:par>
                              <p:par>
                                <p:cTn id="216" presetID="10" presetClass="entr" presetSubtype="0" fill="hold" nodeType="withEffect">
                                  <p:stCondLst>
                                    <p:cond delay="0"/>
                                  </p:stCondLst>
                                  <p:childTnLst>
                                    <p:set>
                                      <p:cBhvr>
                                        <p:cTn id="217" dur="1" fill="hold">
                                          <p:stCondLst>
                                            <p:cond delay="0"/>
                                          </p:stCondLst>
                                        </p:cTn>
                                        <p:tgtEl>
                                          <p:spTgt spid="500784"/>
                                        </p:tgtEl>
                                        <p:attrNameLst>
                                          <p:attrName>style.visibility</p:attrName>
                                        </p:attrNameLst>
                                      </p:cBhvr>
                                      <p:to>
                                        <p:strVal val="visible"/>
                                      </p:to>
                                    </p:set>
                                    <p:animEffect transition="in" filter="fade">
                                      <p:cBhvr>
                                        <p:cTn id="218" dur="2000"/>
                                        <p:tgtEl>
                                          <p:spTgt spid="500784"/>
                                        </p:tgtEl>
                                      </p:cBhvr>
                                    </p:animEffect>
                                  </p:childTnLst>
                                </p:cTn>
                              </p:par>
                              <p:par>
                                <p:cTn id="219" presetID="10" presetClass="entr" presetSubtype="0" fill="hold" grpId="0" nodeType="withEffect">
                                  <p:stCondLst>
                                    <p:cond delay="0"/>
                                  </p:stCondLst>
                                  <p:childTnLst>
                                    <p:set>
                                      <p:cBhvr>
                                        <p:cTn id="220" dur="1" fill="hold">
                                          <p:stCondLst>
                                            <p:cond delay="0"/>
                                          </p:stCondLst>
                                        </p:cTn>
                                        <p:tgtEl>
                                          <p:spTgt spid="500785"/>
                                        </p:tgtEl>
                                        <p:attrNameLst>
                                          <p:attrName>style.visibility</p:attrName>
                                        </p:attrNameLst>
                                      </p:cBhvr>
                                      <p:to>
                                        <p:strVal val="visible"/>
                                      </p:to>
                                    </p:set>
                                    <p:animEffect transition="in" filter="fade">
                                      <p:cBhvr>
                                        <p:cTn id="221" dur="2000"/>
                                        <p:tgtEl>
                                          <p:spTgt spid="5007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57" grpId="0"/>
      <p:bldP spid="500758" grpId="0"/>
      <p:bldP spid="500758" grpId="1"/>
      <p:bldP spid="500758" grpId="2"/>
      <p:bldP spid="500758" grpId="3"/>
      <p:bldP spid="500759" grpId="0"/>
      <p:bldP spid="500760" grpId="0"/>
      <p:bldP spid="500767" grpId="0"/>
      <p:bldP spid="500768" grpId="0" animBg="1"/>
      <p:bldP spid="500768" grpId="1" animBg="1"/>
      <p:bldP spid="500768" grpId="2" animBg="1"/>
      <p:bldP spid="500768" grpId="3" animBg="1"/>
      <p:bldP spid="500769" grpId="0"/>
      <p:bldP spid="500769" grpId="1"/>
      <p:bldP spid="500769" grpId="2"/>
      <p:bldP spid="500769" grpId="3"/>
      <p:bldP spid="500770" grpId="0" animBg="1"/>
      <p:bldP spid="500770" grpId="1" animBg="1"/>
      <p:bldP spid="500770" grpId="2" animBg="1"/>
      <p:bldP spid="500770" grpId="3" animBg="1"/>
      <p:bldP spid="500770" grpId="4" animBg="1"/>
      <p:bldP spid="500770" grpId="5" animBg="1"/>
      <p:bldP spid="500771" grpId="0" animBg="1"/>
      <p:bldP spid="500771" grpId="1" animBg="1"/>
      <p:bldP spid="500771" grpId="2" animBg="1"/>
      <p:bldP spid="500771" grpId="3" animBg="1"/>
      <p:bldP spid="500771" grpId="4" animBg="1"/>
      <p:bldP spid="500771" grpId="5" animBg="1"/>
      <p:bldP spid="500772" grpId="0"/>
      <p:bldP spid="500772" grpId="1"/>
      <p:bldP spid="500772" grpId="2"/>
      <p:bldP spid="500772" grpId="3"/>
      <p:bldP spid="500772" grpId="4"/>
      <p:bldP spid="500772" grpId="5"/>
      <p:bldP spid="500773" grpId="0"/>
      <p:bldP spid="500773" grpId="1"/>
      <p:bldP spid="500773" grpId="2"/>
      <p:bldP spid="500773" grpId="3"/>
      <p:bldP spid="500773" grpId="4"/>
      <p:bldP spid="500773" grpId="5"/>
      <p:bldP spid="500774" grpId="0" animBg="1"/>
      <p:bldP spid="500774" grpId="1" animBg="1"/>
      <p:bldP spid="500774" grpId="2" animBg="1"/>
      <p:bldP spid="500775" grpId="0"/>
      <p:bldP spid="500775" grpId="1"/>
      <p:bldP spid="500775" grpId="2"/>
      <p:bldP spid="500776" grpId="0" animBg="1"/>
      <p:bldP spid="500776" grpId="1" animBg="1"/>
      <p:bldP spid="500776" grpId="2" animBg="1"/>
      <p:bldP spid="500777" grpId="0"/>
      <p:bldP spid="500777" grpId="1"/>
      <p:bldP spid="500777" grpId="2"/>
      <p:bldP spid="500778" grpId="0" animBg="1"/>
      <p:bldP spid="500778" grpId="1" animBg="1"/>
      <p:bldP spid="500778" grpId="2" animBg="1"/>
      <p:bldP spid="500779" grpId="0"/>
      <p:bldP spid="500779" grpId="1"/>
      <p:bldP spid="500779" grpId="2"/>
      <p:bldP spid="500780" grpId="0" animBg="1"/>
      <p:bldP spid="500780" grpId="1" animBg="1"/>
      <p:bldP spid="500780" grpId="2" animBg="1"/>
      <p:bldP spid="500781" grpId="0" animBg="1"/>
      <p:bldP spid="500781" grpId="1" animBg="1"/>
      <p:bldP spid="500781" grpId="2" animBg="1"/>
      <p:bldP spid="500782" grpId="0"/>
      <p:bldP spid="500782" grpId="1"/>
      <p:bldP spid="500782" grpId="2"/>
      <p:bldP spid="500783" grpId="0"/>
      <p:bldP spid="500783" grpId="1"/>
      <p:bldP spid="500783" grpId="2"/>
      <p:bldP spid="50078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頁尾版面配置區 3">
            <a:extLst>
              <a:ext uri="{FF2B5EF4-FFF2-40B4-BE49-F238E27FC236}">
                <a16:creationId xmlns:a16="http://schemas.microsoft.com/office/drawing/2014/main" id="{5BD443C3-2556-47AF-9C35-C411C8DADC2C}"/>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8195" name="投影片編號版面配置區 4">
            <a:extLst>
              <a:ext uri="{FF2B5EF4-FFF2-40B4-BE49-F238E27FC236}">
                <a16:creationId xmlns:a16="http://schemas.microsoft.com/office/drawing/2014/main" id="{CBBFB9CA-0DC9-4FF0-9C75-68B835B6F9A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3938FD3-2CBC-4784-8FF0-1ED9664FAF97}" type="slidenum">
              <a:rPr lang="en-US" altLang="zh-TW" b="0"/>
              <a:pPr/>
              <a:t>39</a:t>
            </a:fld>
            <a:endParaRPr lang="en-US" altLang="zh-TW" b="0"/>
          </a:p>
        </p:txBody>
      </p:sp>
      <p:sp>
        <p:nvSpPr>
          <p:cNvPr id="8196" name="Text Box 2">
            <a:extLst>
              <a:ext uri="{FF2B5EF4-FFF2-40B4-BE49-F238E27FC236}">
                <a16:creationId xmlns:a16="http://schemas.microsoft.com/office/drawing/2014/main" id="{C3777818-27E6-41BB-82F8-8C05A7B62845}"/>
              </a:ext>
            </a:extLst>
          </p:cNvPr>
          <p:cNvSpPr txBox="1">
            <a:spLocks noChangeArrowheads="1"/>
          </p:cNvSpPr>
          <p:nvPr/>
        </p:nvSpPr>
        <p:spPr bwMode="auto">
          <a:xfrm>
            <a:off x="822325" y="33338"/>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zh-TW">
              <a:latin typeface="Symbol" panose="05050102010706020507" pitchFamily="18" charset="2"/>
              <a:ea typeface="新細明體" panose="02020500000000000000" pitchFamily="18" charset="-120"/>
            </a:endParaRPr>
          </a:p>
        </p:txBody>
      </p:sp>
      <p:sp>
        <p:nvSpPr>
          <p:cNvPr id="687107" name="Text Box 3">
            <a:extLst>
              <a:ext uri="{FF2B5EF4-FFF2-40B4-BE49-F238E27FC236}">
                <a16:creationId xmlns:a16="http://schemas.microsoft.com/office/drawing/2014/main" id="{CE22406B-2153-4D67-AA01-5DCE9DDB4AFF}"/>
              </a:ext>
            </a:extLst>
          </p:cNvPr>
          <p:cNvSpPr txBox="1">
            <a:spLocks noChangeArrowheads="1"/>
          </p:cNvSpPr>
          <p:nvPr/>
        </p:nvSpPr>
        <p:spPr bwMode="auto">
          <a:xfrm>
            <a:off x="152400" y="119063"/>
            <a:ext cx="2603500" cy="1311275"/>
          </a:xfrm>
          <a:prstGeom prst="rect">
            <a:avLst/>
          </a:prstGeom>
          <a:noFill/>
          <a:ln>
            <a:noFill/>
          </a:ln>
          <a:effectLst/>
        </p:spPr>
        <p:txBody>
          <a:bodyPr wrap="none">
            <a:spAutoFit/>
          </a:bodyPr>
          <a:lstStyle/>
          <a:p>
            <a:pPr>
              <a:defRPr/>
            </a:pPr>
            <a:r>
              <a:rPr lang="en-US" altLang="zh-TW" sz="4000">
                <a:solidFill>
                  <a:schemeClr val="folHlink"/>
                </a:solidFill>
                <a:effectLst>
                  <a:outerShdw blurRad="38100" dist="38100" dir="2700000" algn="tl">
                    <a:srgbClr val="C0C0C0"/>
                  </a:outerShdw>
                </a:effectLst>
                <a:latin typeface="Zurich Ex BT" pitchFamily="34" charset="0"/>
                <a:ea typeface="新細明體" panose="02020500000000000000" pitchFamily="18" charset="-120"/>
              </a:rPr>
              <a:t>Chapter </a:t>
            </a:r>
            <a:br>
              <a:rPr lang="en-US" altLang="zh-TW" sz="4000">
                <a:solidFill>
                  <a:schemeClr val="folHlink"/>
                </a:solidFill>
                <a:effectLst>
                  <a:outerShdw blurRad="38100" dist="38100" dir="2700000" algn="tl">
                    <a:srgbClr val="C0C0C0"/>
                  </a:outerShdw>
                </a:effectLst>
                <a:latin typeface="Zurich Ex BT" pitchFamily="34" charset="0"/>
                <a:ea typeface="新細明體" panose="02020500000000000000" pitchFamily="18" charset="-120"/>
              </a:rPr>
            </a:br>
            <a:r>
              <a:rPr lang="en-US" altLang="zh-TW" sz="4000">
                <a:solidFill>
                  <a:schemeClr val="folHlink"/>
                </a:solidFill>
                <a:effectLst>
                  <a:outerShdw blurRad="38100" dist="38100" dir="2700000" algn="tl">
                    <a:srgbClr val="C0C0C0"/>
                  </a:outerShdw>
                </a:effectLst>
                <a:latin typeface="Zurich Ex BT" pitchFamily="34" charset="0"/>
                <a:ea typeface="新細明體" panose="02020500000000000000" pitchFamily="18" charset="-120"/>
              </a:rPr>
              <a:t>Outline</a:t>
            </a:r>
          </a:p>
        </p:txBody>
      </p:sp>
      <p:sp>
        <p:nvSpPr>
          <p:cNvPr id="8198" name="Line 4">
            <a:extLst>
              <a:ext uri="{FF2B5EF4-FFF2-40B4-BE49-F238E27FC236}">
                <a16:creationId xmlns:a16="http://schemas.microsoft.com/office/drawing/2014/main" id="{370C7C91-597C-4F0C-96A9-FB8DE911A835}"/>
              </a:ext>
            </a:extLst>
          </p:cNvPr>
          <p:cNvSpPr>
            <a:spLocks noChangeShapeType="1"/>
          </p:cNvSpPr>
          <p:nvPr/>
        </p:nvSpPr>
        <p:spPr bwMode="auto">
          <a:xfrm>
            <a:off x="2590800" y="228600"/>
            <a:ext cx="0" cy="6172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7109" name="Text Box 5">
            <a:extLst>
              <a:ext uri="{FF2B5EF4-FFF2-40B4-BE49-F238E27FC236}">
                <a16:creationId xmlns:a16="http://schemas.microsoft.com/office/drawing/2014/main" id="{4649AEA7-2DBA-4C94-A78F-42AC1D9E0371}"/>
              </a:ext>
            </a:extLst>
          </p:cNvPr>
          <p:cNvSpPr txBox="1">
            <a:spLocks noChangeArrowheads="1"/>
          </p:cNvSpPr>
          <p:nvPr/>
        </p:nvSpPr>
        <p:spPr bwMode="auto">
          <a:xfrm>
            <a:off x="2819400" y="152400"/>
            <a:ext cx="3430588" cy="579438"/>
          </a:xfrm>
          <a:prstGeom prst="rect">
            <a:avLst/>
          </a:prstGeom>
          <a:noFill/>
          <a:ln>
            <a:noFill/>
          </a:ln>
          <a:effectLst/>
        </p:spPr>
        <p:txBody>
          <a:bodyPr wrap="none">
            <a:spAutoFit/>
          </a:bodyPr>
          <a:lstStyle/>
          <a:p>
            <a:pPr>
              <a:defRPr/>
            </a:pPr>
            <a:r>
              <a:rPr lang="en-US" altLang="zh-TW" sz="3200" i="1">
                <a:solidFill>
                  <a:schemeClr val="bg1">
                    <a:lumMod val="75000"/>
                  </a:schemeClr>
                </a:solidFill>
                <a:effectLst>
                  <a:outerShdw blurRad="38100" dist="38100" dir="2700000" algn="tl">
                    <a:srgbClr val="C0C0C0"/>
                  </a:outerShdw>
                </a:effectLst>
                <a:latin typeface="Adobe Heiti Std R" pitchFamily="34" charset="-128"/>
                <a:ea typeface="新細明體" panose="02020500000000000000" pitchFamily="18" charset="-120"/>
              </a:rPr>
              <a:t>7.1  Introduction</a:t>
            </a:r>
          </a:p>
        </p:txBody>
      </p:sp>
      <p:sp>
        <p:nvSpPr>
          <p:cNvPr id="687110" name="Text Box 6">
            <a:extLst>
              <a:ext uri="{FF2B5EF4-FFF2-40B4-BE49-F238E27FC236}">
                <a16:creationId xmlns:a16="http://schemas.microsoft.com/office/drawing/2014/main" id="{7CBD2A2C-2183-497D-A0A0-ABB8528B5276}"/>
              </a:ext>
            </a:extLst>
          </p:cNvPr>
          <p:cNvSpPr txBox="1">
            <a:spLocks noChangeArrowheads="1"/>
          </p:cNvSpPr>
          <p:nvPr/>
        </p:nvSpPr>
        <p:spPr bwMode="auto">
          <a:xfrm>
            <a:off x="2819400" y="903288"/>
            <a:ext cx="3185487" cy="584775"/>
          </a:xfrm>
          <a:prstGeom prst="rect">
            <a:avLst/>
          </a:prstGeom>
          <a:noFill/>
          <a:ln>
            <a:noFill/>
          </a:ln>
          <a:effectLst/>
        </p:spPr>
        <p:txBody>
          <a:bodyPr wrap="none">
            <a:spAutoFit/>
          </a:bodyPr>
          <a:lstStyle/>
          <a:p>
            <a:pPr>
              <a:defRPr/>
            </a:pPr>
            <a:r>
              <a:rPr lang="en-US" altLang="zh-TW" sz="3200" i="1">
                <a:solidFill>
                  <a:schemeClr val="bg1">
                    <a:lumMod val="75000"/>
                  </a:schemeClr>
                </a:solidFill>
                <a:effectLst>
                  <a:outerShdw blurRad="38100" dist="38100" dir="2700000" algn="tl">
                    <a:srgbClr val="C0C0C0"/>
                  </a:outerShdw>
                </a:effectLst>
                <a:latin typeface="Adobe Heiti Std R" pitchFamily="34" charset="-128"/>
                <a:ea typeface="新細明體" panose="02020500000000000000" pitchFamily="18" charset="-120"/>
              </a:rPr>
              <a:t>7.2  Datagrams</a:t>
            </a:r>
          </a:p>
        </p:txBody>
      </p:sp>
      <p:sp>
        <p:nvSpPr>
          <p:cNvPr id="687111" name="Text Box 7">
            <a:extLst>
              <a:ext uri="{FF2B5EF4-FFF2-40B4-BE49-F238E27FC236}">
                <a16:creationId xmlns:a16="http://schemas.microsoft.com/office/drawing/2014/main" id="{29782F57-28F1-425E-BA82-15864499A42C}"/>
              </a:ext>
            </a:extLst>
          </p:cNvPr>
          <p:cNvSpPr txBox="1">
            <a:spLocks noChangeArrowheads="1"/>
          </p:cNvSpPr>
          <p:nvPr/>
        </p:nvSpPr>
        <p:spPr bwMode="auto">
          <a:xfrm>
            <a:off x="2819400" y="1654175"/>
            <a:ext cx="3935693" cy="584775"/>
          </a:xfrm>
          <a:prstGeom prst="rect">
            <a:avLst/>
          </a:prstGeom>
          <a:noFill/>
          <a:ln>
            <a:noFill/>
          </a:ln>
          <a:effectLst/>
        </p:spPr>
        <p:txBody>
          <a:bodyPr wrap="none">
            <a:spAutoFit/>
          </a:bodyPr>
          <a:lstStyle/>
          <a:p>
            <a:pPr>
              <a:defRPr/>
            </a:pPr>
            <a:r>
              <a:rPr lang="en-US" altLang="zh-TW" sz="3200" i="1">
                <a:solidFill>
                  <a:schemeClr val="bg1">
                    <a:lumMod val="75000"/>
                  </a:schemeClr>
                </a:solidFill>
                <a:effectLst>
                  <a:outerShdw blurRad="38100" dist="38100" dir="2700000" algn="tl">
                    <a:srgbClr val="C0C0C0"/>
                  </a:outerShdw>
                </a:effectLst>
                <a:latin typeface="Adobe Heiti Std R" pitchFamily="34" charset="-128"/>
                <a:ea typeface="新細明體" panose="02020500000000000000" pitchFamily="18" charset="-120"/>
              </a:rPr>
              <a:t>7.3  Fragmentation</a:t>
            </a:r>
          </a:p>
        </p:txBody>
      </p:sp>
      <p:sp>
        <p:nvSpPr>
          <p:cNvPr id="687112" name="Text Box 8">
            <a:extLst>
              <a:ext uri="{FF2B5EF4-FFF2-40B4-BE49-F238E27FC236}">
                <a16:creationId xmlns:a16="http://schemas.microsoft.com/office/drawing/2014/main" id="{8C8CC1D1-19A3-45F1-86D8-9E2FC0FDFAB3}"/>
              </a:ext>
            </a:extLst>
          </p:cNvPr>
          <p:cNvSpPr txBox="1">
            <a:spLocks noChangeArrowheads="1"/>
          </p:cNvSpPr>
          <p:nvPr/>
        </p:nvSpPr>
        <p:spPr bwMode="auto">
          <a:xfrm>
            <a:off x="2819400" y="3352800"/>
            <a:ext cx="184150" cy="1066800"/>
          </a:xfrm>
          <a:prstGeom prst="rect">
            <a:avLst/>
          </a:prstGeom>
          <a:noFill/>
          <a:ln>
            <a:noFill/>
          </a:ln>
          <a:effectLst/>
        </p:spPr>
        <p:txBody>
          <a:bodyPr wrap="none">
            <a:spAutoFit/>
          </a:bodyPr>
          <a:lstStyle/>
          <a:p>
            <a:pPr>
              <a:defRPr/>
            </a:pPr>
            <a:endParaRPr lang="en-US" altLang="zh-TW" sz="3200" i="1">
              <a:effectLst>
                <a:outerShdw blurRad="38100" dist="38100" dir="2700000" algn="tl">
                  <a:srgbClr val="C0C0C0"/>
                </a:outerShdw>
              </a:effectLst>
              <a:latin typeface="Adobe Heiti Std R" pitchFamily="34" charset="-128"/>
              <a:ea typeface="新細明體" panose="02020500000000000000" pitchFamily="18" charset="-120"/>
            </a:endParaRPr>
          </a:p>
          <a:p>
            <a:pPr>
              <a:defRPr/>
            </a:pPr>
            <a:endParaRPr lang="en-US" altLang="zh-TW" sz="3200" i="1">
              <a:effectLst>
                <a:outerShdw blurRad="38100" dist="38100" dir="2700000" algn="tl">
                  <a:srgbClr val="C0C0C0"/>
                </a:outerShdw>
              </a:effectLst>
              <a:latin typeface="Adobe Heiti Std R" pitchFamily="34" charset="-128"/>
              <a:ea typeface="新細明體" panose="02020500000000000000" pitchFamily="18" charset="-120"/>
            </a:endParaRPr>
          </a:p>
        </p:txBody>
      </p:sp>
      <p:sp>
        <p:nvSpPr>
          <p:cNvPr id="687113" name="Text Box 9">
            <a:extLst>
              <a:ext uri="{FF2B5EF4-FFF2-40B4-BE49-F238E27FC236}">
                <a16:creationId xmlns:a16="http://schemas.microsoft.com/office/drawing/2014/main" id="{8CB074E7-78D0-428A-824E-CF8C022EB636}"/>
              </a:ext>
            </a:extLst>
          </p:cNvPr>
          <p:cNvSpPr txBox="1">
            <a:spLocks noChangeArrowheads="1"/>
          </p:cNvSpPr>
          <p:nvPr/>
        </p:nvSpPr>
        <p:spPr bwMode="auto">
          <a:xfrm>
            <a:off x="2819400" y="2405063"/>
            <a:ext cx="2517775" cy="579437"/>
          </a:xfrm>
          <a:prstGeom prst="rect">
            <a:avLst/>
          </a:prstGeom>
          <a:noFill/>
          <a:ln>
            <a:noFill/>
          </a:ln>
          <a:effectLst/>
        </p:spPr>
        <p:txBody>
          <a:bodyPr wrap="none">
            <a:spAutoFit/>
          </a:bodyPr>
          <a:lstStyle/>
          <a:p>
            <a:pPr>
              <a:defRPr/>
            </a:pPr>
            <a:r>
              <a:rPr lang="en-US" altLang="zh-TW" sz="3200" i="1">
                <a:effectLst>
                  <a:outerShdw blurRad="38100" dist="38100" dir="2700000" algn="tl">
                    <a:srgbClr val="C0C0C0"/>
                  </a:outerShdw>
                </a:effectLst>
                <a:latin typeface="Adobe Heiti Std R" pitchFamily="34" charset="-128"/>
                <a:ea typeface="新細明體" panose="02020500000000000000" pitchFamily="18" charset="-120"/>
              </a:rPr>
              <a:t>7.4  Options</a:t>
            </a:r>
          </a:p>
        </p:txBody>
      </p:sp>
      <p:sp>
        <p:nvSpPr>
          <p:cNvPr id="687114" name="Text Box 10">
            <a:extLst>
              <a:ext uri="{FF2B5EF4-FFF2-40B4-BE49-F238E27FC236}">
                <a16:creationId xmlns:a16="http://schemas.microsoft.com/office/drawing/2014/main" id="{5F0C5956-9269-4226-9422-FF57AAB27F4C}"/>
              </a:ext>
            </a:extLst>
          </p:cNvPr>
          <p:cNvSpPr txBox="1">
            <a:spLocks noChangeArrowheads="1"/>
          </p:cNvSpPr>
          <p:nvPr/>
        </p:nvSpPr>
        <p:spPr bwMode="auto">
          <a:xfrm>
            <a:off x="2819400" y="3155950"/>
            <a:ext cx="2971800" cy="579438"/>
          </a:xfrm>
          <a:prstGeom prst="rect">
            <a:avLst/>
          </a:prstGeom>
          <a:noFill/>
          <a:ln>
            <a:noFill/>
          </a:ln>
          <a:effectLst/>
        </p:spPr>
        <p:txBody>
          <a:bodyPr wrap="none">
            <a:spAutoFit/>
          </a:bodyPr>
          <a:lstStyle/>
          <a:p>
            <a:pPr>
              <a:defRPr/>
            </a:pPr>
            <a:r>
              <a:rPr lang="en-US" altLang="zh-TW" sz="3200" i="1">
                <a:effectLst>
                  <a:outerShdw blurRad="38100" dist="38100" dir="2700000" algn="tl">
                    <a:srgbClr val="C0C0C0"/>
                  </a:outerShdw>
                </a:effectLst>
                <a:latin typeface="Adobe Heiti Std R" pitchFamily="34" charset="-128"/>
                <a:ea typeface="新細明體" panose="02020500000000000000" pitchFamily="18" charset="-120"/>
              </a:rPr>
              <a:t>7.5  Checksum</a:t>
            </a:r>
          </a:p>
        </p:txBody>
      </p:sp>
      <p:sp>
        <p:nvSpPr>
          <p:cNvPr id="687115" name="Text Box 11">
            <a:extLst>
              <a:ext uri="{FF2B5EF4-FFF2-40B4-BE49-F238E27FC236}">
                <a16:creationId xmlns:a16="http://schemas.microsoft.com/office/drawing/2014/main" id="{77E487FA-70F8-42D9-AA69-212750B6DBA4}"/>
              </a:ext>
            </a:extLst>
          </p:cNvPr>
          <p:cNvSpPr txBox="1">
            <a:spLocks noChangeArrowheads="1"/>
          </p:cNvSpPr>
          <p:nvPr/>
        </p:nvSpPr>
        <p:spPr bwMode="auto">
          <a:xfrm>
            <a:off x="2819400" y="3906838"/>
            <a:ext cx="3295650" cy="579437"/>
          </a:xfrm>
          <a:prstGeom prst="rect">
            <a:avLst/>
          </a:prstGeom>
          <a:noFill/>
          <a:ln>
            <a:noFill/>
          </a:ln>
          <a:effectLst/>
        </p:spPr>
        <p:txBody>
          <a:bodyPr wrap="none">
            <a:spAutoFit/>
          </a:bodyPr>
          <a:lstStyle/>
          <a:p>
            <a:pPr>
              <a:defRPr/>
            </a:pPr>
            <a:r>
              <a:rPr lang="en-US" altLang="zh-TW" sz="3200" i="1">
                <a:effectLst>
                  <a:outerShdw blurRad="38100" dist="38100" dir="2700000" algn="tl">
                    <a:srgbClr val="C0C0C0"/>
                  </a:outerShdw>
                </a:effectLst>
                <a:latin typeface="Adobe Heiti Std R" pitchFamily="34" charset="-128"/>
                <a:ea typeface="新細明體" panose="02020500000000000000" pitchFamily="18" charset="-120"/>
              </a:rPr>
              <a:t>7.6  IP over ATM</a:t>
            </a:r>
          </a:p>
        </p:txBody>
      </p:sp>
      <p:sp>
        <p:nvSpPr>
          <p:cNvPr id="687116" name="Text Box 12">
            <a:extLst>
              <a:ext uri="{FF2B5EF4-FFF2-40B4-BE49-F238E27FC236}">
                <a16:creationId xmlns:a16="http://schemas.microsoft.com/office/drawing/2014/main" id="{BC0C3DC9-1673-43F1-9691-154A6897ABD4}"/>
              </a:ext>
            </a:extLst>
          </p:cNvPr>
          <p:cNvSpPr txBox="1">
            <a:spLocks noChangeArrowheads="1"/>
          </p:cNvSpPr>
          <p:nvPr/>
        </p:nvSpPr>
        <p:spPr bwMode="auto">
          <a:xfrm>
            <a:off x="2819400" y="4657725"/>
            <a:ext cx="2560638" cy="579438"/>
          </a:xfrm>
          <a:prstGeom prst="rect">
            <a:avLst/>
          </a:prstGeom>
          <a:noFill/>
          <a:ln>
            <a:noFill/>
          </a:ln>
          <a:effectLst/>
        </p:spPr>
        <p:txBody>
          <a:bodyPr wrap="none">
            <a:spAutoFit/>
          </a:bodyPr>
          <a:lstStyle/>
          <a:p>
            <a:pPr>
              <a:defRPr/>
            </a:pPr>
            <a:r>
              <a:rPr lang="en-US" altLang="zh-TW" sz="3200" i="1">
                <a:effectLst>
                  <a:outerShdw blurRad="38100" dist="38100" dir="2700000" algn="tl">
                    <a:srgbClr val="C0C0C0"/>
                  </a:outerShdw>
                </a:effectLst>
                <a:latin typeface="Adobe Heiti Std R" pitchFamily="34" charset="-128"/>
                <a:ea typeface="新細明體" panose="02020500000000000000" pitchFamily="18" charset="-120"/>
              </a:rPr>
              <a:t>7.7  Security</a:t>
            </a:r>
          </a:p>
        </p:txBody>
      </p:sp>
      <p:sp>
        <p:nvSpPr>
          <p:cNvPr id="687117" name="Text Box 13">
            <a:extLst>
              <a:ext uri="{FF2B5EF4-FFF2-40B4-BE49-F238E27FC236}">
                <a16:creationId xmlns:a16="http://schemas.microsoft.com/office/drawing/2014/main" id="{EA4FA552-888F-486C-95DE-5FD003AE472F}"/>
              </a:ext>
            </a:extLst>
          </p:cNvPr>
          <p:cNvSpPr txBox="1">
            <a:spLocks noChangeArrowheads="1"/>
          </p:cNvSpPr>
          <p:nvPr/>
        </p:nvSpPr>
        <p:spPr bwMode="auto">
          <a:xfrm>
            <a:off x="2819400" y="5410200"/>
            <a:ext cx="3070225" cy="579438"/>
          </a:xfrm>
          <a:prstGeom prst="rect">
            <a:avLst/>
          </a:prstGeom>
          <a:noFill/>
          <a:ln>
            <a:noFill/>
          </a:ln>
          <a:effectLst/>
        </p:spPr>
        <p:txBody>
          <a:bodyPr wrap="none">
            <a:spAutoFit/>
          </a:bodyPr>
          <a:lstStyle/>
          <a:p>
            <a:pPr>
              <a:defRPr/>
            </a:pPr>
            <a:r>
              <a:rPr lang="en-US" altLang="zh-TW" sz="3200" i="1">
                <a:effectLst>
                  <a:outerShdw blurRad="38100" dist="38100" dir="2700000" algn="tl">
                    <a:srgbClr val="C0C0C0"/>
                  </a:outerShdw>
                </a:effectLst>
                <a:latin typeface="Adobe Heiti Std R" pitchFamily="34" charset="-128"/>
                <a:ea typeface="新細明體" panose="02020500000000000000" pitchFamily="18" charset="-120"/>
              </a:rPr>
              <a:t>7.8  IP Package</a:t>
            </a:r>
          </a:p>
        </p:txBody>
      </p:sp>
    </p:spTree>
    <p:extLst>
      <p:ext uri="{BB962C8B-B14F-4D97-AF65-F5344CB8AC3E}">
        <p14:creationId xmlns:p14="http://schemas.microsoft.com/office/powerpoint/2010/main" val="362170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頁尾版面配置區 1">
            <a:extLst>
              <a:ext uri="{FF2B5EF4-FFF2-40B4-BE49-F238E27FC236}">
                <a16:creationId xmlns:a16="http://schemas.microsoft.com/office/drawing/2014/main" id="{57E03C27-E53A-497D-9C29-F549828975CF}"/>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0243" name="投影片編號版面配置區 2">
            <a:extLst>
              <a:ext uri="{FF2B5EF4-FFF2-40B4-BE49-F238E27FC236}">
                <a16:creationId xmlns:a16="http://schemas.microsoft.com/office/drawing/2014/main" id="{3707159F-CEFC-4067-A3F6-9B3157B4E3E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B7022D8-775E-4DF5-AA43-217C2BF59647}" type="slidenum">
              <a:rPr lang="en-US" altLang="zh-TW" b="0"/>
              <a:pPr/>
              <a:t>4</a:t>
            </a:fld>
            <a:endParaRPr lang="en-US" altLang="zh-TW" b="0"/>
          </a:p>
        </p:txBody>
      </p:sp>
      <p:sp>
        <p:nvSpPr>
          <p:cNvPr id="689154" name="Rectangle 2">
            <a:extLst>
              <a:ext uri="{FF2B5EF4-FFF2-40B4-BE49-F238E27FC236}">
                <a16:creationId xmlns:a16="http://schemas.microsoft.com/office/drawing/2014/main" id="{A26B6D0F-92C6-43F2-981C-F78494B3392F}"/>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defRPr/>
            </a:pPr>
            <a:endParaRPr lang="zh-TW" altLang="zh-TW" sz="3200">
              <a:effectLst>
                <a:outerShdw blurRad="38100" dist="38100" dir="2700000" algn="tl">
                  <a:srgbClr val="FFFFFF"/>
                </a:outerShdw>
              </a:effectLst>
              <a:latin typeface="Times New Roman" panose="02020603050405020304" pitchFamily="18" charset="0"/>
              <a:ea typeface="新細明體" panose="02020500000000000000" pitchFamily="18" charset="-120"/>
            </a:endParaRPr>
          </a:p>
        </p:txBody>
      </p:sp>
      <p:sp>
        <p:nvSpPr>
          <p:cNvPr id="10245" name="Text Box 3">
            <a:extLst>
              <a:ext uri="{FF2B5EF4-FFF2-40B4-BE49-F238E27FC236}">
                <a16:creationId xmlns:a16="http://schemas.microsoft.com/office/drawing/2014/main" id="{B41F51D2-0ACC-4D14-B4FA-04C337918F63}"/>
              </a:ext>
            </a:extLst>
          </p:cNvPr>
          <p:cNvSpPr txBox="1">
            <a:spLocks noChangeArrowheads="1"/>
          </p:cNvSpPr>
          <p:nvPr/>
        </p:nvSpPr>
        <p:spPr bwMode="auto">
          <a:xfrm>
            <a:off x="228600" y="355600"/>
            <a:ext cx="46894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3600">
                <a:solidFill>
                  <a:schemeClr val="bg1"/>
                </a:solidFill>
                <a:latin typeface="Times" panose="02020603050405020304" pitchFamily="18" charset="0"/>
                <a:ea typeface="新細明體" panose="02020500000000000000" pitchFamily="18" charset="-120"/>
              </a:rPr>
              <a:t>7-1  INTRODUCTION</a:t>
            </a:r>
          </a:p>
        </p:txBody>
      </p:sp>
      <p:sp>
        <p:nvSpPr>
          <p:cNvPr id="10246" name="Text Box 4">
            <a:extLst>
              <a:ext uri="{FF2B5EF4-FFF2-40B4-BE49-F238E27FC236}">
                <a16:creationId xmlns:a16="http://schemas.microsoft.com/office/drawing/2014/main" id="{F63FF8CC-21E4-4CF7-90EE-5380C48C027F}"/>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zh-TW">
              <a:latin typeface="Times New Roman" panose="02020603050405020304" pitchFamily="18" charset="0"/>
              <a:ea typeface="新細明體" panose="02020500000000000000" pitchFamily="18" charset="-120"/>
            </a:endParaRPr>
          </a:p>
        </p:txBody>
      </p:sp>
      <p:sp>
        <p:nvSpPr>
          <p:cNvPr id="10247" name="Rectangle 5">
            <a:extLst>
              <a:ext uri="{FF2B5EF4-FFF2-40B4-BE49-F238E27FC236}">
                <a16:creationId xmlns:a16="http://schemas.microsoft.com/office/drawing/2014/main" id="{D2E1801D-4EA2-483C-ABBF-E7EC88632FBF}"/>
              </a:ext>
            </a:extLst>
          </p:cNvPr>
          <p:cNvSpPr>
            <a:spLocks noChangeArrowheads="1"/>
          </p:cNvSpPr>
          <p:nvPr/>
        </p:nvSpPr>
        <p:spPr bwMode="auto">
          <a:xfrm>
            <a:off x="304800" y="1371600"/>
            <a:ext cx="85344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800" dirty="0">
                <a:latin typeface="Arial Unicode MS" pitchFamily="34" charset="-128"/>
                <a:ea typeface="新細明體" panose="02020500000000000000" pitchFamily="18" charset="-120"/>
              </a:rPr>
              <a:t>The Internet Protocol (IP) is the transmission mechanism used by the TCP/IP protocols at the network layer. </a:t>
            </a:r>
          </a:p>
        </p:txBody>
      </p:sp>
      <p:sp>
        <p:nvSpPr>
          <p:cNvPr id="8" name="Rectangle 3">
            <a:extLst>
              <a:ext uri="{FF2B5EF4-FFF2-40B4-BE49-F238E27FC236}">
                <a16:creationId xmlns:a16="http://schemas.microsoft.com/office/drawing/2014/main" id="{393AE3CD-079B-4100-9094-2BB7CFCD2A76}"/>
              </a:ext>
            </a:extLst>
          </p:cNvPr>
          <p:cNvSpPr txBox="1">
            <a:spLocks noChangeArrowheads="1"/>
          </p:cNvSpPr>
          <p:nvPr/>
        </p:nvSpPr>
        <p:spPr>
          <a:xfrm>
            <a:off x="293687" y="2666999"/>
            <a:ext cx="7886700" cy="3787311"/>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defRPr/>
            </a:pPr>
            <a:r>
              <a:rPr lang="en-US" altLang="zh-CN" b="0"/>
              <a:t>RFC 791</a:t>
            </a:r>
            <a:endParaRPr lang="en-US" altLang="zh-CN" b="0" dirty="0"/>
          </a:p>
        </p:txBody>
      </p:sp>
      <p:sp>
        <p:nvSpPr>
          <p:cNvPr id="9" name="Rectangle 4">
            <a:extLst>
              <a:ext uri="{FF2B5EF4-FFF2-40B4-BE49-F238E27FC236}">
                <a16:creationId xmlns:a16="http://schemas.microsoft.com/office/drawing/2014/main" id="{23B476CF-B213-424F-ACB8-767A4A4EE7B9}"/>
              </a:ext>
            </a:extLst>
          </p:cNvPr>
          <p:cNvSpPr>
            <a:spLocks noChangeArrowheads="1"/>
          </p:cNvSpPr>
          <p:nvPr/>
        </p:nvSpPr>
        <p:spPr bwMode="auto">
          <a:xfrm>
            <a:off x="381000" y="5778035"/>
            <a:ext cx="8207375" cy="960438"/>
          </a:xfrm>
          <a:prstGeom prst="rect">
            <a:avLst/>
          </a:prstGeom>
          <a:solidFill>
            <a:srgbClr val="E7E7E7"/>
          </a:solidFill>
          <a:ln w="9525">
            <a:solidFill>
              <a:schemeClr val="tx1"/>
            </a:solidFill>
            <a:prstDash val="dash"/>
            <a:miter lim="800000"/>
            <a:headEnd/>
            <a:tailEnd/>
          </a:ln>
          <a:effectLst>
            <a:outerShdw dist="107763" dir="2700000" algn="ctr" rotWithShape="0">
              <a:schemeClr val="bg2">
                <a:alpha val="50000"/>
              </a:schemeClr>
            </a:outerShdw>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0" name="Rectangle 5">
            <a:extLst>
              <a:ext uri="{FF2B5EF4-FFF2-40B4-BE49-F238E27FC236}">
                <a16:creationId xmlns:a16="http://schemas.microsoft.com/office/drawing/2014/main" id="{49F7F012-68E7-44D0-8E34-75D599777AAE}"/>
              </a:ext>
            </a:extLst>
          </p:cNvPr>
          <p:cNvSpPr>
            <a:spLocks noChangeArrowheads="1"/>
          </p:cNvSpPr>
          <p:nvPr/>
        </p:nvSpPr>
        <p:spPr bwMode="auto">
          <a:xfrm>
            <a:off x="381000" y="4482635"/>
            <a:ext cx="8207375" cy="1176338"/>
          </a:xfrm>
          <a:prstGeom prst="rect">
            <a:avLst/>
          </a:prstGeom>
          <a:solidFill>
            <a:srgbClr val="E7E7E7"/>
          </a:solidFill>
          <a:ln w="9525">
            <a:solidFill>
              <a:schemeClr val="tx1"/>
            </a:solidFill>
            <a:prstDash val="dash"/>
            <a:miter lim="800000"/>
            <a:headEnd/>
            <a:tailEnd/>
          </a:ln>
          <a:effectLst>
            <a:outerShdw dist="107763" dir="2700000" algn="ctr" rotWithShape="0">
              <a:schemeClr val="bg2">
                <a:alpha val="50000"/>
              </a:schemeClr>
            </a:outerShdw>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1" name="Rectangle 6">
            <a:extLst>
              <a:ext uri="{FF2B5EF4-FFF2-40B4-BE49-F238E27FC236}">
                <a16:creationId xmlns:a16="http://schemas.microsoft.com/office/drawing/2014/main" id="{C8288F10-010C-45D2-8A78-E51F53191D40}"/>
              </a:ext>
            </a:extLst>
          </p:cNvPr>
          <p:cNvSpPr>
            <a:spLocks noChangeArrowheads="1"/>
          </p:cNvSpPr>
          <p:nvPr/>
        </p:nvSpPr>
        <p:spPr bwMode="auto">
          <a:xfrm>
            <a:off x="4295775" y="4723935"/>
            <a:ext cx="1628775" cy="719138"/>
          </a:xfrm>
          <a:prstGeom prst="rect">
            <a:avLst/>
          </a:prstGeom>
          <a:solidFill>
            <a:srgbClr val="F5DA7F"/>
          </a:solidFill>
          <a:ln w="9525">
            <a:solidFill>
              <a:schemeClr val="folHlink"/>
            </a:solidFill>
            <a:miter lim="800000"/>
            <a:headEnd/>
            <a:tailEnd/>
          </a:ln>
          <a:effectLst>
            <a:outerShdw dist="107763" dir="2700000" algn="ctr" rotWithShape="0">
              <a:schemeClr val="bg2">
                <a:alpha val="50000"/>
              </a:schemeClr>
            </a:outerShdw>
          </a:effectLst>
        </p:spPr>
        <p:txBody>
          <a:bodyPr wrap="none" lIns="73025" tIns="36512" rIns="73025" bIns="36512" anchor="ctr"/>
          <a:lstStyle>
            <a:lvl1pPr>
              <a:defRPr sz="2400" b="1">
                <a:solidFill>
                  <a:schemeClr val="tx1"/>
                </a:solidFill>
                <a:latin typeface="Franklin Gothic Medium" panose="020B0603020102020204" pitchFamily="34" charset="0"/>
                <a:ea typeface="楷体_GB2312" pitchFamily="49" charset="-122"/>
              </a:defRPr>
            </a:lvl1pPr>
            <a:lvl2pPr marL="742950" indent="-285750">
              <a:defRPr sz="2400" b="1">
                <a:solidFill>
                  <a:schemeClr val="tx1"/>
                </a:solidFill>
                <a:latin typeface="Franklin Gothic Medium" panose="020B0603020102020204" pitchFamily="34" charset="0"/>
                <a:ea typeface="楷体_GB2312" pitchFamily="49" charset="-122"/>
              </a:defRPr>
            </a:lvl2pPr>
            <a:lvl3pPr marL="1143000" indent="-228600">
              <a:defRPr sz="2400" b="1">
                <a:solidFill>
                  <a:schemeClr val="tx1"/>
                </a:solidFill>
                <a:latin typeface="Franklin Gothic Medium" panose="020B0603020102020204" pitchFamily="34" charset="0"/>
                <a:ea typeface="楷体_GB2312" pitchFamily="49" charset="-122"/>
              </a:defRPr>
            </a:lvl3pPr>
            <a:lvl4pPr marL="1600200" indent="-228600">
              <a:defRPr sz="2400" b="1">
                <a:solidFill>
                  <a:schemeClr val="tx1"/>
                </a:solidFill>
                <a:latin typeface="Franklin Gothic Medium" panose="020B0603020102020204" pitchFamily="34" charset="0"/>
                <a:ea typeface="楷体_GB2312" pitchFamily="49" charset="-122"/>
              </a:defRPr>
            </a:lvl4pPr>
            <a:lvl5pPr marL="2057400" indent="-228600">
              <a:defRPr sz="2400" b="1">
                <a:solidFill>
                  <a:schemeClr val="tx1"/>
                </a:solidFill>
                <a:latin typeface="Franklin Gothic Medium" panose="020B06030201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9pPr>
          </a:lstStyle>
          <a:p>
            <a:pPr algn="ctr"/>
            <a:r>
              <a:rPr lang="en-US" altLang="zh-CN">
                <a:solidFill>
                  <a:schemeClr val="bg2"/>
                </a:solidFill>
                <a:latin typeface="Arial" panose="020B0604020202020204" pitchFamily="34" charset="0"/>
                <a:ea typeface="宋体" panose="02010600030101010101" pitchFamily="2" charset="-122"/>
              </a:rPr>
              <a:t>IP</a:t>
            </a:r>
          </a:p>
        </p:txBody>
      </p:sp>
      <p:sp>
        <p:nvSpPr>
          <p:cNvPr id="12" name="Rectangle 7">
            <a:extLst>
              <a:ext uri="{FF2B5EF4-FFF2-40B4-BE49-F238E27FC236}">
                <a16:creationId xmlns:a16="http://schemas.microsoft.com/office/drawing/2014/main" id="{265CF9D6-8B58-4E9D-8B26-BE6E9B41CCC9}"/>
              </a:ext>
            </a:extLst>
          </p:cNvPr>
          <p:cNvSpPr>
            <a:spLocks noChangeArrowheads="1"/>
          </p:cNvSpPr>
          <p:nvPr/>
        </p:nvSpPr>
        <p:spPr bwMode="auto">
          <a:xfrm>
            <a:off x="2352675" y="5946310"/>
            <a:ext cx="1628775" cy="576263"/>
          </a:xfrm>
          <a:prstGeom prst="rect">
            <a:avLst/>
          </a:prstGeom>
          <a:solidFill>
            <a:srgbClr val="F5DA7F"/>
          </a:solidFill>
          <a:ln w="9525">
            <a:solidFill>
              <a:schemeClr val="folHlink"/>
            </a:solidFill>
            <a:miter lim="800000"/>
            <a:headEnd/>
            <a:tailEnd/>
          </a:ln>
          <a:effectLst>
            <a:outerShdw dist="107763" dir="2700000" algn="ctr" rotWithShape="0">
              <a:schemeClr val="bg2">
                <a:alpha val="50000"/>
              </a:schemeClr>
            </a:outerShdw>
          </a:effectLst>
        </p:spPr>
        <p:txBody>
          <a:bodyPr wrap="none" lIns="73025" tIns="36512" rIns="73025" bIns="36512" anchor="ctr"/>
          <a:lstStyle>
            <a:lvl1pPr>
              <a:defRPr sz="2400" b="1">
                <a:solidFill>
                  <a:schemeClr val="tx1"/>
                </a:solidFill>
                <a:latin typeface="Franklin Gothic Medium" panose="020B0603020102020204" pitchFamily="34" charset="0"/>
                <a:ea typeface="楷体_GB2312" pitchFamily="49" charset="-122"/>
              </a:defRPr>
            </a:lvl1pPr>
            <a:lvl2pPr marL="742950" indent="-285750">
              <a:defRPr sz="2400" b="1">
                <a:solidFill>
                  <a:schemeClr val="tx1"/>
                </a:solidFill>
                <a:latin typeface="Franklin Gothic Medium" panose="020B0603020102020204" pitchFamily="34" charset="0"/>
                <a:ea typeface="楷体_GB2312" pitchFamily="49" charset="-122"/>
              </a:defRPr>
            </a:lvl2pPr>
            <a:lvl3pPr marL="1143000" indent="-228600">
              <a:defRPr sz="2400" b="1">
                <a:solidFill>
                  <a:schemeClr val="tx1"/>
                </a:solidFill>
                <a:latin typeface="Franklin Gothic Medium" panose="020B0603020102020204" pitchFamily="34" charset="0"/>
                <a:ea typeface="楷体_GB2312" pitchFamily="49" charset="-122"/>
              </a:defRPr>
            </a:lvl3pPr>
            <a:lvl4pPr marL="1600200" indent="-228600">
              <a:defRPr sz="2400" b="1">
                <a:solidFill>
                  <a:schemeClr val="tx1"/>
                </a:solidFill>
                <a:latin typeface="Franklin Gothic Medium" panose="020B0603020102020204" pitchFamily="34" charset="0"/>
                <a:ea typeface="楷体_GB2312" pitchFamily="49" charset="-122"/>
              </a:defRPr>
            </a:lvl4pPr>
            <a:lvl5pPr marL="2057400" indent="-228600">
              <a:defRPr sz="2400" b="1">
                <a:solidFill>
                  <a:schemeClr val="tx1"/>
                </a:solidFill>
                <a:latin typeface="Franklin Gothic Medium" panose="020B06030201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9pPr>
          </a:lstStyle>
          <a:p>
            <a:pPr algn="ctr"/>
            <a:r>
              <a:rPr lang="en-US" altLang="zh-CN">
                <a:solidFill>
                  <a:schemeClr val="bg2"/>
                </a:solidFill>
                <a:latin typeface="Arial" panose="020B0604020202020204" pitchFamily="34" charset="0"/>
                <a:ea typeface="宋体" panose="02010600030101010101" pitchFamily="2" charset="-122"/>
              </a:rPr>
              <a:t>LANs</a:t>
            </a:r>
          </a:p>
        </p:txBody>
      </p:sp>
      <p:sp>
        <p:nvSpPr>
          <p:cNvPr id="13" name="Rectangle 8">
            <a:extLst>
              <a:ext uri="{FF2B5EF4-FFF2-40B4-BE49-F238E27FC236}">
                <a16:creationId xmlns:a16="http://schemas.microsoft.com/office/drawing/2014/main" id="{086D22D1-68F5-4B77-80F0-110FEAF48C72}"/>
              </a:ext>
            </a:extLst>
          </p:cNvPr>
          <p:cNvSpPr>
            <a:spLocks noChangeArrowheads="1"/>
          </p:cNvSpPr>
          <p:nvPr/>
        </p:nvSpPr>
        <p:spPr bwMode="auto">
          <a:xfrm>
            <a:off x="4295775" y="5946310"/>
            <a:ext cx="1628775" cy="576263"/>
          </a:xfrm>
          <a:prstGeom prst="rect">
            <a:avLst/>
          </a:prstGeom>
          <a:solidFill>
            <a:srgbClr val="F5DA7F"/>
          </a:solidFill>
          <a:ln w="9525">
            <a:solidFill>
              <a:schemeClr val="folHlink"/>
            </a:solidFill>
            <a:miter lim="800000"/>
            <a:headEnd/>
            <a:tailEnd/>
          </a:ln>
          <a:effectLst>
            <a:outerShdw dist="107763" dir="2700000" algn="ctr" rotWithShape="0">
              <a:schemeClr val="bg2">
                <a:alpha val="50000"/>
              </a:schemeClr>
            </a:outerShdw>
          </a:effectLst>
        </p:spPr>
        <p:txBody>
          <a:bodyPr wrap="none" lIns="73025" tIns="36512" rIns="73025" bIns="36512" anchor="ctr"/>
          <a:lstStyle>
            <a:lvl1pPr>
              <a:defRPr sz="2400" b="1">
                <a:solidFill>
                  <a:schemeClr val="tx1"/>
                </a:solidFill>
                <a:latin typeface="Franklin Gothic Medium" panose="020B0603020102020204" pitchFamily="34" charset="0"/>
                <a:ea typeface="楷体_GB2312" pitchFamily="49" charset="-122"/>
              </a:defRPr>
            </a:lvl1pPr>
            <a:lvl2pPr marL="742950" indent="-285750">
              <a:defRPr sz="2400" b="1">
                <a:solidFill>
                  <a:schemeClr val="tx1"/>
                </a:solidFill>
                <a:latin typeface="Franklin Gothic Medium" panose="020B0603020102020204" pitchFamily="34" charset="0"/>
                <a:ea typeface="楷体_GB2312" pitchFamily="49" charset="-122"/>
              </a:defRPr>
            </a:lvl2pPr>
            <a:lvl3pPr marL="1143000" indent="-228600">
              <a:defRPr sz="2400" b="1">
                <a:solidFill>
                  <a:schemeClr val="tx1"/>
                </a:solidFill>
                <a:latin typeface="Franklin Gothic Medium" panose="020B0603020102020204" pitchFamily="34" charset="0"/>
                <a:ea typeface="楷体_GB2312" pitchFamily="49" charset="-122"/>
              </a:defRPr>
            </a:lvl3pPr>
            <a:lvl4pPr marL="1600200" indent="-228600">
              <a:defRPr sz="2400" b="1">
                <a:solidFill>
                  <a:schemeClr val="tx1"/>
                </a:solidFill>
                <a:latin typeface="Franklin Gothic Medium" panose="020B0603020102020204" pitchFamily="34" charset="0"/>
                <a:ea typeface="楷体_GB2312" pitchFamily="49" charset="-122"/>
              </a:defRPr>
            </a:lvl4pPr>
            <a:lvl5pPr marL="2057400" indent="-228600">
              <a:defRPr sz="2400" b="1">
                <a:solidFill>
                  <a:schemeClr val="tx1"/>
                </a:solidFill>
                <a:latin typeface="Franklin Gothic Medium" panose="020B06030201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9pPr>
          </a:lstStyle>
          <a:p>
            <a:pPr algn="ctr"/>
            <a:r>
              <a:rPr lang="en-US" altLang="zh-CN">
                <a:solidFill>
                  <a:schemeClr val="bg2"/>
                </a:solidFill>
                <a:latin typeface="Arial" panose="020B0604020202020204" pitchFamily="34" charset="0"/>
                <a:ea typeface="宋体" panose="02010600030101010101" pitchFamily="2" charset="-122"/>
              </a:rPr>
              <a:t>MANs</a:t>
            </a:r>
          </a:p>
        </p:txBody>
      </p:sp>
      <p:sp>
        <p:nvSpPr>
          <p:cNvPr id="14" name="Rectangle 9">
            <a:extLst>
              <a:ext uri="{FF2B5EF4-FFF2-40B4-BE49-F238E27FC236}">
                <a16:creationId xmlns:a16="http://schemas.microsoft.com/office/drawing/2014/main" id="{36EF9D7A-F3E0-45E5-8473-BF82DA8B29AB}"/>
              </a:ext>
            </a:extLst>
          </p:cNvPr>
          <p:cNvSpPr>
            <a:spLocks noChangeArrowheads="1"/>
          </p:cNvSpPr>
          <p:nvPr/>
        </p:nvSpPr>
        <p:spPr bwMode="auto">
          <a:xfrm>
            <a:off x="6240462" y="5946310"/>
            <a:ext cx="1628775" cy="576263"/>
          </a:xfrm>
          <a:prstGeom prst="rect">
            <a:avLst/>
          </a:prstGeom>
          <a:solidFill>
            <a:srgbClr val="F5DA7F"/>
          </a:solidFill>
          <a:ln w="9525">
            <a:solidFill>
              <a:schemeClr val="folHlink"/>
            </a:solidFill>
            <a:miter lim="800000"/>
            <a:headEnd/>
            <a:tailEnd/>
          </a:ln>
          <a:effectLst>
            <a:outerShdw dist="107763" dir="2700000" algn="ctr" rotWithShape="0">
              <a:schemeClr val="bg2">
                <a:alpha val="50000"/>
              </a:schemeClr>
            </a:outerShdw>
          </a:effectLst>
        </p:spPr>
        <p:txBody>
          <a:bodyPr wrap="none" lIns="73025" tIns="36512" rIns="73025" bIns="36512" anchor="ctr"/>
          <a:lstStyle>
            <a:lvl1pPr>
              <a:defRPr sz="2400" b="1">
                <a:solidFill>
                  <a:schemeClr val="tx1"/>
                </a:solidFill>
                <a:latin typeface="Franklin Gothic Medium" panose="020B0603020102020204" pitchFamily="34" charset="0"/>
                <a:ea typeface="楷体_GB2312" pitchFamily="49" charset="-122"/>
              </a:defRPr>
            </a:lvl1pPr>
            <a:lvl2pPr marL="742950" indent="-285750">
              <a:defRPr sz="2400" b="1">
                <a:solidFill>
                  <a:schemeClr val="tx1"/>
                </a:solidFill>
                <a:latin typeface="Franklin Gothic Medium" panose="020B0603020102020204" pitchFamily="34" charset="0"/>
                <a:ea typeface="楷体_GB2312" pitchFamily="49" charset="-122"/>
              </a:defRPr>
            </a:lvl2pPr>
            <a:lvl3pPr marL="1143000" indent="-228600">
              <a:defRPr sz="2400" b="1">
                <a:solidFill>
                  <a:schemeClr val="tx1"/>
                </a:solidFill>
                <a:latin typeface="Franklin Gothic Medium" panose="020B0603020102020204" pitchFamily="34" charset="0"/>
                <a:ea typeface="楷体_GB2312" pitchFamily="49" charset="-122"/>
              </a:defRPr>
            </a:lvl3pPr>
            <a:lvl4pPr marL="1600200" indent="-228600">
              <a:defRPr sz="2400" b="1">
                <a:solidFill>
                  <a:schemeClr val="tx1"/>
                </a:solidFill>
                <a:latin typeface="Franklin Gothic Medium" panose="020B0603020102020204" pitchFamily="34" charset="0"/>
                <a:ea typeface="楷体_GB2312" pitchFamily="49" charset="-122"/>
              </a:defRPr>
            </a:lvl4pPr>
            <a:lvl5pPr marL="2057400" indent="-228600">
              <a:defRPr sz="2400" b="1">
                <a:solidFill>
                  <a:schemeClr val="tx1"/>
                </a:solidFill>
                <a:latin typeface="Franklin Gothic Medium" panose="020B06030201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9pPr>
          </a:lstStyle>
          <a:p>
            <a:pPr algn="ctr"/>
            <a:r>
              <a:rPr lang="en-US" altLang="zh-CN">
                <a:solidFill>
                  <a:schemeClr val="bg2"/>
                </a:solidFill>
                <a:latin typeface="Arial" panose="020B0604020202020204" pitchFamily="34" charset="0"/>
                <a:ea typeface="宋体" panose="02010600030101010101" pitchFamily="2" charset="-122"/>
              </a:rPr>
              <a:t>WANs</a:t>
            </a:r>
          </a:p>
        </p:txBody>
      </p:sp>
      <p:sp>
        <p:nvSpPr>
          <p:cNvPr id="15" name="Rectangle 10">
            <a:extLst>
              <a:ext uri="{FF2B5EF4-FFF2-40B4-BE49-F238E27FC236}">
                <a16:creationId xmlns:a16="http://schemas.microsoft.com/office/drawing/2014/main" id="{FB4594C0-9823-409F-BC3D-1A2505FDFB71}"/>
              </a:ext>
            </a:extLst>
          </p:cNvPr>
          <p:cNvSpPr>
            <a:spLocks noChangeArrowheads="1"/>
          </p:cNvSpPr>
          <p:nvPr/>
        </p:nvSpPr>
        <p:spPr bwMode="auto">
          <a:xfrm>
            <a:off x="1820862" y="4627098"/>
            <a:ext cx="1008063" cy="503237"/>
          </a:xfrm>
          <a:prstGeom prst="rect">
            <a:avLst/>
          </a:prstGeom>
          <a:solidFill>
            <a:srgbClr val="F5DA7F"/>
          </a:solidFill>
          <a:ln w="9525">
            <a:solidFill>
              <a:schemeClr val="folHlink"/>
            </a:solidFill>
            <a:miter lim="800000"/>
            <a:headEnd/>
            <a:tailEnd/>
          </a:ln>
          <a:effectLst>
            <a:outerShdw dist="107763" dir="2700000" algn="ctr" rotWithShape="0">
              <a:schemeClr val="bg2">
                <a:alpha val="50000"/>
              </a:schemeClr>
            </a:outerShdw>
          </a:effectLst>
        </p:spPr>
        <p:txBody>
          <a:bodyPr wrap="none" lIns="73025" tIns="36512" rIns="73025" bIns="36512" anchor="ctr"/>
          <a:lstStyle>
            <a:lvl1pPr>
              <a:defRPr sz="2400" b="1">
                <a:solidFill>
                  <a:schemeClr val="tx1"/>
                </a:solidFill>
                <a:latin typeface="Franklin Gothic Medium" panose="020B0603020102020204" pitchFamily="34" charset="0"/>
                <a:ea typeface="楷体_GB2312" pitchFamily="49" charset="-122"/>
              </a:defRPr>
            </a:lvl1pPr>
            <a:lvl2pPr marL="742950" indent="-285750">
              <a:defRPr sz="2400" b="1">
                <a:solidFill>
                  <a:schemeClr val="tx1"/>
                </a:solidFill>
                <a:latin typeface="Franklin Gothic Medium" panose="020B0603020102020204" pitchFamily="34" charset="0"/>
                <a:ea typeface="楷体_GB2312" pitchFamily="49" charset="-122"/>
              </a:defRPr>
            </a:lvl2pPr>
            <a:lvl3pPr marL="1143000" indent="-228600">
              <a:defRPr sz="2400" b="1">
                <a:solidFill>
                  <a:schemeClr val="tx1"/>
                </a:solidFill>
                <a:latin typeface="Franklin Gothic Medium" panose="020B0603020102020204" pitchFamily="34" charset="0"/>
                <a:ea typeface="楷体_GB2312" pitchFamily="49" charset="-122"/>
              </a:defRPr>
            </a:lvl3pPr>
            <a:lvl4pPr marL="1600200" indent="-228600">
              <a:defRPr sz="2400" b="1">
                <a:solidFill>
                  <a:schemeClr val="tx1"/>
                </a:solidFill>
                <a:latin typeface="Franklin Gothic Medium" panose="020B0603020102020204" pitchFamily="34" charset="0"/>
                <a:ea typeface="楷体_GB2312" pitchFamily="49" charset="-122"/>
              </a:defRPr>
            </a:lvl4pPr>
            <a:lvl5pPr marL="2057400" indent="-228600">
              <a:defRPr sz="2400" b="1">
                <a:solidFill>
                  <a:schemeClr val="tx1"/>
                </a:solidFill>
                <a:latin typeface="Franklin Gothic Medium" panose="020B06030201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9pPr>
          </a:lstStyle>
          <a:p>
            <a:pPr algn="ctr"/>
            <a:r>
              <a:rPr lang="en-US" altLang="zh-CN">
                <a:solidFill>
                  <a:schemeClr val="bg2"/>
                </a:solidFill>
                <a:latin typeface="Arial" panose="020B0604020202020204" pitchFamily="34" charset="0"/>
                <a:ea typeface="宋体" panose="02010600030101010101" pitchFamily="2" charset="-122"/>
              </a:rPr>
              <a:t>ICMP</a:t>
            </a:r>
          </a:p>
        </p:txBody>
      </p:sp>
      <p:sp>
        <p:nvSpPr>
          <p:cNvPr id="16" name="Rectangle 11">
            <a:extLst>
              <a:ext uri="{FF2B5EF4-FFF2-40B4-BE49-F238E27FC236}">
                <a16:creationId xmlns:a16="http://schemas.microsoft.com/office/drawing/2014/main" id="{188CC63E-EABF-4F92-94CA-2EFDF71477DE}"/>
              </a:ext>
            </a:extLst>
          </p:cNvPr>
          <p:cNvSpPr>
            <a:spLocks noChangeArrowheads="1"/>
          </p:cNvSpPr>
          <p:nvPr/>
        </p:nvSpPr>
        <p:spPr bwMode="auto">
          <a:xfrm>
            <a:off x="3044825" y="4627098"/>
            <a:ext cx="1008062" cy="503237"/>
          </a:xfrm>
          <a:prstGeom prst="rect">
            <a:avLst/>
          </a:prstGeom>
          <a:solidFill>
            <a:srgbClr val="F5DA7F"/>
          </a:solidFill>
          <a:ln w="9525">
            <a:solidFill>
              <a:schemeClr val="folHlink"/>
            </a:solidFill>
            <a:miter lim="800000"/>
            <a:headEnd/>
            <a:tailEnd/>
          </a:ln>
          <a:effectLst>
            <a:outerShdw dist="107763" dir="2700000" algn="ctr" rotWithShape="0">
              <a:schemeClr val="bg2">
                <a:alpha val="50000"/>
              </a:schemeClr>
            </a:outerShdw>
          </a:effectLst>
        </p:spPr>
        <p:txBody>
          <a:bodyPr wrap="none" lIns="73025" tIns="36512" rIns="73025" bIns="36512" anchor="ctr"/>
          <a:lstStyle>
            <a:lvl1pPr>
              <a:defRPr sz="2400" b="1">
                <a:solidFill>
                  <a:schemeClr val="tx1"/>
                </a:solidFill>
                <a:latin typeface="Franklin Gothic Medium" panose="020B0603020102020204" pitchFamily="34" charset="0"/>
                <a:ea typeface="楷体_GB2312" pitchFamily="49" charset="-122"/>
              </a:defRPr>
            </a:lvl1pPr>
            <a:lvl2pPr marL="742950" indent="-285750">
              <a:defRPr sz="2400" b="1">
                <a:solidFill>
                  <a:schemeClr val="tx1"/>
                </a:solidFill>
                <a:latin typeface="Franklin Gothic Medium" panose="020B0603020102020204" pitchFamily="34" charset="0"/>
                <a:ea typeface="楷体_GB2312" pitchFamily="49" charset="-122"/>
              </a:defRPr>
            </a:lvl2pPr>
            <a:lvl3pPr marL="1143000" indent="-228600">
              <a:defRPr sz="2400" b="1">
                <a:solidFill>
                  <a:schemeClr val="tx1"/>
                </a:solidFill>
                <a:latin typeface="Franklin Gothic Medium" panose="020B0603020102020204" pitchFamily="34" charset="0"/>
                <a:ea typeface="楷体_GB2312" pitchFamily="49" charset="-122"/>
              </a:defRPr>
            </a:lvl3pPr>
            <a:lvl4pPr marL="1600200" indent="-228600">
              <a:defRPr sz="2400" b="1">
                <a:solidFill>
                  <a:schemeClr val="tx1"/>
                </a:solidFill>
                <a:latin typeface="Franklin Gothic Medium" panose="020B0603020102020204" pitchFamily="34" charset="0"/>
                <a:ea typeface="楷体_GB2312" pitchFamily="49" charset="-122"/>
              </a:defRPr>
            </a:lvl4pPr>
            <a:lvl5pPr marL="2057400" indent="-228600">
              <a:defRPr sz="2400" b="1">
                <a:solidFill>
                  <a:schemeClr val="tx1"/>
                </a:solidFill>
                <a:latin typeface="Franklin Gothic Medium" panose="020B06030201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9pPr>
          </a:lstStyle>
          <a:p>
            <a:pPr algn="ctr"/>
            <a:r>
              <a:rPr lang="en-US" altLang="zh-CN">
                <a:solidFill>
                  <a:schemeClr val="bg2"/>
                </a:solidFill>
                <a:latin typeface="Arial" panose="020B0604020202020204" pitchFamily="34" charset="0"/>
                <a:ea typeface="宋体" panose="02010600030101010101" pitchFamily="2" charset="-122"/>
              </a:rPr>
              <a:t>IGMP</a:t>
            </a:r>
          </a:p>
        </p:txBody>
      </p:sp>
      <p:sp>
        <p:nvSpPr>
          <p:cNvPr id="17" name="Rectangle 12">
            <a:extLst>
              <a:ext uri="{FF2B5EF4-FFF2-40B4-BE49-F238E27FC236}">
                <a16:creationId xmlns:a16="http://schemas.microsoft.com/office/drawing/2014/main" id="{D3BAE994-1A18-45DA-A191-0D9482860DE7}"/>
              </a:ext>
            </a:extLst>
          </p:cNvPr>
          <p:cNvSpPr>
            <a:spLocks noChangeArrowheads="1"/>
          </p:cNvSpPr>
          <p:nvPr/>
        </p:nvSpPr>
        <p:spPr bwMode="auto">
          <a:xfrm>
            <a:off x="6140450" y="5011273"/>
            <a:ext cx="1009650" cy="506412"/>
          </a:xfrm>
          <a:prstGeom prst="rect">
            <a:avLst/>
          </a:prstGeom>
          <a:solidFill>
            <a:srgbClr val="F5DA7F"/>
          </a:solidFill>
          <a:ln w="9525">
            <a:solidFill>
              <a:schemeClr val="folHlink"/>
            </a:solidFill>
            <a:miter lim="800000"/>
            <a:headEnd/>
            <a:tailEnd/>
          </a:ln>
          <a:effectLst>
            <a:outerShdw dist="107763" dir="2700000" algn="ctr" rotWithShape="0">
              <a:schemeClr val="bg2">
                <a:alpha val="50000"/>
              </a:schemeClr>
            </a:outerShdw>
          </a:effectLst>
        </p:spPr>
        <p:txBody>
          <a:bodyPr wrap="none" lIns="73025" tIns="36512" rIns="73025" bIns="36512" anchor="ctr"/>
          <a:lstStyle>
            <a:lvl1pPr>
              <a:defRPr sz="2400" b="1">
                <a:solidFill>
                  <a:schemeClr val="tx1"/>
                </a:solidFill>
                <a:latin typeface="Franklin Gothic Medium" panose="020B0603020102020204" pitchFamily="34" charset="0"/>
                <a:ea typeface="楷体_GB2312" pitchFamily="49" charset="-122"/>
              </a:defRPr>
            </a:lvl1pPr>
            <a:lvl2pPr marL="742950" indent="-285750">
              <a:defRPr sz="2400" b="1">
                <a:solidFill>
                  <a:schemeClr val="tx1"/>
                </a:solidFill>
                <a:latin typeface="Franklin Gothic Medium" panose="020B0603020102020204" pitchFamily="34" charset="0"/>
                <a:ea typeface="楷体_GB2312" pitchFamily="49" charset="-122"/>
              </a:defRPr>
            </a:lvl2pPr>
            <a:lvl3pPr marL="1143000" indent="-228600">
              <a:defRPr sz="2400" b="1">
                <a:solidFill>
                  <a:schemeClr val="tx1"/>
                </a:solidFill>
                <a:latin typeface="Franklin Gothic Medium" panose="020B0603020102020204" pitchFamily="34" charset="0"/>
                <a:ea typeface="楷体_GB2312" pitchFamily="49" charset="-122"/>
              </a:defRPr>
            </a:lvl3pPr>
            <a:lvl4pPr marL="1600200" indent="-228600">
              <a:defRPr sz="2400" b="1">
                <a:solidFill>
                  <a:schemeClr val="tx1"/>
                </a:solidFill>
                <a:latin typeface="Franklin Gothic Medium" panose="020B0603020102020204" pitchFamily="34" charset="0"/>
                <a:ea typeface="楷体_GB2312" pitchFamily="49" charset="-122"/>
              </a:defRPr>
            </a:lvl4pPr>
            <a:lvl5pPr marL="2057400" indent="-228600">
              <a:defRPr sz="2400" b="1">
                <a:solidFill>
                  <a:schemeClr val="tx1"/>
                </a:solidFill>
                <a:latin typeface="Franklin Gothic Medium" panose="020B06030201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9pPr>
          </a:lstStyle>
          <a:p>
            <a:pPr algn="ctr"/>
            <a:r>
              <a:rPr lang="en-US" altLang="zh-CN">
                <a:solidFill>
                  <a:schemeClr val="bg2"/>
                </a:solidFill>
                <a:latin typeface="Arial" panose="020B0604020202020204" pitchFamily="34" charset="0"/>
                <a:ea typeface="宋体" panose="02010600030101010101" pitchFamily="2" charset="-122"/>
              </a:rPr>
              <a:t>ARP</a:t>
            </a:r>
          </a:p>
        </p:txBody>
      </p:sp>
      <p:sp>
        <p:nvSpPr>
          <p:cNvPr id="18" name="Rectangle 13">
            <a:extLst>
              <a:ext uri="{FF2B5EF4-FFF2-40B4-BE49-F238E27FC236}">
                <a16:creationId xmlns:a16="http://schemas.microsoft.com/office/drawing/2014/main" id="{DD212C97-F478-46AD-8EBC-9D8DE26E8AA5}"/>
              </a:ext>
            </a:extLst>
          </p:cNvPr>
          <p:cNvSpPr>
            <a:spLocks noChangeArrowheads="1"/>
          </p:cNvSpPr>
          <p:nvPr/>
        </p:nvSpPr>
        <p:spPr bwMode="auto">
          <a:xfrm>
            <a:off x="7362825" y="5011273"/>
            <a:ext cx="1009650" cy="506412"/>
          </a:xfrm>
          <a:prstGeom prst="rect">
            <a:avLst/>
          </a:prstGeom>
          <a:solidFill>
            <a:srgbClr val="F5DA7F"/>
          </a:solidFill>
          <a:ln w="9525">
            <a:solidFill>
              <a:schemeClr val="folHlink"/>
            </a:solidFill>
            <a:miter lim="800000"/>
            <a:headEnd/>
            <a:tailEnd/>
          </a:ln>
          <a:effectLst>
            <a:outerShdw dist="107763" dir="2700000" algn="ctr" rotWithShape="0">
              <a:schemeClr val="bg2">
                <a:alpha val="50000"/>
              </a:schemeClr>
            </a:outerShdw>
          </a:effectLst>
        </p:spPr>
        <p:txBody>
          <a:bodyPr wrap="none" lIns="73025" tIns="36512" rIns="73025" bIns="36512" anchor="ctr"/>
          <a:lstStyle>
            <a:lvl1pPr>
              <a:defRPr sz="2400" b="1">
                <a:solidFill>
                  <a:schemeClr val="tx1"/>
                </a:solidFill>
                <a:latin typeface="Franklin Gothic Medium" panose="020B0603020102020204" pitchFamily="34" charset="0"/>
                <a:ea typeface="楷体_GB2312" pitchFamily="49" charset="-122"/>
              </a:defRPr>
            </a:lvl1pPr>
            <a:lvl2pPr marL="742950" indent="-285750">
              <a:defRPr sz="2400" b="1">
                <a:solidFill>
                  <a:schemeClr val="tx1"/>
                </a:solidFill>
                <a:latin typeface="Franklin Gothic Medium" panose="020B0603020102020204" pitchFamily="34" charset="0"/>
                <a:ea typeface="楷体_GB2312" pitchFamily="49" charset="-122"/>
              </a:defRPr>
            </a:lvl2pPr>
            <a:lvl3pPr marL="1143000" indent="-228600">
              <a:defRPr sz="2400" b="1">
                <a:solidFill>
                  <a:schemeClr val="tx1"/>
                </a:solidFill>
                <a:latin typeface="Franklin Gothic Medium" panose="020B0603020102020204" pitchFamily="34" charset="0"/>
                <a:ea typeface="楷体_GB2312" pitchFamily="49" charset="-122"/>
              </a:defRPr>
            </a:lvl3pPr>
            <a:lvl4pPr marL="1600200" indent="-228600">
              <a:defRPr sz="2400" b="1">
                <a:solidFill>
                  <a:schemeClr val="tx1"/>
                </a:solidFill>
                <a:latin typeface="Franklin Gothic Medium" panose="020B0603020102020204" pitchFamily="34" charset="0"/>
                <a:ea typeface="楷体_GB2312" pitchFamily="49" charset="-122"/>
              </a:defRPr>
            </a:lvl4pPr>
            <a:lvl5pPr marL="2057400" indent="-228600">
              <a:defRPr sz="2400" b="1">
                <a:solidFill>
                  <a:schemeClr val="tx1"/>
                </a:solidFill>
                <a:latin typeface="Franklin Gothic Medium" panose="020B06030201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9pPr>
          </a:lstStyle>
          <a:p>
            <a:pPr algn="ctr"/>
            <a:r>
              <a:rPr lang="en-US" altLang="zh-CN">
                <a:solidFill>
                  <a:schemeClr val="bg2"/>
                </a:solidFill>
                <a:latin typeface="Arial" panose="020B0604020202020204" pitchFamily="34" charset="0"/>
                <a:ea typeface="宋体" panose="02010600030101010101" pitchFamily="2" charset="-122"/>
              </a:rPr>
              <a:t>RARP</a:t>
            </a:r>
          </a:p>
        </p:txBody>
      </p:sp>
      <p:sp>
        <p:nvSpPr>
          <p:cNvPr id="19" name="Text Box 18">
            <a:extLst>
              <a:ext uri="{FF2B5EF4-FFF2-40B4-BE49-F238E27FC236}">
                <a16:creationId xmlns:a16="http://schemas.microsoft.com/office/drawing/2014/main" id="{8B9CFA99-8890-4825-86C8-CCAB9D862AF3}"/>
              </a:ext>
            </a:extLst>
          </p:cNvPr>
          <p:cNvSpPr txBox="1">
            <a:spLocks noChangeArrowheads="1"/>
          </p:cNvSpPr>
          <p:nvPr/>
        </p:nvSpPr>
        <p:spPr bwMode="auto">
          <a:xfrm>
            <a:off x="452437" y="4723935"/>
            <a:ext cx="1279525"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80000"/>
              </a:lnSpc>
              <a:defRPr/>
            </a:pPr>
            <a:r>
              <a:rPr lang="en-US" altLang="zh-CN">
                <a:solidFill>
                  <a:schemeClr val="bg2"/>
                </a:solidFill>
                <a:effectLst>
                  <a:outerShdw blurRad="38100" dist="38100" dir="2700000" algn="tl">
                    <a:srgbClr val="FFFFFF"/>
                  </a:outerShdw>
                </a:effectLst>
              </a:rPr>
              <a:t>Network</a:t>
            </a:r>
          </a:p>
          <a:p>
            <a:pPr eaLnBrk="1" hangingPunct="1">
              <a:lnSpc>
                <a:spcPct val="80000"/>
              </a:lnSpc>
              <a:defRPr/>
            </a:pPr>
            <a:r>
              <a:rPr lang="en-US" altLang="zh-CN">
                <a:solidFill>
                  <a:schemeClr val="bg2"/>
                </a:solidFill>
                <a:effectLst>
                  <a:outerShdw blurRad="38100" dist="38100" dir="2700000" algn="tl">
                    <a:srgbClr val="FFFFFF"/>
                  </a:outerShdw>
                </a:effectLst>
              </a:rPr>
              <a:t>Layer</a:t>
            </a:r>
          </a:p>
        </p:txBody>
      </p:sp>
      <p:sp>
        <p:nvSpPr>
          <p:cNvPr id="20" name="Text Box 19">
            <a:extLst>
              <a:ext uri="{FF2B5EF4-FFF2-40B4-BE49-F238E27FC236}">
                <a16:creationId xmlns:a16="http://schemas.microsoft.com/office/drawing/2014/main" id="{AA8CEAB5-C6D5-4A57-BC84-BD6B1E9EE5CA}"/>
              </a:ext>
            </a:extLst>
          </p:cNvPr>
          <p:cNvSpPr txBox="1">
            <a:spLocks noChangeArrowheads="1"/>
          </p:cNvSpPr>
          <p:nvPr/>
        </p:nvSpPr>
        <p:spPr bwMode="auto">
          <a:xfrm>
            <a:off x="452437" y="5817723"/>
            <a:ext cx="1279525"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80000"/>
              </a:lnSpc>
              <a:defRPr/>
            </a:pPr>
            <a:r>
              <a:rPr lang="en-US" altLang="zh-CN">
                <a:solidFill>
                  <a:schemeClr val="bg2"/>
                </a:solidFill>
                <a:effectLst>
                  <a:outerShdw blurRad="38100" dist="38100" dir="2700000" algn="tl">
                    <a:srgbClr val="FFFFFF"/>
                  </a:outerShdw>
                </a:effectLst>
              </a:rPr>
              <a:t>Network</a:t>
            </a:r>
          </a:p>
          <a:p>
            <a:pPr eaLnBrk="1" hangingPunct="1">
              <a:lnSpc>
                <a:spcPct val="80000"/>
              </a:lnSpc>
              <a:defRPr/>
            </a:pPr>
            <a:r>
              <a:rPr lang="en-US" altLang="zh-CN">
                <a:solidFill>
                  <a:schemeClr val="bg2"/>
                </a:solidFill>
                <a:effectLst>
                  <a:outerShdw blurRad="38100" dist="38100" dir="2700000" algn="tl">
                    <a:srgbClr val="FFFFFF"/>
                  </a:outerShdw>
                </a:effectLst>
              </a:rPr>
              <a:t>Access</a:t>
            </a:r>
          </a:p>
          <a:p>
            <a:pPr eaLnBrk="1" hangingPunct="1">
              <a:lnSpc>
                <a:spcPct val="80000"/>
              </a:lnSpc>
              <a:defRPr/>
            </a:pPr>
            <a:r>
              <a:rPr lang="en-US" altLang="zh-CN">
                <a:solidFill>
                  <a:schemeClr val="bg2"/>
                </a:solidFill>
                <a:effectLst>
                  <a:outerShdw blurRad="38100" dist="38100" dir="2700000" algn="tl">
                    <a:srgbClr val="FFFFFF"/>
                  </a:outerShdw>
                </a:effectLst>
              </a:rPr>
              <a:t>Layer</a:t>
            </a:r>
          </a:p>
        </p:txBody>
      </p:sp>
      <p:sp>
        <p:nvSpPr>
          <p:cNvPr id="21" name="Rectangle 20">
            <a:extLst>
              <a:ext uri="{FF2B5EF4-FFF2-40B4-BE49-F238E27FC236}">
                <a16:creationId xmlns:a16="http://schemas.microsoft.com/office/drawing/2014/main" id="{357FB4B5-FA53-457B-85E7-7E6B70EB6B17}"/>
              </a:ext>
            </a:extLst>
          </p:cNvPr>
          <p:cNvSpPr>
            <a:spLocks noChangeArrowheads="1"/>
          </p:cNvSpPr>
          <p:nvPr/>
        </p:nvSpPr>
        <p:spPr bwMode="auto">
          <a:xfrm>
            <a:off x="381000" y="3833348"/>
            <a:ext cx="8207375" cy="506412"/>
          </a:xfrm>
          <a:prstGeom prst="rect">
            <a:avLst/>
          </a:prstGeom>
          <a:solidFill>
            <a:srgbClr val="E7E7E7"/>
          </a:solidFill>
          <a:ln w="9525">
            <a:solidFill>
              <a:schemeClr val="tx1"/>
            </a:solidFill>
            <a:prstDash val="dash"/>
            <a:miter lim="800000"/>
            <a:headEnd/>
            <a:tailEnd/>
          </a:ln>
          <a:effectLst>
            <a:outerShdw dist="107763" dir="2700000" algn="ctr" rotWithShape="0">
              <a:schemeClr val="bg2">
                <a:alpha val="50000"/>
              </a:schemeClr>
            </a:outerShdw>
          </a:effectLst>
        </p:spPr>
        <p:txBody>
          <a:bodyPr wrap="none" anchor="ctr"/>
          <a:lstStyle/>
          <a:p>
            <a:pPr algn="ctr" eaLnBrk="1" hangingPunct="1">
              <a:defRPr/>
            </a:pPr>
            <a:r>
              <a:rPr lang="en-US" altLang="zh-CN">
                <a:solidFill>
                  <a:schemeClr val="bg2"/>
                </a:solidFill>
                <a:effectLst>
                  <a:outerShdw blurRad="38100" dist="38100" dir="2700000" algn="tl">
                    <a:srgbClr val="FFFFFF"/>
                  </a:outerShdw>
                </a:effectLst>
              </a:rPr>
              <a:t>Transport Layer</a:t>
            </a:r>
          </a:p>
        </p:txBody>
      </p:sp>
      <p:sp>
        <p:nvSpPr>
          <p:cNvPr id="22" name="Rectangle 21">
            <a:extLst>
              <a:ext uri="{FF2B5EF4-FFF2-40B4-BE49-F238E27FC236}">
                <a16:creationId xmlns:a16="http://schemas.microsoft.com/office/drawing/2014/main" id="{5B6F7C53-8D2A-4B16-AA30-62ACE568FBBB}"/>
              </a:ext>
            </a:extLst>
          </p:cNvPr>
          <p:cNvSpPr>
            <a:spLocks noChangeArrowheads="1"/>
          </p:cNvSpPr>
          <p:nvPr/>
        </p:nvSpPr>
        <p:spPr bwMode="auto">
          <a:xfrm>
            <a:off x="381000" y="3184060"/>
            <a:ext cx="8207375" cy="506413"/>
          </a:xfrm>
          <a:prstGeom prst="rect">
            <a:avLst/>
          </a:prstGeom>
          <a:solidFill>
            <a:srgbClr val="E7E7E7"/>
          </a:solidFill>
          <a:ln w="9525">
            <a:solidFill>
              <a:schemeClr val="tx1"/>
            </a:solidFill>
            <a:prstDash val="dash"/>
            <a:miter lim="800000"/>
            <a:headEnd/>
            <a:tailEnd/>
          </a:ln>
          <a:effectLst>
            <a:outerShdw dist="107763" dir="2700000" algn="ctr" rotWithShape="0">
              <a:schemeClr val="bg2">
                <a:alpha val="50000"/>
              </a:schemeClr>
            </a:outerShdw>
          </a:effectLst>
        </p:spPr>
        <p:txBody>
          <a:bodyPr wrap="none" anchor="ctr"/>
          <a:lstStyle/>
          <a:p>
            <a:pPr algn="ctr" eaLnBrk="1" hangingPunct="1">
              <a:defRPr/>
            </a:pPr>
            <a:r>
              <a:rPr lang="en-US" altLang="zh-CN">
                <a:solidFill>
                  <a:schemeClr val="bg2"/>
                </a:solidFill>
                <a:effectLst>
                  <a:outerShdw blurRad="38100" dist="38100" dir="2700000" algn="tl">
                    <a:srgbClr val="FFFFFF"/>
                  </a:outerShdw>
                </a:effectLst>
              </a:rPr>
              <a:t>Application Layer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withEffect">
                                  <p:stCondLst>
                                    <p:cond delay="0"/>
                                  </p:stCondLst>
                                  <p:childTnLst>
                                    <p:animClr clrSpc="rgb" dir="cw">
                                      <p:cBhvr>
                                        <p:cTn id="6" dur="2000" fill="hold"/>
                                        <p:tgtEl>
                                          <p:spTgt spid="11"/>
                                        </p:tgtEl>
                                        <p:attrNameLst>
                                          <p:attrName>stroke.color</p:attrName>
                                        </p:attrNameLst>
                                      </p:cBhvr>
                                      <p:to>
                                        <a:srgbClr val="A50021"/>
                                      </p:to>
                                    </p:animClr>
                                    <p:set>
                                      <p:cBhvr>
                                        <p:cTn id="7" dur="2000" fill="hold"/>
                                        <p:tgtEl>
                                          <p:spTgt spid="11"/>
                                        </p:tgtEl>
                                        <p:attrNameLst>
                                          <p:attrName>stroke.on</p:attrName>
                                        </p:attrNameLst>
                                      </p:cBhvr>
                                      <p:to>
                                        <p:strVal val="true"/>
                                      </p:to>
                                    </p:set>
                                  </p:childTnLst>
                                </p:cTn>
                              </p:par>
                              <p:par>
                                <p:cTn id="8" presetID="4" presetClass="emph" presetSubtype="2" fill="hold" grpId="0" nodeType="withEffect">
                                  <p:stCondLst>
                                    <p:cond delay="0"/>
                                  </p:stCondLst>
                                  <p:childTnLst>
                                    <p:anim to="1.5" calcmode="lin" valueType="num">
                                      <p:cBhvr override="childStyle">
                                        <p:cTn id="9" dur="2000" fill="hold"/>
                                        <p:tgtEl>
                                          <p:spTgt spid="11">
                                            <p:txEl>
                                              <p:charRg st="4294967295" end="4294967295"/>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頁尾版面配置區 1">
            <a:extLst>
              <a:ext uri="{FF2B5EF4-FFF2-40B4-BE49-F238E27FC236}">
                <a16:creationId xmlns:a16="http://schemas.microsoft.com/office/drawing/2014/main" id="{6A7DD8ED-E175-4E4F-87E5-EF80CB0036F2}"/>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67587" name="投影片編號版面配置區 2">
            <a:extLst>
              <a:ext uri="{FF2B5EF4-FFF2-40B4-BE49-F238E27FC236}">
                <a16:creationId xmlns:a16="http://schemas.microsoft.com/office/drawing/2014/main" id="{AC1FD83A-E5F4-46D6-BC29-E8F1391AFD3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ECCAA48-A1A7-4D9F-9475-F091736396CF}" type="slidenum">
              <a:rPr lang="en-US" altLang="zh-TW" b="0"/>
              <a:pPr/>
              <a:t>40</a:t>
            </a:fld>
            <a:endParaRPr lang="en-US" altLang="zh-TW" b="0"/>
          </a:p>
        </p:txBody>
      </p:sp>
      <p:sp>
        <p:nvSpPr>
          <p:cNvPr id="756738" name="Rectangle 2">
            <a:extLst>
              <a:ext uri="{FF2B5EF4-FFF2-40B4-BE49-F238E27FC236}">
                <a16:creationId xmlns:a16="http://schemas.microsoft.com/office/drawing/2014/main" id="{46C66093-41FB-49A3-9BD2-0E04A22860C1}"/>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defRPr/>
            </a:pPr>
            <a:endParaRPr lang="zh-TW" altLang="zh-TW" sz="3200">
              <a:effectLst>
                <a:outerShdw blurRad="38100" dist="38100" dir="2700000" algn="tl">
                  <a:srgbClr val="FFFFFF"/>
                </a:outerShdw>
              </a:effectLst>
              <a:latin typeface="Times New Roman" panose="02020603050405020304" pitchFamily="18" charset="0"/>
              <a:ea typeface="新細明體" panose="02020500000000000000" pitchFamily="18" charset="-120"/>
            </a:endParaRPr>
          </a:p>
        </p:txBody>
      </p:sp>
      <p:sp>
        <p:nvSpPr>
          <p:cNvPr id="67589" name="Text Box 3">
            <a:extLst>
              <a:ext uri="{FF2B5EF4-FFF2-40B4-BE49-F238E27FC236}">
                <a16:creationId xmlns:a16="http://schemas.microsoft.com/office/drawing/2014/main" id="{60DA24EB-0A1A-462E-B313-C5353B4D53F8}"/>
              </a:ext>
            </a:extLst>
          </p:cNvPr>
          <p:cNvSpPr txBox="1">
            <a:spLocks noChangeArrowheads="1"/>
          </p:cNvSpPr>
          <p:nvPr/>
        </p:nvSpPr>
        <p:spPr bwMode="auto">
          <a:xfrm>
            <a:off x="228600" y="355600"/>
            <a:ext cx="30892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3600">
                <a:solidFill>
                  <a:schemeClr val="bg1"/>
                </a:solidFill>
                <a:latin typeface="Times" panose="02020603050405020304" pitchFamily="18" charset="0"/>
                <a:ea typeface="新細明體" panose="02020500000000000000" pitchFamily="18" charset="-120"/>
              </a:rPr>
              <a:t>7-4  OPTIONS</a:t>
            </a:r>
          </a:p>
        </p:txBody>
      </p:sp>
      <p:sp>
        <p:nvSpPr>
          <p:cNvPr id="67590" name="Text Box 4">
            <a:extLst>
              <a:ext uri="{FF2B5EF4-FFF2-40B4-BE49-F238E27FC236}">
                <a16:creationId xmlns:a16="http://schemas.microsoft.com/office/drawing/2014/main" id="{3BAFE4C4-47BE-4717-9B61-0347AD107BDD}"/>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zh-TW">
              <a:latin typeface="Times New Roman" panose="02020603050405020304" pitchFamily="18" charset="0"/>
              <a:ea typeface="新細明體" panose="02020500000000000000" pitchFamily="18" charset="-120"/>
            </a:endParaRPr>
          </a:p>
        </p:txBody>
      </p:sp>
      <p:sp>
        <p:nvSpPr>
          <p:cNvPr id="67591" name="Rectangle 5">
            <a:extLst>
              <a:ext uri="{FF2B5EF4-FFF2-40B4-BE49-F238E27FC236}">
                <a16:creationId xmlns:a16="http://schemas.microsoft.com/office/drawing/2014/main" id="{E1D337A5-62B2-4E84-9E81-62CDF3EB0560}"/>
              </a:ext>
            </a:extLst>
          </p:cNvPr>
          <p:cNvSpPr>
            <a:spLocks noChangeArrowheads="1"/>
          </p:cNvSpPr>
          <p:nvPr/>
        </p:nvSpPr>
        <p:spPr bwMode="auto">
          <a:xfrm>
            <a:off x="381000" y="1524000"/>
            <a:ext cx="8458200" cy="478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800" dirty="0">
                <a:solidFill>
                  <a:srgbClr val="00B0F0"/>
                </a:solidFill>
                <a:latin typeface="Arial Unicode MS" pitchFamily="34" charset="-128"/>
                <a:ea typeface="新細明體" panose="02020500000000000000" pitchFamily="18" charset="-120"/>
              </a:rPr>
              <a:t>The header of the IP datagram </a:t>
            </a:r>
            <a:r>
              <a:rPr lang="en-US" altLang="zh-TW" sz="2800" dirty="0">
                <a:latin typeface="Arial Unicode MS" pitchFamily="34" charset="-128"/>
                <a:ea typeface="新細明體" panose="02020500000000000000" pitchFamily="18" charset="-120"/>
              </a:rPr>
              <a:t>is made of two parts: </a:t>
            </a:r>
            <a:r>
              <a:rPr lang="en-US" altLang="zh-TW" sz="2800" dirty="0">
                <a:solidFill>
                  <a:srgbClr val="00B0F0"/>
                </a:solidFill>
                <a:latin typeface="Arial Unicode MS" pitchFamily="34" charset="-128"/>
                <a:ea typeface="新細明體" panose="02020500000000000000" pitchFamily="18" charset="-120"/>
              </a:rPr>
              <a:t>a fixed part </a:t>
            </a:r>
            <a:r>
              <a:rPr lang="en-US" altLang="zh-TW" sz="2800" dirty="0">
                <a:latin typeface="Arial Unicode MS" pitchFamily="34" charset="-128"/>
                <a:ea typeface="新細明體" panose="02020500000000000000" pitchFamily="18" charset="-120"/>
              </a:rPr>
              <a:t>and </a:t>
            </a:r>
            <a:r>
              <a:rPr lang="en-US" altLang="zh-TW" sz="2800" dirty="0">
                <a:solidFill>
                  <a:srgbClr val="00B0F0"/>
                </a:solidFill>
                <a:latin typeface="Arial Unicode MS" pitchFamily="34" charset="-128"/>
                <a:ea typeface="新細明體" panose="02020500000000000000" pitchFamily="18" charset="-120"/>
              </a:rPr>
              <a:t>a variable part</a:t>
            </a:r>
            <a:r>
              <a:rPr lang="en-US" altLang="zh-TW" sz="2800" dirty="0">
                <a:latin typeface="Arial Unicode MS" pitchFamily="34" charset="-128"/>
                <a:ea typeface="新細明體" panose="02020500000000000000" pitchFamily="18" charset="-120"/>
              </a:rPr>
              <a:t>. The fixed part is 20 bytes long and was discussed in the previous section. The variable part comprises the options, which can be a maximum of 40 bytes. </a:t>
            </a:r>
          </a:p>
          <a:p>
            <a:pPr algn="just"/>
            <a:r>
              <a:rPr lang="en-US" altLang="zh-TW" sz="2800" dirty="0">
                <a:latin typeface="Arial Unicode MS" pitchFamily="34" charset="-128"/>
                <a:ea typeface="新細明體" panose="02020500000000000000" pitchFamily="18" charset="-120"/>
              </a:rPr>
              <a:t>    Options, as the name implies, are not required for a datagram. </a:t>
            </a:r>
            <a:r>
              <a:rPr lang="en-US" altLang="zh-TW" sz="2800" dirty="0">
                <a:solidFill>
                  <a:srgbClr val="00B0F0"/>
                </a:solidFill>
                <a:latin typeface="Arial Unicode MS" pitchFamily="34" charset="-128"/>
                <a:ea typeface="新細明體" panose="02020500000000000000" pitchFamily="18" charset="-120"/>
              </a:rPr>
              <a:t>They can be used for network testing and debugging</a:t>
            </a:r>
            <a:r>
              <a:rPr lang="en-US" altLang="zh-TW" sz="2800" dirty="0">
                <a:latin typeface="Arial Unicode MS" pitchFamily="34" charset="-128"/>
                <a:ea typeface="新細明體" panose="02020500000000000000" pitchFamily="18" charset="-120"/>
              </a:rPr>
              <a:t>. Although options are not a required part of the IP header, option processing is required of the IP software.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bg>
      <p:bgPr>
        <a:gradFill rotWithShape="0">
          <a:gsLst>
            <a:gs pos="0">
              <a:srgbClr val="FFFF99"/>
            </a:gs>
            <a:gs pos="100000">
              <a:srgbClr val="767647"/>
            </a:gs>
          </a:gsLst>
          <a:lin ang="0" scaled="1"/>
        </a:gradFill>
        <a:effectLst/>
      </p:bgPr>
    </p:bg>
    <p:spTree>
      <p:nvGrpSpPr>
        <p:cNvPr id="1" name=""/>
        <p:cNvGrpSpPr/>
        <p:nvPr/>
      </p:nvGrpSpPr>
      <p:grpSpPr>
        <a:xfrm>
          <a:off x="0" y="0"/>
          <a:ext cx="0" cy="0"/>
          <a:chOff x="0" y="0"/>
          <a:chExt cx="0" cy="0"/>
        </a:xfrm>
      </p:grpSpPr>
      <p:sp>
        <p:nvSpPr>
          <p:cNvPr id="69634" name="頁尾版面配置區 1">
            <a:extLst>
              <a:ext uri="{FF2B5EF4-FFF2-40B4-BE49-F238E27FC236}">
                <a16:creationId xmlns:a16="http://schemas.microsoft.com/office/drawing/2014/main" id="{2E9FEB31-9516-4978-A864-9F2A831A9442}"/>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69635" name="投影片編號版面配置區 2">
            <a:extLst>
              <a:ext uri="{FF2B5EF4-FFF2-40B4-BE49-F238E27FC236}">
                <a16:creationId xmlns:a16="http://schemas.microsoft.com/office/drawing/2014/main" id="{888ACFEB-64EB-4D8C-BE40-12B95CC6D64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8709F4A-4CF2-44D7-A039-2F2F91D4A1C6}" type="slidenum">
              <a:rPr lang="en-US" altLang="zh-TW" b="0"/>
              <a:pPr/>
              <a:t>41</a:t>
            </a:fld>
            <a:endParaRPr lang="en-US" altLang="zh-TW" b="0"/>
          </a:p>
        </p:txBody>
      </p:sp>
      <p:sp>
        <p:nvSpPr>
          <p:cNvPr id="758786" name="Text Box 2">
            <a:extLst>
              <a:ext uri="{FF2B5EF4-FFF2-40B4-BE49-F238E27FC236}">
                <a16:creationId xmlns:a16="http://schemas.microsoft.com/office/drawing/2014/main" id="{8AB5A5B6-3D83-46D7-A37A-7C4897D0F5B0}"/>
              </a:ext>
            </a:extLst>
          </p:cNvPr>
          <p:cNvSpPr txBox="1">
            <a:spLocks noChangeArrowheads="1"/>
          </p:cNvSpPr>
          <p:nvPr/>
        </p:nvSpPr>
        <p:spPr bwMode="auto">
          <a:xfrm>
            <a:off x="228600" y="152400"/>
            <a:ext cx="5468938" cy="579438"/>
          </a:xfrm>
          <a:prstGeom prst="rect">
            <a:avLst/>
          </a:prstGeom>
          <a:noFill/>
          <a:ln>
            <a:noFill/>
          </a:ln>
          <a:effectLst/>
        </p:spPr>
        <p:txBody>
          <a:bodyPr wrap="none">
            <a:spAutoFit/>
          </a:bodyPr>
          <a:lstStyle/>
          <a:p>
            <a:pPr>
              <a:defRPr/>
            </a:pPr>
            <a:r>
              <a:rPr lang="en-US" altLang="zh-TW" sz="3200" i="1">
                <a:solidFill>
                  <a:schemeClr val="hlink"/>
                </a:solidFill>
                <a:effectLst>
                  <a:outerShdw blurRad="38100" dist="38100" dir="2700000" algn="tl">
                    <a:srgbClr val="000000"/>
                  </a:outerShdw>
                </a:effectLst>
                <a:latin typeface="Times" panose="02020603050405020304" pitchFamily="18" charset="0"/>
                <a:ea typeface="新細明體" panose="02020500000000000000" pitchFamily="18" charset="-120"/>
              </a:rPr>
              <a:t>Topics Discussed in the Section</a:t>
            </a:r>
          </a:p>
        </p:txBody>
      </p:sp>
      <p:sp>
        <p:nvSpPr>
          <p:cNvPr id="69637" name="Text Box 3">
            <a:extLst>
              <a:ext uri="{FF2B5EF4-FFF2-40B4-BE49-F238E27FC236}">
                <a16:creationId xmlns:a16="http://schemas.microsoft.com/office/drawing/2014/main" id="{F48038DB-E202-4055-AAF2-C7D17CA88176}"/>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zh-TW">
              <a:latin typeface="Times New Roman" panose="02020603050405020304" pitchFamily="18" charset="0"/>
              <a:ea typeface="新細明體" panose="02020500000000000000" pitchFamily="18" charset="-120"/>
            </a:endParaRPr>
          </a:p>
        </p:txBody>
      </p:sp>
      <p:sp>
        <p:nvSpPr>
          <p:cNvPr id="758788" name="Rectangle 4">
            <a:extLst>
              <a:ext uri="{FF2B5EF4-FFF2-40B4-BE49-F238E27FC236}">
                <a16:creationId xmlns:a16="http://schemas.microsoft.com/office/drawing/2014/main" id="{1FBBC581-63ED-4153-A296-DC9CA7166DF3}"/>
              </a:ext>
            </a:extLst>
          </p:cNvPr>
          <p:cNvSpPr>
            <a:spLocks noChangeArrowheads="1"/>
          </p:cNvSpPr>
          <p:nvPr/>
        </p:nvSpPr>
        <p:spPr bwMode="auto">
          <a:xfrm>
            <a:off x="304800" y="989013"/>
            <a:ext cx="838200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spcBef>
                <a:spcPct val="10000"/>
              </a:spcBef>
              <a:spcAft>
                <a:spcPct val="10000"/>
              </a:spcAft>
              <a:buClr>
                <a:schemeClr val="tx1"/>
              </a:buClr>
              <a:buSzPct val="117000"/>
              <a:buFont typeface="Wingdings" panose="05000000000000000000" pitchFamily="2" charset="2"/>
              <a:buChar char="ü"/>
            </a:pPr>
            <a:r>
              <a:rPr lang="en-US" altLang="zh-TW" sz="2800">
                <a:solidFill>
                  <a:srgbClr val="0033CC"/>
                </a:solidFill>
                <a:latin typeface="Times New Roman" panose="02020603050405020304" pitchFamily="18" charset="0"/>
                <a:ea typeface="新細明體" panose="02020500000000000000" pitchFamily="18" charset="-120"/>
              </a:rPr>
              <a:t> Format</a:t>
            </a:r>
          </a:p>
          <a:p>
            <a:pPr>
              <a:spcBef>
                <a:spcPct val="10000"/>
              </a:spcBef>
              <a:spcAft>
                <a:spcPct val="10000"/>
              </a:spcAft>
              <a:buClr>
                <a:schemeClr val="tx1"/>
              </a:buClr>
              <a:buSzPct val="117000"/>
              <a:buFont typeface="Wingdings" panose="05000000000000000000" pitchFamily="2" charset="2"/>
              <a:buChar char="ü"/>
            </a:pPr>
            <a:r>
              <a:rPr lang="en-US" altLang="zh-TW" sz="2800">
                <a:solidFill>
                  <a:srgbClr val="0033CC"/>
                </a:solidFill>
                <a:latin typeface="Times New Roman" panose="02020603050405020304" pitchFamily="18" charset="0"/>
                <a:ea typeface="新細明體" panose="02020500000000000000" pitchFamily="18" charset="-120"/>
              </a:rPr>
              <a:t> Option Types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6">
            <a:extLst>
              <a:ext uri="{FF2B5EF4-FFF2-40B4-BE49-F238E27FC236}">
                <a16:creationId xmlns:a16="http://schemas.microsoft.com/office/drawing/2014/main" id="{5B4EC393-34B2-45F9-818D-546930A3DB5A}"/>
              </a:ext>
            </a:extLst>
          </p:cNvPr>
          <p:cNvSpPr>
            <a:spLocks noGrp="1"/>
          </p:cNvSpPr>
          <p:nvPr>
            <p:ph type="sldNum" sz="quarter" idx="12"/>
          </p:nvPr>
        </p:nvSpPr>
        <p:spPr/>
        <p:txBody>
          <a:bodyPr/>
          <a:lstStyle/>
          <a:p>
            <a:pPr>
              <a:defRPr/>
            </a:pPr>
            <a:fld id="{EB6C1D13-EF7C-468F-AE05-0D66BA5467DF}" type="slidenum">
              <a:rPr lang="en-US" altLang="zh-CN"/>
              <a:pPr>
                <a:defRPr/>
              </a:pPr>
              <a:t>42</a:t>
            </a:fld>
            <a:endParaRPr lang="en-US" altLang="zh-CN"/>
          </a:p>
        </p:txBody>
      </p:sp>
      <p:sp>
        <p:nvSpPr>
          <p:cNvPr id="393218" name="Rectangle 2">
            <a:extLst>
              <a:ext uri="{FF2B5EF4-FFF2-40B4-BE49-F238E27FC236}">
                <a16:creationId xmlns:a16="http://schemas.microsoft.com/office/drawing/2014/main" id="{D595D920-21EA-4D08-BD41-1052429AE121}"/>
              </a:ext>
            </a:extLst>
          </p:cNvPr>
          <p:cNvSpPr>
            <a:spLocks noGrp="1" noChangeArrowheads="1"/>
          </p:cNvSpPr>
          <p:nvPr>
            <p:ph type="title"/>
          </p:nvPr>
        </p:nvSpPr>
        <p:spPr/>
        <p:txBody>
          <a:bodyPr/>
          <a:lstStyle/>
          <a:p>
            <a:pPr eaLnBrk="1" hangingPunct="1">
              <a:defRPr/>
            </a:pPr>
            <a:r>
              <a:rPr lang="en-US" altLang="zh-CN">
                <a:solidFill>
                  <a:schemeClr val="tx1"/>
                </a:solidFill>
              </a:rPr>
              <a:t>Option Field</a:t>
            </a:r>
          </a:p>
        </p:txBody>
      </p:sp>
      <p:sp>
        <p:nvSpPr>
          <p:cNvPr id="393219" name="Rectangle 3">
            <a:extLst>
              <a:ext uri="{FF2B5EF4-FFF2-40B4-BE49-F238E27FC236}">
                <a16:creationId xmlns:a16="http://schemas.microsoft.com/office/drawing/2014/main" id="{2EEE828B-8AED-4B83-A172-B886C1634AB6}"/>
              </a:ext>
            </a:extLst>
          </p:cNvPr>
          <p:cNvSpPr>
            <a:spLocks noGrp="1" noChangeArrowheads="1"/>
          </p:cNvSpPr>
          <p:nvPr>
            <p:ph type="body" sz="half" idx="1"/>
          </p:nvPr>
        </p:nvSpPr>
        <p:spPr>
          <a:xfrm>
            <a:off x="323850" y="1018382"/>
            <a:ext cx="8496300" cy="1511300"/>
          </a:xfrm>
        </p:spPr>
        <p:txBody>
          <a:bodyPr/>
          <a:lstStyle/>
          <a:p>
            <a:pPr eaLnBrk="1" hangingPunct="1">
              <a:lnSpc>
                <a:spcPct val="90000"/>
              </a:lnSpc>
              <a:defRPr/>
            </a:pPr>
            <a:r>
              <a:rPr lang="zh-CN" altLang="en-US" sz="2800" dirty="0"/>
              <a:t>选项：</a:t>
            </a:r>
            <a:r>
              <a:rPr lang="en-US" altLang="zh-CN" sz="2800" dirty="0"/>
              <a:t>0 ~ 40 bytes</a:t>
            </a:r>
          </a:p>
          <a:p>
            <a:pPr lvl="1" eaLnBrk="1" hangingPunct="1">
              <a:lnSpc>
                <a:spcPct val="90000"/>
              </a:lnSpc>
              <a:defRPr/>
            </a:pPr>
            <a:r>
              <a:rPr lang="zh-CN" altLang="en-US" sz="2400" dirty="0"/>
              <a:t>网络测试或调试</a:t>
            </a:r>
          </a:p>
          <a:p>
            <a:pPr lvl="1" eaLnBrk="1" hangingPunct="1">
              <a:lnSpc>
                <a:spcPct val="90000"/>
              </a:lnSpc>
              <a:defRPr/>
            </a:pPr>
            <a:r>
              <a:rPr lang="zh-CN" altLang="en-US" sz="2400" dirty="0"/>
              <a:t>不是</a:t>
            </a:r>
            <a:r>
              <a:rPr lang="en-US" altLang="zh-CN" sz="2400" dirty="0"/>
              <a:t>IP</a:t>
            </a:r>
            <a:r>
              <a:rPr lang="zh-CN" altLang="en-US" sz="2400" dirty="0"/>
              <a:t>分组的必需部分，但其处理是</a:t>
            </a:r>
            <a:r>
              <a:rPr lang="en-US" altLang="zh-CN" sz="2400" dirty="0"/>
              <a:t>IP</a:t>
            </a:r>
            <a:r>
              <a:rPr lang="zh-CN" altLang="en-US" sz="2400" dirty="0"/>
              <a:t>软件的必需部分</a:t>
            </a:r>
          </a:p>
        </p:txBody>
      </p:sp>
      <p:sp>
        <p:nvSpPr>
          <p:cNvPr id="393225" name="Text Box 9">
            <a:extLst>
              <a:ext uri="{FF2B5EF4-FFF2-40B4-BE49-F238E27FC236}">
                <a16:creationId xmlns:a16="http://schemas.microsoft.com/office/drawing/2014/main" id="{ACDA236B-726A-4B56-B32A-3D6A48DF9F33}"/>
              </a:ext>
            </a:extLst>
          </p:cNvPr>
          <p:cNvSpPr txBox="1">
            <a:spLocks noChangeArrowheads="1"/>
          </p:cNvSpPr>
          <p:nvPr/>
        </p:nvSpPr>
        <p:spPr bwMode="auto">
          <a:xfrm>
            <a:off x="1619250" y="2636838"/>
            <a:ext cx="1439863" cy="647700"/>
          </a:xfrm>
          <a:prstGeom prst="rect">
            <a:avLst/>
          </a:prstGeom>
          <a:solidFill>
            <a:schemeClr val="accent1">
              <a:alpha val="50000"/>
            </a:schemeClr>
          </a:solidFill>
          <a:ln w="19050"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eaLnBrk="1" hangingPunct="1">
              <a:lnSpc>
                <a:spcPct val="80000"/>
              </a:lnSpc>
              <a:defRPr/>
            </a:pPr>
            <a:r>
              <a:rPr lang="en-US" altLang="zh-CN" sz="2200" b="0">
                <a:solidFill>
                  <a:srgbClr val="FFFF00"/>
                </a:solidFill>
                <a:effectLst>
                  <a:outerShdw blurRad="38100" dist="38100" dir="2700000" algn="tl">
                    <a:srgbClr val="000000"/>
                  </a:outerShdw>
                </a:effectLst>
              </a:rPr>
              <a:t>Code</a:t>
            </a:r>
          </a:p>
          <a:p>
            <a:pPr algn="ctr" eaLnBrk="1" hangingPunct="1">
              <a:lnSpc>
                <a:spcPct val="80000"/>
              </a:lnSpc>
              <a:defRPr/>
            </a:pPr>
            <a:r>
              <a:rPr lang="en-US" altLang="zh-CN" sz="2200" b="0">
                <a:solidFill>
                  <a:srgbClr val="FFFF00"/>
                </a:solidFill>
                <a:effectLst>
                  <a:outerShdw blurRad="38100" dist="38100" dir="2700000" algn="tl">
                    <a:srgbClr val="000000"/>
                  </a:outerShdw>
                </a:effectLst>
              </a:rPr>
              <a:t>8 bits</a:t>
            </a:r>
          </a:p>
        </p:txBody>
      </p:sp>
      <p:sp>
        <p:nvSpPr>
          <p:cNvPr id="393226" name="Text Box 10">
            <a:extLst>
              <a:ext uri="{FF2B5EF4-FFF2-40B4-BE49-F238E27FC236}">
                <a16:creationId xmlns:a16="http://schemas.microsoft.com/office/drawing/2014/main" id="{29A0A3AE-3C0E-4973-A2D2-83E22824BCEE}"/>
              </a:ext>
            </a:extLst>
          </p:cNvPr>
          <p:cNvSpPr txBox="1">
            <a:spLocks noChangeArrowheads="1"/>
          </p:cNvSpPr>
          <p:nvPr/>
        </p:nvSpPr>
        <p:spPr bwMode="auto">
          <a:xfrm>
            <a:off x="3059113" y="2636838"/>
            <a:ext cx="1439862" cy="647700"/>
          </a:xfrm>
          <a:prstGeom prst="rect">
            <a:avLst/>
          </a:prstGeom>
          <a:noFill/>
          <a:ln w="19050" algn="ctr">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eaLnBrk="1" hangingPunct="1">
              <a:lnSpc>
                <a:spcPct val="80000"/>
              </a:lnSpc>
              <a:defRPr/>
            </a:pPr>
            <a:r>
              <a:rPr lang="en-US" altLang="zh-CN" sz="2200" b="0">
                <a:effectLst>
                  <a:outerShdw blurRad="38100" dist="38100" dir="2700000" algn="tl">
                    <a:srgbClr val="000000"/>
                  </a:outerShdw>
                </a:effectLst>
              </a:rPr>
              <a:t>Length</a:t>
            </a:r>
          </a:p>
          <a:p>
            <a:pPr algn="ctr" eaLnBrk="1" hangingPunct="1">
              <a:lnSpc>
                <a:spcPct val="80000"/>
              </a:lnSpc>
              <a:defRPr/>
            </a:pPr>
            <a:r>
              <a:rPr lang="en-US" altLang="zh-CN" sz="2200" b="0">
                <a:effectLst>
                  <a:outerShdw blurRad="38100" dist="38100" dir="2700000" algn="tl">
                    <a:srgbClr val="000000"/>
                  </a:outerShdw>
                </a:effectLst>
              </a:rPr>
              <a:t>8 bits</a:t>
            </a:r>
          </a:p>
        </p:txBody>
      </p:sp>
      <p:sp>
        <p:nvSpPr>
          <p:cNvPr id="393227" name="Text Box 11">
            <a:extLst>
              <a:ext uri="{FF2B5EF4-FFF2-40B4-BE49-F238E27FC236}">
                <a16:creationId xmlns:a16="http://schemas.microsoft.com/office/drawing/2014/main" id="{6C3D03E4-36E6-4AFB-A678-134D6919ACF3}"/>
              </a:ext>
            </a:extLst>
          </p:cNvPr>
          <p:cNvSpPr txBox="1">
            <a:spLocks noChangeArrowheads="1"/>
          </p:cNvSpPr>
          <p:nvPr/>
        </p:nvSpPr>
        <p:spPr bwMode="auto">
          <a:xfrm>
            <a:off x="4498975" y="2636838"/>
            <a:ext cx="3889375" cy="647700"/>
          </a:xfrm>
          <a:prstGeom prst="rect">
            <a:avLst/>
          </a:prstGeom>
          <a:noFill/>
          <a:ln w="19050" algn="ctr">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eaLnBrk="1" hangingPunct="1">
              <a:lnSpc>
                <a:spcPct val="80000"/>
              </a:lnSpc>
              <a:defRPr/>
            </a:pPr>
            <a:r>
              <a:rPr lang="en-US" altLang="zh-CN" sz="2200" b="0">
                <a:effectLst>
                  <a:outerShdw blurRad="38100" dist="38100" dir="2700000" algn="tl">
                    <a:srgbClr val="000000"/>
                  </a:outerShdw>
                </a:effectLst>
              </a:rPr>
              <a:t>Data</a:t>
            </a:r>
          </a:p>
          <a:p>
            <a:pPr algn="ctr" eaLnBrk="1" hangingPunct="1">
              <a:lnSpc>
                <a:spcPct val="80000"/>
              </a:lnSpc>
              <a:defRPr/>
            </a:pPr>
            <a:r>
              <a:rPr lang="en-US" altLang="zh-CN" sz="2200" b="0">
                <a:effectLst>
                  <a:outerShdw blurRad="38100" dist="38100" dir="2700000" algn="tl">
                    <a:srgbClr val="000000"/>
                  </a:outerShdw>
                </a:effectLst>
              </a:rPr>
              <a:t>variable length</a:t>
            </a:r>
          </a:p>
        </p:txBody>
      </p:sp>
      <p:sp>
        <p:nvSpPr>
          <p:cNvPr id="393228" name="Text Box 12">
            <a:extLst>
              <a:ext uri="{FF2B5EF4-FFF2-40B4-BE49-F238E27FC236}">
                <a16:creationId xmlns:a16="http://schemas.microsoft.com/office/drawing/2014/main" id="{F401B73D-D4C2-4BDB-93F9-4420E770ABB8}"/>
              </a:ext>
            </a:extLst>
          </p:cNvPr>
          <p:cNvSpPr txBox="1">
            <a:spLocks noChangeArrowheads="1"/>
          </p:cNvSpPr>
          <p:nvPr/>
        </p:nvSpPr>
        <p:spPr bwMode="auto">
          <a:xfrm>
            <a:off x="1474788" y="3573463"/>
            <a:ext cx="1439862" cy="647700"/>
          </a:xfrm>
          <a:prstGeom prst="rect">
            <a:avLst/>
          </a:prstGeom>
          <a:solidFill>
            <a:srgbClr val="008080"/>
          </a:solidFill>
          <a:ln w="19050"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eaLnBrk="1" hangingPunct="1">
              <a:lnSpc>
                <a:spcPct val="80000"/>
              </a:lnSpc>
              <a:defRPr/>
            </a:pPr>
            <a:r>
              <a:rPr lang="en-US" altLang="zh-CN" sz="2200" b="0">
                <a:effectLst>
                  <a:outerShdw blurRad="38100" dist="38100" dir="2700000" algn="tl">
                    <a:srgbClr val="000000"/>
                  </a:outerShdw>
                </a:effectLst>
              </a:rPr>
              <a:t>Copy</a:t>
            </a:r>
          </a:p>
          <a:p>
            <a:pPr algn="ctr" eaLnBrk="1" hangingPunct="1">
              <a:lnSpc>
                <a:spcPct val="80000"/>
              </a:lnSpc>
              <a:defRPr/>
            </a:pPr>
            <a:r>
              <a:rPr lang="en-US" altLang="zh-CN" sz="2200" b="0">
                <a:effectLst>
                  <a:outerShdw blurRad="38100" dist="38100" dir="2700000" algn="tl">
                    <a:srgbClr val="000000"/>
                  </a:outerShdw>
                </a:effectLst>
              </a:rPr>
              <a:t>1 bit</a:t>
            </a:r>
          </a:p>
        </p:txBody>
      </p:sp>
      <p:sp>
        <p:nvSpPr>
          <p:cNvPr id="393229" name="Text Box 13">
            <a:extLst>
              <a:ext uri="{FF2B5EF4-FFF2-40B4-BE49-F238E27FC236}">
                <a16:creationId xmlns:a16="http://schemas.microsoft.com/office/drawing/2014/main" id="{1A27EB90-7366-4040-B317-FCA86B64E141}"/>
              </a:ext>
            </a:extLst>
          </p:cNvPr>
          <p:cNvSpPr txBox="1">
            <a:spLocks noChangeArrowheads="1"/>
          </p:cNvSpPr>
          <p:nvPr/>
        </p:nvSpPr>
        <p:spPr bwMode="auto">
          <a:xfrm>
            <a:off x="2914650" y="3573463"/>
            <a:ext cx="1439863" cy="647700"/>
          </a:xfrm>
          <a:prstGeom prst="rect">
            <a:avLst/>
          </a:prstGeom>
          <a:solidFill>
            <a:srgbClr val="3366FF"/>
          </a:solidFill>
          <a:ln w="19050"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eaLnBrk="1" hangingPunct="1">
              <a:lnSpc>
                <a:spcPct val="80000"/>
              </a:lnSpc>
              <a:defRPr/>
            </a:pPr>
            <a:r>
              <a:rPr lang="en-US" altLang="zh-CN" sz="2200" b="0">
                <a:effectLst>
                  <a:outerShdw blurRad="38100" dist="38100" dir="2700000" algn="tl">
                    <a:srgbClr val="000000"/>
                  </a:outerShdw>
                </a:effectLst>
              </a:rPr>
              <a:t>Class</a:t>
            </a:r>
          </a:p>
          <a:p>
            <a:pPr algn="ctr" eaLnBrk="1" hangingPunct="1">
              <a:lnSpc>
                <a:spcPct val="80000"/>
              </a:lnSpc>
              <a:defRPr/>
            </a:pPr>
            <a:r>
              <a:rPr lang="en-US" altLang="zh-CN" sz="2200" b="0">
                <a:effectLst>
                  <a:outerShdw blurRad="38100" dist="38100" dir="2700000" algn="tl">
                    <a:srgbClr val="000000"/>
                  </a:outerShdw>
                </a:effectLst>
              </a:rPr>
              <a:t>2 bits</a:t>
            </a:r>
          </a:p>
        </p:txBody>
      </p:sp>
      <p:sp>
        <p:nvSpPr>
          <p:cNvPr id="393230" name="Text Box 14">
            <a:extLst>
              <a:ext uri="{FF2B5EF4-FFF2-40B4-BE49-F238E27FC236}">
                <a16:creationId xmlns:a16="http://schemas.microsoft.com/office/drawing/2014/main" id="{DEB1CE20-57A0-4691-B7CE-BC0ABF73752D}"/>
              </a:ext>
            </a:extLst>
          </p:cNvPr>
          <p:cNvSpPr txBox="1">
            <a:spLocks noChangeArrowheads="1"/>
          </p:cNvSpPr>
          <p:nvPr/>
        </p:nvSpPr>
        <p:spPr bwMode="auto">
          <a:xfrm>
            <a:off x="4354513" y="3573463"/>
            <a:ext cx="3889375" cy="647700"/>
          </a:xfrm>
          <a:prstGeom prst="rect">
            <a:avLst/>
          </a:prstGeom>
          <a:noFill/>
          <a:ln w="19050" algn="ctr">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eaLnBrk="1" hangingPunct="1">
              <a:lnSpc>
                <a:spcPct val="80000"/>
              </a:lnSpc>
              <a:defRPr/>
            </a:pPr>
            <a:r>
              <a:rPr lang="en-US" altLang="zh-CN" sz="2200" b="0">
                <a:effectLst>
                  <a:outerShdw blurRad="38100" dist="38100" dir="2700000" algn="tl">
                    <a:srgbClr val="000000"/>
                  </a:outerShdw>
                </a:effectLst>
              </a:rPr>
              <a:t>Number </a:t>
            </a:r>
          </a:p>
          <a:p>
            <a:pPr algn="ctr" eaLnBrk="1" hangingPunct="1">
              <a:lnSpc>
                <a:spcPct val="80000"/>
              </a:lnSpc>
              <a:defRPr/>
            </a:pPr>
            <a:r>
              <a:rPr lang="en-US" altLang="zh-CN" sz="2200" b="0">
                <a:effectLst>
                  <a:outerShdw blurRad="38100" dist="38100" dir="2700000" algn="tl">
                    <a:srgbClr val="000000"/>
                  </a:outerShdw>
                </a:effectLst>
              </a:rPr>
              <a:t>5 bits</a:t>
            </a:r>
          </a:p>
        </p:txBody>
      </p:sp>
      <p:sp>
        <p:nvSpPr>
          <p:cNvPr id="393231" name="Text Box 15">
            <a:extLst>
              <a:ext uri="{FF2B5EF4-FFF2-40B4-BE49-F238E27FC236}">
                <a16:creationId xmlns:a16="http://schemas.microsoft.com/office/drawing/2014/main" id="{B75FE1E4-56A4-4F4E-85EE-FFFC02467571}"/>
              </a:ext>
            </a:extLst>
          </p:cNvPr>
          <p:cNvSpPr txBox="1">
            <a:spLocks noChangeArrowheads="1"/>
          </p:cNvSpPr>
          <p:nvPr/>
        </p:nvSpPr>
        <p:spPr bwMode="auto">
          <a:xfrm>
            <a:off x="612775" y="3933825"/>
            <a:ext cx="4175125" cy="956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1" hangingPunct="1">
              <a:lnSpc>
                <a:spcPct val="90000"/>
              </a:lnSpc>
              <a:spcAft>
                <a:spcPct val="10000"/>
              </a:spcAft>
              <a:defRPr/>
            </a:pPr>
            <a:r>
              <a:rPr lang="en-US" altLang="zh-CN" sz="2000" dirty="0">
                <a:solidFill>
                  <a:srgbClr val="FFC000"/>
                </a:solidFill>
              </a:rPr>
              <a:t>Copy</a:t>
            </a:r>
            <a:r>
              <a:rPr lang="en-US" altLang="zh-CN" sz="2000" dirty="0"/>
              <a:t> </a:t>
            </a:r>
          </a:p>
          <a:p>
            <a:pPr eaLnBrk="1" hangingPunct="1">
              <a:lnSpc>
                <a:spcPct val="90000"/>
              </a:lnSpc>
              <a:defRPr/>
            </a:pPr>
            <a:r>
              <a:rPr lang="en-US" altLang="zh-CN" sz="2000" dirty="0">
                <a:solidFill>
                  <a:srgbClr val="00B0F0"/>
                </a:solidFill>
              </a:rPr>
              <a:t>0  Copy only in first fragment</a:t>
            </a:r>
          </a:p>
          <a:p>
            <a:pPr eaLnBrk="1" hangingPunct="1">
              <a:lnSpc>
                <a:spcPct val="90000"/>
              </a:lnSpc>
              <a:defRPr/>
            </a:pPr>
            <a:r>
              <a:rPr lang="en-US" altLang="zh-CN" sz="2000" dirty="0">
                <a:solidFill>
                  <a:srgbClr val="00B0F0"/>
                </a:solidFill>
              </a:rPr>
              <a:t>1  Copy into all fragments</a:t>
            </a:r>
          </a:p>
        </p:txBody>
      </p:sp>
      <p:sp>
        <p:nvSpPr>
          <p:cNvPr id="393232" name="Text Box 16">
            <a:extLst>
              <a:ext uri="{FF2B5EF4-FFF2-40B4-BE49-F238E27FC236}">
                <a16:creationId xmlns:a16="http://schemas.microsoft.com/office/drawing/2014/main" id="{60B452EA-C8EF-4D31-825B-E4653111E49F}"/>
              </a:ext>
            </a:extLst>
          </p:cNvPr>
          <p:cNvSpPr txBox="1">
            <a:spLocks noChangeArrowheads="1"/>
          </p:cNvSpPr>
          <p:nvPr/>
        </p:nvSpPr>
        <p:spPr bwMode="auto">
          <a:xfrm>
            <a:off x="612775" y="4941888"/>
            <a:ext cx="4608513" cy="165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10000"/>
              </a:spcAft>
              <a:defRPr/>
            </a:pPr>
            <a:r>
              <a:rPr lang="en-US" altLang="zh-CN" sz="2200" dirty="0">
                <a:solidFill>
                  <a:srgbClr val="FFC000"/>
                </a:solidFill>
                <a:latin typeface="Franklin Gothic Medium" panose="020B0603020102020204" pitchFamily="34" charset="0"/>
                <a:ea typeface="楷体_GB2312" pitchFamily="49" charset="-122"/>
              </a:rPr>
              <a:t>Class</a:t>
            </a:r>
          </a:p>
          <a:p>
            <a:pPr eaLnBrk="1" hangingPunct="1">
              <a:lnSpc>
                <a:spcPct val="90000"/>
              </a:lnSpc>
              <a:defRPr/>
            </a:pPr>
            <a:r>
              <a:rPr lang="en-US" altLang="zh-CN" sz="2200" dirty="0">
                <a:solidFill>
                  <a:srgbClr val="00B0F0"/>
                </a:solidFill>
                <a:latin typeface="Franklin Gothic Medium" panose="020B0603020102020204" pitchFamily="34" charset="0"/>
                <a:ea typeface="楷体_GB2312" pitchFamily="49" charset="-122"/>
              </a:rPr>
              <a:t>00  Datagram control</a:t>
            </a:r>
          </a:p>
          <a:p>
            <a:pPr eaLnBrk="1" hangingPunct="1">
              <a:lnSpc>
                <a:spcPct val="90000"/>
              </a:lnSpc>
              <a:defRPr/>
            </a:pPr>
            <a:r>
              <a:rPr lang="en-US" altLang="zh-CN" sz="2200" dirty="0">
                <a:solidFill>
                  <a:srgbClr val="00B0F0"/>
                </a:solidFill>
                <a:latin typeface="Franklin Gothic Medium" panose="020B0603020102020204" pitchFamily="34" charset="0"/>
                <a:ea typeface="楷体_GB2312" pitchFamily="49" charset="-122"/>
              </a:rPr>
              <a:t>01  Reserved</a:t>
            </a:r>
          </a:p>
          <a:p>
            <a:pPr eaLnBrk="1" hangingPunct="1">
              <a:lnSpc>
                <a:spcPct val="90000"/>
              </a:lnSpc>
              <a:buFontTx/>
              <a:buAutoNum type="arabicPlain" startAt="10"/>
              <a:defRPr/>
            </a:pPr>
            <a:r>
              <a:rPr lang="en-US" altLang="zh-CN" sz="2200" dirty="0">
                <a:solidFill>
                  <a:srgbClr val="00B0F0"/>
                </a:solidFill>
                <a:latin typeface="Franklin Gothic Medium" panose="020B0603020102020204" pitchFamily="34" charset="0"/>
                <a:ea typeface="楷体_GB2312" pitchFamily="49" charset="-122"/>
              </a:rPr>
              <a:t>  Debugging and management</a:t>
            </a:r>
          </a:p>
          <a:p>
            <a:pPr eaLnBrk="1" hangingPunct="1">
              <a:lnSpc>
                <a:spcPct val="90000"/>
              </a:lnSpc>
              <a:buFontTx/>
              <a:buAutoNum type="arabicPlain" startAt="10"/>
              <a:defRPr/>
            </a:pPr>
            <a:r>
              <a:rPr lang="en-US" altLang="zh-CN" sz="2200" dirty="0">
                <a:solidFill>
                  <a:srgbClr val="00B0F0"/>
                </a:solidFill>
                <a:latin typeface="Franklin Gothic Medium" panose="020B0603020102020204" pitchFamily="34" charset="0"/>
                <a:ea typeface="楷体_GB2312" pitchFamily="49" charset="-122"/>
              </a:rPr>
              <a:t>  Reserved</a:t>
            </a:r>
          </a:p>
        </p:txBody>
      </p:sp>
      <p:sp>
        <p:nvSpPr>
          <p:cNvPr id="393233" name="Text Box 17">
            <a:extLst>
              <a:ext uri="{FF2B5EF4-FFF2-40B4-BE49-F238E27FC236}">
                <a16:creationId xmlns:a16="http://schemas.microsoft.com/office/drawing/2014/main" id="{BCF70768-3937-46F3-A722-B05460633BB5}"/>
              </a:ext>
            </a:extLst>
          </p:cNvPr>
          <p:cNvSpPr txBox="1">
            <a:spLocks noChangeArrowheads="1"/>
          </p:cNvSpPr>
          <p:nvPr/>
        </p:nvSpPr>
        <p:spPr bwMode="auto">
          <a:xfrm>
            <a:off x="5073650" y="4302125"/>
            <a:ext cx="3602038" cy="1910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1" hangingPunct="1">
              <a:lnSpc>
                <a:spcPct val="90000"/>
              </a:lnSpc>
              <a:spcAft>
                <a:spcPct val="10000"/>
              </a:spcAft>
              <a:defRPr/>
            </a:pPr>
            <a:r>
              <a:rPr lang="en-US" altLang="zh-CN" sz="2000" dirty="0">
                <a:solidFill>
                  <a:srgbClr val="FFC000"/>
                </a:solidFill>
              </a:rPr>
              <a:t>Number</a:t>
            </a:r>
          </a:p>
          <a:p>
            <a:pPr eaLnBrk="1" hangingPunct="1">
              <a:lnSpc>
                <a:spcPct val="90000"/>
              </a:lnSpc>
              <a:spcAft>
                <a:spcPct val="10000"/>
              </a:spcAft>
              <a:defRPr/>
            </a:pPr>
            <a:r>
              <a:rPr lang="en-US" altLang="zh-CN" sz="2000" dirty="0">
                <a:solidFill>
                  <a:srgbClr val="00B0F0"/>
                </a:solidFill>
              </a:rPr>
              <a:t>00000  End of option</a:t>
            </a:r>
          </a:p>
          <a:p>
            <a:pPr eaLnBrk="1" hangingPunct="1">
              <a:lnSpc>
                <a:spcPct val="90000"/>
              </a:lnSpc>
              <a:spcAft>
                <a:spcPct val="10000"/>
              </a:spcAft>
              <a:defRPr/>
            </a:pPr>
            <a:r>
              <a:rPr lang="en-US" altLang="zh-CN" sz="2000" dirty="0">
                <a:solidFill>
                  <a:srgbClr val="00B0F0"/>
                </a:solidFill>
              </a:rPr>
              <a:t>00001  No option</a:t>
            </a:r>
          </a:p>
          <a:p>
            <a:pPr eaLnBrk="1" hangingPunct="1">
              <a:lnSpc>
                <a:spcPct val="90000"/>
              </a:lnSpc>
              <a:spcAft>
                <a:spcPct val="10000"/>
              </a:spcAft>
              <a:defRPr/>
            </a:pPr>
            <a:r>
              <a:rPr lang="en-US" altLang="zh-CN" sz="2000" dirty="0">
                <a:solidFill>
                  <a:srgbClr val="00B0F0"/>
                </a:solidFill>
              </a:rPr>
              <a:t>00011  Loose source route</a:t>
            </a:r>
          </a:p>
          <a:p>
            <a:pPr eaLnBrk="1" hangingPunct="1">
              <a:lnSpc>
                <a:spcPct val="90000"/>
              </a:lnSpc>
              <a:spcAft>
                <a:spcPct val="10000"/>
              </a:spcAft>
              <a:defRPr/>
            </a:pPr>
            <a:r>
              <a:rPr lang="en-US" altLang="zh-CN" sz="2000" dirty="0">
                <a:solidFill>
                  <a:srgbClr val="00B0F0"/>
                </a:solidFill>
              </a:rPr>
              <a:t>00111  Record route</a:t>
            </a:r>
          </a:p>
          <a:p>
            <a:pPr eaLnBrk="1" hangingPunct="1">
              <a:lnSpc>
                <a:spcPct val="90000"/>
              </a:lnSpc>
              <a:spcAft>
                <a:spcPct val="10000"/>
              </a:spcAft>
              <a:defRPr/>
            </a:pPr>
            <a:r>
              <a:rPr lang="en-US" altLang="zh-CN" sz="2000" dirty="0">
                <a:solidFill>
                  <a:srgbClr val="00B0F0"/>
                </a:solidFill>
              </a:rPr>
              <a:t>01001  Strict source route</a:t>
            </a:r>
          </a:p>
        </p:txBody>
      </p:sp>
      <p:sp>
        <p:nvSpPr>
          <p:cNvPr id="393236" name="Line 20">
            <a:extLst>
              <a:ext uri="{FF2B5EF4-FFF2-40B4-BE49-F238E27FC236}">
                <a16:creationId xmlns:a16="http://schemas.microsoft.com/office/drawing/2014/main" id="{C0339DF5-293F-4E98-8089-1542382753DD}"/>
              </a:ext>
            </a:extLst>
          </p:cNvPr>
          <p:cNvSpPr>
            <a:spLocks noChangeShapeType="1"/>
          </p:cNvSpPr>
          <p:nvPr/>
        </p:nvSpPr>
        <p:spPr bwMode="auto">
          <a:xfrm flipH="1">
            <a:off x="1474788" y="3286125"/>
            <a:ext cx="144462" cy="3587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b="0">
              <a:effectLst>
                <a:outerShdw blurRad="38100" dist="38100" dir="2700000" algn="tl">
                  <a:srgbClr val="000000">
                    <a:alpha val="43137"/>
                  </a:srgbClr>
                </a:outerShdw>
              </a:effectLst>
            </a:endParaRPr>
          </a:p>
        </p:txBody>
      </p:sp>
      <p:sp>
        <p:nvSpPr>
          <p:cNvPr id="393237" name="Freeform 21">
            <a:extLst>
              <a:ext uri="{FF2B5EF4-FFF2-40B4-BE49-F238E27FC236}">
                <a16:creationId xmlns:a16="http://schemas.microsoft.com/office/drawing/2014/main" id="{AE03B213-015A-42C3-8840-CDE5B05E883F}"/>
              </a:ext>
            </a:extLst>
          </p:cNvPr>
          <p:cNvSpPr>
            <a:spLocks/>
          </p:cNvSpPr>
          <p:nvPr/>
        </p:nvSpPr>
        <p:spPr bwMode="auto">
          <a:xfrm>
            <a:off x="1474788" y="3286125"/>
            <a:ext cx="6769100" cy="287338"/>
          </a:xfrm>
          <a:custGeom>
            <a:avLst/>
            <a:gdLst>
              <a:gd name="T0" fmla="*/ 91 w 4264"/>
              <a:gd name="T1" fmla="*/ 0 h 226"/>
              <a:gd name="T2" fmla="*/ 0 w 4264"/>
              <a:gd name="T3" fmla="*/ 226 h 226"/>
              <a:gd name="T4" fmla="*/ 4264 w 4264"/>
              <a:gd name="T5" fmla="*/ 226 h 226"/>
              <a:gd name="T6" fmla="*/ 998 w 4264"/>
              <a:gd name="T7" fmla="*/ 0 h 226"/>
              <a:gd name="T8" fmla="*/ 91 w 4264"/>
              <a:gd name="T9" fmla="*/ 0 h 226"/>
            </a:gdLst>
            <a:ahLst/>
            <a:cxnLst>
              <a:cxn ang="0">
                <a:pos x="T0" y="T1"/>
              </a:cxn>
              <a:cxn ang="0">
                <a:pos x="T2" y="T3"/>
              </a:cxn>
              <a:cxn ang="0">
                <a:pos x="T4" y="T5"/>
              </a:cxn>
              <a:cxn ang="0">
                <a:pos x="T6" y="T7"/>
              </a:cxn>
              <a:cxn ang="0">
                <a:pos x="T8" y="T9"/>
              </a:cxn>
            </a:cxnLst>
            <a:rect l="0" t="0" r="r" b="b"/>
            <a:pathLst>
              <a:path w="4264" h="226">
                <a:moveTo>
                  <a:pt x="91" y="0"/>
                </a:moveTo>
                <a:lnTo>
                  <a:pt x="0" y="226"/>
                </a:lnTo>
                <a:lnTo>
                  <a:pt x="4264" y="226"/>
                </a:lnTo>
                <a:lnTo>
                  <a:pt x="998" y="0"/>
                </a:lnTo>
                <a:lnTo>
                  <a:pt x="91" y="0"/>
                </a:lnTo>
                <a:close/>
              </a:path>
            </a:pathLst>
          </a:custGeom>
          <a:gradFill rotWithShape="1">
            <a:gsLst>
              <a:gs pos="0">
                <a:schemeClr val="accent1">
                  <a:gamma/>
                  <a:shade val="46275"/>
                  <a:invGamma/>
                  <a:alpha val="39999"/>
                </a:schemeClr>
              </a:gs>
              <a:gs pos="100000">
                <a:schemeClr val="accent1">
                  <a:alpha val="20000"/>
                </a:scheme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b="0">
              <a:effectLst>
                <a:outerShdw blurRad="38100" dist="38100" dir="2700000" algn="tl">
                  <a:srgbClr val="000000">
                    <a:alpha val="43137"/>
                  </a:srgbClr>
                </a:outerShdw>
              </a:effectLs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5">
            <a:extLst>
              <a:ext uri="{FF2B5EF4-FFF2-40B4-BE49-F238E27FC236}">
                <a16:creationId xmlns:a16="http://schemas.microsoft.com/office/drawing/2014/main" id="{3A3B0896-0D3B-4108-B2F0-9878B9E11FA2}"/>
              </a:ext>
            </a:extLst>
          </p:cNvPr>
          <p:cNvSpPr>
            <a:spLocks noGrp="1"/>
          </p:cNvSpPr>
          <p:nvPr>
            <p:ph type="sldNum" sz="quarter" idx="12"/>
          </p:nvPr>
        </p:nvSpPr>
        <p:spPr bwMode="auto">
          <a:xfrm>
            <a:off x="6686550" y="6308725"/>
            <a:ext cx="21336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r" rtl="0" eaLnBrk="1" fontAlgn="base" hangingPunct="1">
              <a:spcBef>
                <a:spcPct val="0"/>
              </a:spcBef>
              <a:spcAft>
                <a:spcPct val="0"/>
              </a:spcAft>
              <a:defRPr sz="1400" b="0" kern="1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2pPr>
            <a:lvl3pPr marL="9144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3pPr>
            <a:lvl4pPr marL="13716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4pPr>
            <a:lvl5pPr marL="18288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5pPr>
            <a:lvl6pPr marL="22860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6pPr>
            <a:lvl7pPr marL="27432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7pPr>
            <a:lvl8pPr marL="32004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8pPr>
            <a:lvl9pPr marL="36576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9pPr>
          </a:lstStyle>
          <a:p>
            <a:pPr>
              <a:defRPr/>
            </a:pPr>
            <a:fld id="{B49A12E6-BBBF-464C-8907-60390281992B}" type="slidenum">
              <a:rPr lang="en-US" altLang="zh-CN" sz="1200" smtClean="0">
                <a:effectLst/>
              </a:rPr>
              <a:pPr>
                <a:defRPr/>
              </a:pPr>
              <a:t>43</a:t>
            </a:fld>
            <a:endParaRPr lang="en-US" altLang="zh-CN" sz="1200">
              <a:effectLst/>
            </a:endParaRPr>
          </a:p>
        </p:txBody>
      </p:sp>
      <p:sp>
        <p:nvSpPr>
          <p:cNvPr id="415747" name="Rectangle 3">
            <a:extLst>
              <a:ext uri="{FF2B5EF4-FFF2-40B4-BE49-F238E27FC236}">
                <a16:creationId xmlns:a16="http://schemas.microsoft.com/office/drawing/2014/main" id="{563B4F3C-3EE7-48C0-A4CA-49484CBB76AE}"/>
              </a:ext>
            </a:extLst>
          </p:cNvPr>
          <p:cNvSpPr>
            <a:spLocks noGrp="1" noChangeArrowheads="1"/>
          </p:cNvSpPr>
          <p:nvPr>
            <p:ph type="body" idx="1"/>
          </p:nvPr>
        </p:nvSpPr>
        <p:spPr/>
        <p:txBody>
          <a:bodyPr/>
          <a:lstStyle/>
          <a:p>
            <a:pPr eaLnBrk="1" hangingPunct="1">
              <a:defRPr/>
            </a:pPr>
            <a:r>
              <a:rPr lang="en-US" altLang="zh-CN" sz="2800"/>
              <a:t>Types</a:t>
            </a:r>
          </a:p>
        </p:txBody>
      </p:sp>
      <p:sp>
        <p:nvSpPr>
          <p:cNvPr id="415744" name="Text Box 0">
            <a:extLst>
              <a:ext uri="{FF2B5EF4-FFF2-40B4-BE49-F238E27FC236}">
                <a16:creationId xmlns:a16="http://schemas.microsoft.com/office/drawing/2014/main" id="{542FA137-8B7D-4898-8087-AEAA7FBF7014}"/>
              </a:ext>
            </a:extLst>
          </p:cNvPr>
          <p:cNvSpPr txBox="1">
            <a:spLocks noChangeArrowheads="1"/>
          </p:cNvSpPr>
          <p:nvPr/>
        </p:nvSpPr>
        <p:spPr bwMode="auto">
          <a:xfrm>
            <a:off x="395288" y="3214688"/>
            <a:ext cx="1473200" cy="850900"/>
          </a:xfrm>
          <a:prstGeom prst="rect">
            <a:avLst/>
          </a:prstGeom>
          <a:solidFill>
            <a:schemeClr val="accent1"/>
          </a:solidFill>
          <a:ln w="28575">
            <a:solidFill>
              <a:schemeClr val="tx1"/>
            </a:solidFill>
            <a:miter lim="800000"/>
            <a:headEnd/>
            <a:tailEnd/>
          </a:ln>
          <a:effectLst>
            <a:outerShdw dist="107763" dir="2700000" algn="ctr" rotWithShape="0">
              <a:schemeClr val="bg2">
                <a:alpha val="50000"/>
              </a:schemeClr>
            </a:outerShdw>
          </a:effectLst>
        </p:spPr>
        <p:txBody>
          <a:bodyPr wrap="none" anchor="ctr" anchorCtr="1"/>
          <a:lstStyle/>
          <a:p>
            <a:pPr algn="ctr" eaLnBrk="1" hangingPunct="1">
              <a:lnSpc>
                <a:spcPct val="80000"/>
              </a:lnSpc>
              <a:defRPr/>
            </a:pPr>
            <a:r>
              <a:rPr lang="zh-CN" altLang="en-US" sz="2400"/>
              <a:t>选项</a:t>
            </a:r>
          </a:p>
          <a:p>
            <a:pPr algn="ctr" eaLnBrk="1" hangingPunct="1">
              <a:lnSpc>
                <a:spcPct val="80000"/>
              </a:lnSpc>
              <a:defRPr/>
            </a:pPr>
            <a:r>
              <a:rPr lang="en-US" altLang="zh-CN" sz="2400"/>
              <a:t>Option</a:t>
            </a:r>
          </a:p>
        </p:txBody>
      </p:sp>
      <p:sp>
        <p:nvSpPr>
          <p:cNvPr id="415745" name="Text Box 1">
            <a:extLst>
              <a:ext uri="{FF2B5EF4-FFF2-40B4-BE49-F238E27FC236}">
                <a16:creationId xmlns:a16="http://schemas.microsoft.com/office/drawing/2014/main" id="{163298D7-630F-418B-BFF2-3F1B43F0E0F4}"/>
              </a:ext>
            </a:extLst>
          </p:cNvPr>
          <p:cNvSpPr txBox="1">
            <a:spLocks noChangeArrowheads="1"/>
          </p:cNvSpPr>
          <p:nvPr/>
        </p:nvSpPr>
        <p:spPr bwMode="auto">
          <a:xfrm>
            <a:off x="2627313" y="1771650"/>
            <a:ext cx="2160587" cy="863600"/>
          </a:xfrm>
          <a:prstGeom prst="rect">
            <a:avLst/>
          </a:prstGeom>
          <a:solidFill>
            <a:schemeClr val="accent1"/>
          </a:solidFill>
          <a:ln w="28575">
            <a:solidFill>
              <a:schemeClr val="tx1"/>
            </a:solidFill>
            <a:miter lim="800000"/>
            <a:headEnd/>
            <a:tailEnd/>
          </a:ln>
          <a:effectLst>
            <a:outerShdw dist="107763" dir="2700000" algn="ctr" rotWithShape="0">
              <a:schemeClr val="bg2">
                <a:alpha val="50000"/>
              </a:schemeClr>
            </a:outerShdw>
          </a:effectLst>
        </p:spPr>
        <p:txBody>
          <a:bodyPr wrap="none" anchor="ctr" anchorCtr="1"/>
          <a:lstStyle/>
          <a:p>
            <a:pPr algn="ctr" eaLnBrk="1" hangingPunct="1">
              <a:lnSpc>
                <a:spcPct val="80000"/>
              </a:lnSpc>
              <a:defRPr/>
            </a:pPr>
            <a:r>
              <a:rPr lang="zh-CN" altLang="en-US" sz="2400"/>
              <a:t>单字节</a:t>
            </a:r>
          </a:p>
          <a:p>
            <a:pPr algn="ctr" eaLnBrk="1" hangingPunct="1">
              <a:lnSpc>
                <a:spcPct val="80000"/>
              </a:lnSpc>
              <a:defRPr/>
            </a:pPr>
            <a:r>
              <a:rPr lang="en-US" altLang="zh-CN" sz="2400"/>
              <a:t>Single-byte</a:t>
            </a:r>
          </a:p>
        </p:txBody>
      </p:sp>
      <p:sp>
        <p:nvSpPr>
          <p:cNvPr id="2" name="Text Box 2">
            <a:extLst>
              <a:ext uri="{FF2B5EF4-FFF2-40B4-BE49-F238E27FC236}">
                <a16:creationId xmlns:a16="http://schemas.microsoft.com/office/drawing/2014/main" id="{AB2A14D9-9C7D-4C72-A2DA-A17371061D83}"/>
              </a:ext>
            </a:extLst>
          </p:cNvPr>
          <p:cNvSpPr txBox="1">
            <a:spLocks noChangeArrowheads="1"/>
          </p:cNvSpPr>
          <p:nvPr/>
        </p:nvSpPr>
        <p:spPr bwMode="auto">
          <a:xfrm>
            <a:off x="2627313" y="4437063"/>
            <a:ext cx="2160587" cy="863600"/>
          </a:xfrm>
          <a:prstGeom prst="rect">
            <a:avLst/>
          </a:prstGeom>
          <a:solidFill>
            <a:schemeClr val="accent1"/>
          </a:solidFill>
          <a:ln w="28575">
            <a:solidFill>
              <a:schemeClr val="tx1"/>
            </a:solidFill>
            <a:miter lim="800000"/>
            <a:headEnd/>
            <a:tailEnd/>
          </a:ln>
          <a:effectLst>
            <a:outerShdw dist="107763" dir="2700000" algn="ctr" rotWithShape="0">
              <a:schemeClr val="bg2">
                <a:alpha val="50000"/>
              </a:schemeClr>
            </a:outerShdw>
          </a:effectLst>
        </p:spPr>
        <p:txBody>
          <a:bodyPr wrap="none" anchor="ctr" anchorCtr="1"/>
          <a:lstStyle/>
          <a:p>
            <a:pPr algn="ctr" eaLnBrk="1" hangingPunct="1">
              <a:lnSpc>
                <a:spcPct val="80000"/>
              </a:lnSpc>
              <a:defRPr/>
            </a:pPr>
            <a:r>
              <a:rPr lang="zh-CN" altLang="en-US" sz="2400"/>
              <a:t>多字节</a:t>
            </a:r>
          </a:p>
          <a:p>
            <a:pPr algn="ctr" eaLnBrk="1" hangingPunct="1">
              <a:lnSpc>
                <a:spcPct val="80000"/>
              </a:lnSpc>
              <a:defRPr/>
            </a:pPr>
            <a:r>
              <a:rPr lang="en-US" altLang="zh-CN" sz="2400"/>
              <a:t>Multiple-byte</a:t>
            </a:r>
          </a:p>
        </p:txBody>
      </p:sp>
      <p:sp>
        <p:nvSpPr>
          <p:cNvPr id="3" name="Text Box 3">
            <a:extLst>
              <a:ext uri="{FF2B5EF4-FFF2-40B4-BE49-F238E27FC236}">
                <a16:creationId xmlns:a16="http://schemas.microsoft.com/office/drawing/2014/main" id="{48409323-773E-4006-AA88-5F780AD878C1}"/>
              </a:ext>
            </a:extLst>
          </p:cNvPr>
          <p:cNvSpPr txBox="1">
            <a:spLocks noChangeArrowheads="1"/>
          </p:cNvSpPr>
          <p:nvPr/>
        </p:nvSpPr>
        <p:spPr bwMode="auto">
          <a:xfrm>
            <a:off x="5580063" y="1341438"/>
            <a:ext cx="3095625" cy="781050"/>
          </a:xfrm>
          <a:prstGeom prst="rect">
            <a:avLst/>
          </a:prstGeom>
          <a:solidFill>
            <a:schemeClr val="accent1"/>
          </a:solidFill>
          <a:ln w="28575">
            <a:solidFill>
              <a:schemeClr val="tx1"/>
            </a:solidFill>
            <a:miter lim="800000"/>
            <a:headEnd/>
            <a:tailEnd/>
          </a:ln>
          <a:effectLst>
            <a:outerShdw dist="107763" dir="2700000" algn="ctr" rotWithShape="0">
              <a:schemeClr val="bg2">
                <a:alpha val="50000"/>
              </a:schemeClr>
            </a:outerShdw>
          </a:effectLst>
        </p:spPr>
        <p:txBody>
          <a:bodyPr wrap="none" anchor="ctr" anchorCtr="1"/>
          <a:lstStyle/>
          <a:p>
            <a:pPr algn="ctr" eaLnBrk="1" hangingPunct="1">
              <a:lnSpc>
                <a:spcPct val="80000"/>
              </a:lnSpc>
              <a:defRPr/>
            </a:pPr>
            <a:r>
              <a:rPr lang="zh-CN" altLang="en-US" sz="2400" dirty="0"/>
              <a:t>无操作</a:t>
            </a:r>
          </a:p>
          <a:p>
            <a:pPr algn="ctr" eaLnBrk="1" hangingPunct="1">
              <a:lnSpc>
                <a:spcPct val="80000"/>
              </a:lnSpc>
              <a:defRPr/>
            </a:pPr>
            <a:r>
              <a:rPr lang="en-US" altLang="zh-CN" sz="2400" dirty="0"/>
              <a:t>No operation</a:t>
            </a:r>
          </a:p>
        </p:txBody>
      </p:sp>
      <p:sp>
        <p:nvSpPr>
          <p:cNvPr id="415748" name="Text Box 4">
            <a:extLst>
              <a:ext uri="{FF2B5EF4-FFF2-40B4-BE49-F238E27FC236}">
                <a16:creationId xmlns:a16="http://schemas.microsoft.com/office/drawing/2014/main" id="{AA5D7D4F-A820-4651-8DD8-5022E1A40775}"/>
              </a:ext>
            </a:extLst>
          </p:cNvPr>
          <p:cNvSpPr txBox="1">
            <a:spLocks noChangeArrowheads="1"/>
          </p:cNvSpPr>
          <p:nvPr/>
        </p:nvSpPr>
        <p:spPr bwMode="auto">
          <a:xfrm>
            <a:off x="5580063" y="3152775"/>
            <a:ext cx="3095625" cy="781050"/>
          </a:xfrm>
          <a:prstGeom prst="rect">
            <a:avLst/>
          </a:prstGeom>
          <a:solidFill>
            <a:schemeClr val="accent1"/>
          </a:solidFill>
          <a:ln w="28575">
            <a:solidFill>
              <a:schemeClr val="tx1"/>
            </a:solidFill>
            <a:miter lim="800000"/>
            <a:headEnd/>
            <a:tailEnd/>
          </a:ln>
          <a:effectLst>
            <a:outerShdw dist="107763" dir="2700000" algn="ctr" rotWithShape="0">
              <a:schemeClr val="bg2">
                <a:alpha val="50000"/>
              </a:schemeClr>
            </a:outerShdw>
          </a:effectLst>
        </p:spPr>
        <p:txBody>
          <a:bodyPr wrap="none" anchor="ctr" anchorCtr="1"/>
          <a:lstStyle/>
          <a:p>
            <a:pPr algn="ctr" eaLnBrk="1" hangingPunct="1">
              <a:lnSpc>
                <a:spcPct val="80000"/>
              </a:lnSpc>
              <a:defRPr/>
            </a:pPr>
            <a:r>
              <a:rPr lang="zh-CN" altLang="en-US" sz="2400" dirty="0"/>
              <a:t>记录路由</a:t>
            </a:r>
          </a:p>
          <a:p>
            <a:pPr algn="ctr" eaLnBrk="1" hangingPunct="1">
              <a:lnSpc>
                <a:spcPct val="80000"/>
              </a:lnSpc>
              <a:defRPr/>
            </a:pPr>
            <a:r>
              <a:rPr lang="en-US" altLang="zh-CN" sz="2400" dirty="0"/>
              <a:t>Record route</a:t>
            </a:r>
          </a:p>
        </p:txBody>
      </p:sp>
      <p:sp>
        <p:nvSpPr>
          <p:cNvPr id="415749" name="Text Box 5">
            <a:extLst>
              <a:ext uri="{FF2B5EF4-FFF2-40B4-BE49-F238E27FC236}">
                <a16:creationId xmlns:a16="http://schemas.microsoft.com/office/drawing/2014/main" id="{1CDAEB9F-B8BE-4041-9666-22ED9E5880E1}"/>
              </a:ext>
            </a:extLst>
          </p:cNvPr>
          <p:cNvSpPr txBox="1">
            <a:spLocks noChangeArrowheads="1"/>
          </p:cNvSpPr>
          <p:nvPr/>
        </p:nvSpPr>
        <p:spPr bwMode="auto">
          <a:xfrm>
            <a:off x="5580063" y="2205038"/>
            <a:ext cx="3095625" cy="781050"/>
          </a:xfrm>
          <a:prstGeom prst="rect">
            <a:avLst/>
          </a:prstGeom>
          <a:solidFill>
            <a:schemeClr val="accent1"/>
          </a:solidFill>
          <a:ln w="28575">
            <a:solidFill>
              <a:schemeClr val="tx1"/>
            </a:solidFill>
            <a:miter lim="800000"/>
            <a:headEnd/>
            <a:tailEnd/>
          </a:ln>
          <a:effectLst>
            <a:outerShdw dist="107763" dir="2700000" algn="ctr" rotWithShape="0">
              <a:schemeClr val="bg2">
                <a:alpha val="50000"/>
              </a:schemeClr>
            </a:outerShdw>
          </a:effectLst>
        </p:spPr>
        <p:txBody>
          <a:bodyPr wrap="none" anchor="ctr" anchorCtr="1"/>
          <a:lstStyle/>
          <a:p>
            <a:pPr algn="ctr" eaLnBrk="1" hangingPunct="1">
              <a:lnSpc>
                <a:spcPct val="80000"/>
              </a:lnSpc>
              <a:defRPr/>
            </a:pPr>
            <a:r>
              <a:rPr lang="zh-CN" altLang="en-US" sz="2400" dirty="0"/>
              <a:t>选项结束</a:t>
            </a:r>
          </a:p>
          <a:p>
            <a:pPr algn="ctr" eaLnBrk="1" hangingPunct="1">
              <a:lnSpc>
                <a:spcPct val="80000"/>
              </a:lnSpc>
              <a:defRPr/>
            </a:pPr>
            <a:r>
              <a:rPr lang="en-US" altLang="zh-CN" sz="2400" dirty="0"/>
              <a:t>End of option</a:t>
            </a:r>
          </a:p>
        </p:txBody>
      </p:sp>
      <p:sp>
        <p:nvSpPr>
          <p:cNvPr id="415750" name="Text Box 6">
            <a:extLst>
              <a:ext uri="{FF2B5EF4-FFF2-40B4-BE49-F238E27FC236}">
                <a16:creationId xmlns:a16="http://schemas.microsoft.com/office/drawing/2014/main" id="{DFF7A215-7358-489C-A3A4-E2152BB517F6}"/>
              </a:ext>
            </a:extLst>
          </p:cNvPr>
          <p:cNvSpPr txBox="1">
            <a:spLocks noChangeArrowheads="1"/>
          </p:cNvSpPr>
          <p:nvPr/>
        </p:nvSpPr>
        <p:spPr bwMode="auto">
          <a:xfrm>
            <a:off x="5580063" y="4016375"/>
            <a:ext cx="3095625" cy="781050"/>
          </a:xfrm>
          <a:prstGeom prst="rect">
            <a:avLst/>
          </a:prstGeom>
          <a:solidFill>
            <a:schemeClr val="accent1"/>
          </a:solidFill>
          <a:ln w="28575">
            <a:solidFill>
              <a:schemeClr val="tx1"/>
            </a:solidFill>
            <a:miter lim="800000"/>
            <a:headEnd/>
            <a:tailEnd/>
          </a:ln>
          <a:effectLst>
            <a:outerShdw dist="107763" dir="2700000" algn="ctr" rotWithShape="0">
              <a:schemeClr val="bg2">
                <a:alpha val="50000"/>
              </a:schemeClr>
            </a:outerShdw>
          </a:effectLst>
        </p:spPr>
        <p:txBody>
          <a:bodyPr wrap="none" anchor="ctr" anchorCtr="1"/>
          <a:lstStyle/>
          <a:p>
            <a:pPr algn="ctr" eaLnBrk="1" hangingPunct="1">
              <a:lnSpc>
                <a:spcPct val="80000"/>
              </a:lnSpc>
              <a:defRPr/>
            </a:pPr>
            <a:r>
              <a:rPr lang="zh-CN" altLang="en-US" sz="2400" dirty="0"/>
              <a:t>严格源路由</a:t>
            </a:r>
          </a:p>
          <a:p>
            <a:pPr algn="ctr" eaLnBrk="1" hangingPunct="1">
              <a:lnSpc>
                <a:spcPct val="80000"/>
              </a:lnSpc>
              <a:defRPr/>
            </a:pPr>
            <a:r>
              <a:rPr lang="en-US" altLang="zh-CN" sz="2400" dirty="0"/>
              <a:t>Strict source route</a:t>
            </a:r>
          </a:p>
        </p:txBody>
      </p:sp>
      <p:sp>
        <p:nvSpPr>
          <p:cNvPr id="415751" name="Text Box 7">
            <a:extLst>
              <a:ext uri="{FF2B5EF4-FFF2-40B4-BE49-F238E27FC236}">
                <a16:creationId xmlns:a16="http://schemas.microsoft.com/office/drawing/2014/main" id="{FCA8CBEA-D179-4E9C-9DF8-50203E5ABF25}"/>
              </a:ext>
            </a:extLst>
          </p:cNvPr>
          <p:cNvSpPr txBox="1">
            <a:spLocks noChangeArrowheads="1"/>
          </p:cNvSpPr>
          <p:nvPr/>
        </p:nvSpPr>
        <p:spPr bwMode="auto">
          <a:xfrm>
            <a:off x="5580063" y="4879975"/>
            <a:ext cx="3095625" cy="781050"/>
          </a:xfrm>
          <a:prstGeom prst="rect">
            <a:avLst/>
          </a:prstGeom>
          <a:solidFill>
            <a:schemeClr val="accent1"/>
          </a:solidFill>
          <a:ln w="28575">
            <a:solidFill>
              <a:schemeClr val="tx1"/>
            </a:solidFill>
            <a:miter lim="800000"/>
            <a:headEnd/>
            <a:tailEnd/>
          </a:ln>
          <a:effectLst>
            <a:outerShdw dist="107763" dir="2700000" algn="ctr" rotWithShape="0">
              <a:schemeClr val="bg2">
                <a:alpha val="50000"/>
              </a:schemeClr>
            </a:outerShdw>
          </a:effectLst>
        </p:spPr>
        <p:txBody>
          <a:bodyPr wrap="none" anchor="ctr" anchorCtr="1"/>
          <a:lstStyle/>
          <a:p>
            <a:pPr algn="ctr" eaLnBrk="1" hangingPunct="1">
              <a:lnSpc>
                <a:spcPct val="80000"/>
              </a:lnSpc>
              <a:defRPr/>
            </a:pPr>
            <a:r>
              <a:rPr lang="zh-CN" altLang="en-US" sz="2400"/>
              <a:t>松散源路由</a:t>
            </a:r>
          </a:p>
          <a:p>
            <a:pPr algn="ctr" eaLnBrk="1" hangingPunct="1">
              <a:lnSpc>
                <a:spcPct val="80000"/>
              </a:lnSpc>
              <a:defRPr/>
            </a:pPr>
            <a:r>
              <a:rPr lang="en-US" altLang="zh-CN" sz="2400"/>
              <a:t>Loose source route</a:t>
            </a:r>
          </a:p>
        </p:txBody>
      </p:sp>
      <p:sp>
        <p:nvSpPr>
          <p:cNvPr id="415752" name="Text Box 8">
            <a:extLst>
              <a:ext uri="{FF2B5EF4-FFF2-40B4-BE49-F238E27FC236}">
                <a16:creationId xmlns:a16="http://schemas.microsoft.com/office/drawing/2014/main" id="{127F4CA5-7FA6-44B9-BE00-D09DC96327F1}"/>
              </a:ext>
            </a:extLst>
          </p:cNvPr>
          <p:cNvSpPr txBox="1">
            <a:spLocks noChangeArrowheads="1"/>
          </p:cNvSpPr>
          <p:nvPr/>
        </p:nvSpPr>
        <p:spPr bwMode="auto">
          <a:xfrm>
            <a:off x="5580063" y="5743575"/>
            <a:ext cx="3095625" cy="781050"/>
          </a:xfrm>
          <a:prstGeom prst="rect">
            <a:avLst/>
          </a:prstGeom>
          <a:solidFill>
            <a:schemeClr val="accent1"/>
          </a:solidFill>
          <a:ln w="28575">
            <a:solidFill>
              <a:schemeClr val="tx1"/>
            </a:solidFill>
            <a:miter lim="800000"/>
            <a:headEnd/>
            <a:tailEnd/>
          </a:ln>
          <a:effectLst>
            <a:outerShdw dist="107763" dir="2700000" algn="ctr" rotWithShape="0">
              <a:schemeClr val="bg2">
                <a:alpha val="50000"/>
              </a:schemeClr>
            </a:outerShdw>
          </a:effectLst>
        </p:spPr>
        <p:txBody>
          <a:bodyPr wrap="none" anchor="ctr" anchorCtr="1"/>
          <a:lstStyle/>
          <a:p>
            <a:pPr algn="ctr" eaLnBrk="1" hangingPunct="1">
              <a:lnSpc>
                <a:spcPct val="80000"/>
              </a:lnSpc>
              <a:defRPr/>
            </a:pPr>
            <a:r>
              <a:rPr lang="zh-CN" altLang="en-US" sz="2400"/>
              <a:t>时间戳</a:t>
            </a:r>
          </a:p>
          <a:p>
            <a:pPr algn="ctr" eaLnBrk="1" hangingPunct="1">
              <a:lnSpc>
                <a:spcPct val="80000"/>
              </a:lnSpc>
              <a:defRPr/>
            </a:pPr>
            <a:r>
              <a:rPr lang="en-US" altLang="zh-CN" sz="2400"/>
              <a:t>Timestamp</a:t>
            </a:r>
          </a:p>
        </p:txBody>
      </p:sp>
      <p:cxnSp>
        <p:nvCxnSpPr>
          <p:cNvPr id="27662" name="AutoShape 9">
            <a:extLst>
              <a:ext uri="{FF2B5EF4-FFF2-40B4-BE49-F238E27FC236}">
                <a16:creationId xmlns:a16="http://schemas.microsoft.com/office/drawing/2014/main" id="{F436DF61-85EA-4301-BCA2-96E4A6A4E68F}"/>
              </a:ext>
            </a:extLst>
          </p:cNvPr>
          <p:cNvCxnSpPr>
            <a:cxnSpLocks noChangeShapeType="1"/>
            <a:endCxn id="415750" idx="1"/>
          </p:cNvCxnSpPr>
          <p:nvPr/>
        </p:nvCxnSpPr>
        <p:spPr bwMode="auto">
          <a:xfrm flipV="1">
            <a:off x="4802188" y="4406900"/>
            <a:ext cx="763587" cy="461963"/>
          </a:xfrm>
          <a:prstGeom prst="bentConnector3">
            <a:avLst>
              <a:gd name="adj1" fmla="val 49898"/>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63" name="AutoShape 10">
            <a:extLst>
              <a:ext uri="{FF2B5EF4-FFF2-40B4-BE49-F238E27FC236}">
                <a16:creationId xmlns:a16="http://schemas.microsoft.com/office/drawing/2014/main" id="{05329250-FAD6-4488-BEDF-3296687DAE04}"/>
              </a:ext>
            </a:extLst>
          </p:cNvPr>
          <p:cNvCxnSpPr>
            <a:cxnSpLocks noChangeShapeType="1"/>
            <a:endCxn id="415751" idx="1"/>
          </p:cNvCxnSpPr>
          <p:nvPr/>
        </p:nvCxnSpPr>
        <p:spPr bwMode="auto">
          <a:xfrm>
            <a:off x="4802188" y="4868863"/>
            <a:ext cx="763587" cy="401637"/>
          </a:xfrm>
          <a:prstGeom prst="bentConnector3">
            <a:avLst>
              <a:gd name="adj1" fmla="val 49898"/>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64" name="AutoShape 11">
            <a:extLst>
              <a:ext uri="{FF2B5EF4-FFF2-40B4-BE49-F238E27FC236}">
                <a16:creationId xmlns:a16="http://schemas.microsoft.com/office/drawing/2014/main" id="{82ED048F-3202-4501-9A4C-1E2FC0E90184}"/>
              </a:ext>
            </a:extLst>
          </p:cNvPr>
          <p:cNvCxnSpPr>
            <a:cxnSpLocks noChangeShapeType="1"/>
            <a:endCxn id="415748" idx="1"/>
          </p:cNvCxnSpPr>
          <p:nvPr/>
        </p:nvCxnSpPr>
        <p:spPr bwMode="auto">
          <a:xfrm flipV="1">
            <a:off x="4802188" y="3543300"/>
            <a:ext cx="763587" cy="1325563"/>
          </a:xfrm>
          <a:prstGeom prst="bentConnector3">
            <a:avLst>
              <a:gd name="adj1" fmla="val 49898"/>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65" name="AutoShape 12">
            <a:extLst>
              <a:ext uri="{FF2B5EF4-FFF2-40B4-BE49-F238E27FC236}">
                <a16:creationId xmlns:a16="http://schemas.microsoft.com/office/drawing/2014/main" id="{E8AD11E1-ED4B-440F-BEA3-6B17D516A905}"/>
              </a:ext>
            </a:extLst>
          </p:cNvPr>
          <p:cNvCxnSpPr>
            <a:cxnSpLocks noChangeShapeType="1"/>
            <a:endCxn id="415752" idx="1"/>
          </p:cNvCxnSpPr>
          <p:nvPr/>
        </p:nvCxnSpPr>
        <p:spPr bwMode="auto">
          <a:xfrm>
            <a:off x="4802188" y="4868863"/>
            <a:ext cx="763587" cy="1265237"/>
          </a:xfrm>
          <a:prstGeom prst="bentConnector3">
            <a:avLst>
              <a:gd name="adj1" fmla="val 49898"/>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66" name="AutoShape 13">
            <a:extLst>
              <a:ext uri="{FF2B5EF4-FFF2-40B4-BE49-F238E27FC236}">
                <a16:creationId xmlns:a16="http://schemas.microsoft.com/office/drawing/2014/main" id="{114B4E94-B815-4031-B634-7D274EF493DE}"/>
              </a:ext>
            </a:extLst>
          </p:cNvPr>
          <p:cNvCxnSpPr>
            <a:cxnSpLocks noChangeShapeType="1"/>
            <a:stCxn id="415745" idx="3"/>
            <a:endCxn id="415747" idx="1"/>
          </p:cNvCxnSpPr>
          <p:nvPr/>
        </p:nvCxnSpPr>
        <p:spPr bwMode="auto">
          <a:xfrm flipV="1">
            <a:off x="4802188" y="1731963"/>
            <a:ext cx="763587" cy="471487"/>
          </a:xfrm>
          <a:prstGeom prst="bentConnector3">
            <a:avLst>
              <a:gd name="adj1" fmla="val 49898"/>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67" name="AutoShape 14">
            <a:extLst>
              <a:ext uri="{FF2B5EF4-FFF2-40B4-BE49-F238E27FC236}">
                <a16:creationId xmlns:a16="http://schemas.microsoft.com/office/drawing/2014/main" id="{FD1DA165-7211-438A-9D0F-F784CFE66605}"/>
              </a:ext>
            </a:extLst>
          </p:cNvPr>
          <p:cNvCxnSpPr>
            <a:cxnSpLocks noChangeShapeType="1"/>
            <a:stCxn id="415745" idx="3"/>
            <a:endCxn id="415749" idx="1"/>
          </p:cNvCxnSpPr>
          <p:nvPr/>
        </p:nvCxnSpPr>
        <p:spPr bwMode="auto">
          <a:xfrm>
            <a:off x="4802188" y="2203450"/>
            <a:ext cx="763587" cy="392113"/>
          </a:xfrm>
          <a:prstGeom prst="bentConnector3">
            <a:avLst>
              <a:gd name="adj1" fmla="val 49898"/>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68" name="AutoShape 15">
            <a:extLst>
              <a:ext uri="{FF2B5EF4-FFF2-40B4-BE49-F238E27FC236}">
                <a16:creationId xmlns:a16="http://schemas.microsoft.com/office/drawing/2014/main" id="{6310C3B0-9B31-4C04-B3C0-DD852D85B44F}"/>
              </a:ext>
            </a:extLst>
          </p:cNvPr>
          <p:cNvCxnSpPr>
            <a:cxnSpLocks noChangeShapeType="1"/>
            <a:endCxn id="415745" idx="1"/>
          </p:cNvCxnSpPr>
          <p:nvPr/>
        </p:nvCxnSpPr>
        <p:spPr bwMode="auto">
          <a:xfrm flipV="1">
            <a:off x="1882775" y="2203450"/>
            <a:ext cx="730250" cy="1436688"/>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69" name="AutoShape 16">
            <a:extLst>
              <a:ext uri="{FF2B5EF4-FFF2-40B4-BE49-F238E27FC236}">
                <a16:creationId xmlns:a16="http://schemas.microsoft.com/office/drawing/2014/main" id="{C05A8CA4-FDDB-4DE7-971F-2C4FDECDF2DE}"/>
              </a:ext>
            </a:extLst>
          </p:cNvPr>
          <p:cNvCxnSpPr>
            <a:cxnSpLocks noChangeShapeType="1"/>
          </p:cNvCxnSpPr>
          <p:nvPr/>
        </p:nvCxnSpPr>
        <p:spPr bwMode="auto">
          <a:xfrm>
            <a:off x="1882775" y="3640138"/>
            <a:ext cx="730250" cy="1228725"/>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頁尾版面配置區 1">
            <a:extLst>
              <a:ext uri="{FF2B5EF4-FFF2-40B4-BE49-F238E27FC236}">
                <a16:creationId xmlns:a16="http://schemas.microsoft.com/office/drawing/2014/main" id="{F65ECC6C-2A40-4D39-AD24-C51EE6D9049A}"/>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75779" name="投影片編號版面配置區 2">
            <a:extLst>
              <a:ext uri="{FF2B5EF4-FFF2-40B4-BE49-F238E27FC236}">
                <a16:creationId xmlns:a16="http://schemas.microsoft.com/office/drawing/2014/main" id="{E3EFFBA4-645A-4AB9-8E12-BE2D5A6D90F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FC88EA5-BA19-46FC-8782-6000F33175B0}" type="slidenum">
              <a:rPr lang="en-US" altLang="zh-TW" b="0"/>
              <a:pPr/>
              <a:t>44</a:t>
            </a:fld>
            <a:endParaRPr lang="en-US" altLang="zh-TW" b="0"/>
          </a:p>
        </p:txBody>
      </p:sp>
      <p:sp>
        <p:nvSpPr>
          <p:cNvPr id="75780" name="Text Box 2">
            <a:extLst>
              <a:ext uri="{FF2B5EF4-FFF2-40B4-BE49-F238E27FC236}">
                <a16:creationId xmlns:a16="http://schemas.microsoft.com/office/drawing/2014/main" id="{60790C76-9561-4945-981C-A636CBA7278E}"/>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7.12</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No operation option</a:t>
            </a:r>
          </a:p>
        </p:txBody>
      </p:sp>
      <p:sp>
        <p:nvSpPr>
          <p:cNvPr id="75781" name="Rectangle 3">
            <a:extLst>
              <a:ext uri="{FF2B5EF4-FFF2-40B4-BE49-F238E27FC236}">
                <a16:creationId xmlns:a16="http://schemas.microsoft.com/office/drawing/2014/main" id="{8AE3A956-354F-4180-9A4D-5061312EC5DC}"/>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75782" name="Rectangle 4">
            <a:extLst>
              <a:ext uri="{FF2B5EF4-FFF2-40B4-BE49-F238E27FC236}">
                <a16:creationId xmlns:a16="http://schemas.microsoft.com/office/drawing/2014/main" id="{CFC14396-FE83-4AFB-ACD0-9D6870C64FA8}"/>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75783" name="Rectangle 5">
            <a:extLst>
              <a:ext uri="{FF2B5EF4-FFF2-40B4-BE49-F238E27FC236}">
                <a16:creationId xmlns:a16="http://schemas.microsoft.com/office/drawing/2014/main" id="{E617751B-DDAE-4012-891D-2F50854C7299}"/>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75784" name="Rectangle 6">
            <a:extLst>
              <a:ext uri="{FF2B5EF4-FFF2-40B4-BE49-F238E27FC236}">
                <a16:creationId xmlns:a16="http://schemas.microsoft.com/office/drawing/2014/main" id="{C46CB611-ACE8-4425-A0AE-DD77E68F07CD}"/>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75785" name="Rectangle 7">
            <a:extLst>
              <a:ext uri="{FF2B5EF4-FFF2-40B4-BE49-F238E27FC236}">
                <a16:creationId xmlns:a16="http://schemas.microsoft.com/office/drawing/2014/main" id="{0C23D31F-CD57-4EED-A9FF-913E10FCF4B1}"/>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75786" name="Rectangle 8">
            <a:extLst>
              <a:ext uri="{FF2B5EF4-FFF2-40B4-BE49-F238E27FC236}">
                <a16:creationId xmlns:a16="http://schemas.microsoft.com/office/drawing/2014/main" id="{7B15102B-F19F-4B62-A34B-7FC2AA4B9B5F}"/>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75787" name="Rectangle 9">
            <a:extLst>
              <a:ext uri="{FF2B5EF4-FFF2-40B4-BE49-F238E27FC236}">
                <a16:creationId xmlns:a16="http://schemas.microsoft.com/office/drawing/2014/main" id="{70060940-25C8-4B1E-9A9A-B8D88DC6E08C}"/>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644106" name="Picture 10">
            <a:extLst>
              <a:ext uri="{FF2B5EF4-FFF2-40B4-BE49-F238E27FC236}">
                <a16:creationId xmlns:a16="http://schemas.microsoft.com/office/drawing/2014/main" id="{0B6FC7B5-CD6B-4896-A003-7CFBB0B76B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824038"/>
            <a:ext cx="2266950" cy="995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4107" name="Picture 11">
            <a:extLst>
              <a:ext uri="{FF2B5EF4-FFF2-40B4-BE49-F238E27FC236}">
                <a16:creationId xmlns:a16="http://schemas.microsoft.com/office/drawing/2014/main" id="{28078DD3-7412-46EF-BA28-D904DC2083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657600"/>
            <a:ext cx="3986213"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4108" name="Picture 12">
            <a:extLst>
              <a:ext uri="{FF2B5EF4-FFF2-40B4-BE49-F238E27FC236}">
                <a16:creationId xmlns:a16="http://schemas.microsoft.com/office/drawing/2014/main" id="{532C4868-16DF-441C-9832-6611A4A420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3398838"/>
            <a:ext cx="3986213" cy="1401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頁尾版面配置區 1">
            <a:extLst>
              <a:ext uri="{FF2B5EF4-FFF2-40B4-BE49-F238E27FC236}">
                <a16:creationId xmlns:a16="http://schemas.microsoft.com/office/drawing/2014/main" id="{3BDEAF75-7A18-4AED-9705-2EA86CC60930}"/>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77827" name="投影片編號版面配置區 2">
            <a:extLst>
              <a:ext uri="{FF2B5EF4-FFF2-40B4-BE49-F238E27FC236}">
                <a16:creationId xmlns:a16="http://schemas.microsoft.com/office/drawing/2014/main" id="{356DFBB5-2C6C-4408-B559-14B4DCA0037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9F60F9D-91EC-481A-B8B3-01EBB5184920}" type="slidenum">
              <a:rPr lang="en-US" altLang="zh-TW" b="0"/>
              <a:pPr/>
              <a:t>45</a:t>
            </a:fld>
            <a:endParaRPr lang="en-US" altLang="zh-TW" b="0"/>
          </a:p>
        </p:txBody>
      </p:sp>
      <p:sp>
        <p:nvSpPr>
          <p:cNvPr id="77828" name="Text Box 2">
            <a:extLst>
              <a:ext uri="{FF2B5EF4-FFF2-40B4-BE49-F238E27FC236}">
                <a16:creationId xmlns:a16="http://schemas.microsoft.com/office/drawing/2014/main" id="{841DFF94-2B97-424A-81F2-D45271E77B8C}"/>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7.13</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Endo-of-option option</a:t>
            </a:r>
          </a:p>
        </p:txBody>
      </p:sp>
      <p:sp>
        <p:nvSpPr>
          <p:cNvPr id="77829" name="Rectangle 3">
            <a:extLst>
              <a:ext uri="{FF2B5EF4-FFF2-40B4-BE49-F238E27FC236}">
                <a16:creationId xmlns:a16="http://schemas.microsoft.com/office/drawing/2014/main" id="{F9B9230D-75CE-450C-BF71-4EC8B8B17EDC}"/>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77830" name="Rectangle 4">
            <a:extLst>
              <a:ext uri="{FF2B5EF4-FFF2-40B4-BE49-F238E27FC236}">
                <a16:creationId xmlns:a16="http://schemas.microsoft.com/office/drawing/2014/main" id="{D31E29F8-5FDC-4E57-974B-E24D30A23DF9}"/>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77831" name="Rectangle 5">
            <a:extLst>
              <a:ext uri="{FF2B5EF4-FFF2-40B4-BE49-F238E27FC236}">
                <a16:creationId xmlns:a16="http://schemas.microsoft.com/office/drawing/2014/main" id="{66CA524D-9797-4EDC-A056-2C63B546A1A4}"/>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77832" name="Rectangle 6">
            <a:extLst>
              <a:ext uri="{FF2B5EF4-FFF2-40B4-BE49-F238E27FC236}">
                <a16:creationId xmlns:a16="http://schemas.microsoft.com/office/drawing/2014/main" id="{A510E785-0A4C-48CB-A5B4-39D60E14ABCF}"/>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77833" name="Rectangle 7">
            <a:extLst>
              <a:ext uri="{FF2B5EF4-FFF2-40B4-BE49-F238E27FC236}">
                <a16:creationId xmlns:a16="http://schemas.microsoft.com/office/drawing/2014/main" id="{98366467-3308-4DF0-A69F-11AF23C5409E}"/>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77834" name="Rectangle 8">
            <a:extLst>
              <a:ext uri="{FF2B5EF4-FFF2-40B4-BE49-F238E27FC236}">
                <a16:creationId xmlns:a16="http://schemas.microsoft.com/office/drawing/2014/main" id="{16CBC075-7CDB-4F05-8CA3-658215165E1C}"/>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77835" name="Rectangle 9">
            <a:extLst>
              <a:ext uri="{FF2B5EF4-FFF2-40B4-BE49-F238E27FC236}">
                <a16:creationId xmlns:a16="http://schemas.microsoft.com/office/drawing/2014/main" id="{0D5ED6CE-3361-494C-AF47-74B24F6B3DE6}"/>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646154" name="Picture 10">
            <a:extLst>
              <a:ext uri="{FF2B5EF4-FFF2-40B4-BE49-F238E27FC236}">
                <a16:creationId xmlns:a16="http://schemas.microsoft.com/office/drawing/2014/main" id="{424987C8-6885-4AB5-ABC1-19A2C7350D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749550"/>
            <a:ext cx="2203450" cy="94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6157" name="Picture 13">
            <a:extLst>
              <a:ext uri="{FF2B5EF4-FFF2-40B4-BE49-F238E27FC236}">
                <a16:creationId xmlns:a16="http://schemas.microsoft.com/office/drawing/2014/main" id="{91E87A42-8EBE-4552-BF74-F03123FE95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4450" y="2006600"/>
            <a:ext cx="4451350" cy="1992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61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頁尾版面配置區 1">
            <a:extLst>
              <a:ext uri="{FF2B5EF4-FFF2-40B4-BE49-F238E27FC236}">
                <a16:creationId xmlns:a16="http://schemas.microsoft.com/office/drawing/2014/main" id="{71D8C015-AA01-4809-86C4-9EF84A271738}"/>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79875" name="投影片編號版面配置區 2">
            <a:extLst>
              <a:ext uri="{FF2B5EF4-FFF2-40B4-BE49-F238E27FC236}">
                <a16:creationId xmlns:a16="http://schemas.microsoft.com/office/drawing/2014/main" id="{5035AAD4-6DC1-4EDC-AA37-2228C058B0D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03F806F-8496-4F57-94CB-29F46B337D25}" type="slidenum">
              <a:rPr lang="en-US" altLang="zh-TW" b="0"/>
              <a:pPr/>
              <a:t>46</a:t>
            </a:fld>
            <a:endParaRPr lang="en-US" altLang="zh-TW" b="0"/>
          </a:p>
        </p:txBody>
      </p:sp>
      <p:sp>
        <p:nvSpPr>
          <p:cNvPr id="79876" name="Text Box 2">
            <a:extLst>
              <a:ext uri="{FF2B5EF4-FFF2-40B4-BE49-F238E27FC236}">
                <a16:creationId xmlns:a16="http://schemas.microsoft.com/office/drawing/2014/main" id="{A75B3CF3-BBB1-458A-9E91-E32977C7D7B8}"/>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7.14</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Record-route option</a:t>
            </a:r>
          </a:p>
        </p:txBody>
      </p:sp>
      <p:sp>
        <p:nvSpPr>
          <p:cNvPr id="79877" name="Rectangle 3">
            <a:extLst>
              <a:ext uri="{FF2B5EF4-FFF2-40B4-BE49-F238E27FC236}">
                <a16:creationId xmlns:a16="http://schemas.microsoft.com/office/drawing/2014/main" id="{11856607-077A-46F4-AD96-EE312424745D}"/>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79878" name="Rectangle 4">
            <a:extLst>
              <a:ext uri="{FF2B5EF4-FFF2-40B4-BE49-F238E27FC236}">
                <a16:creationId xmlns:a16="http://schemas.microsoft.com/office/drawing/2014/main" id="{A1C752B9-F352-472A-BACC-7B8205C2F81C}"/>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79879" name="Rectangle 5">
            <a:extLst>
              <a:ext uri="{FF2B5EF4-FFF2-40B4-BE49-F238E27FC236}">
                <a16:creationId xmlns:a16="http://schemas.microsoft.com/office/drawing/2014/main" id="{3BF193B6-8475-45A1-9EDC-876CF22B202B}"/>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79880" name="Rectangle 6">
            <a:extLst>
              <a:ext uri="{FF2B5EF4-FFF2-40B4-BE49-F238E27FC236}">
                <a16:creationId xmlns:a16="http://schemas.microsoft.com/office/drawing/2014/main" id="{47E60178-3BD7-47E3-9B24-F35C7FF8E1EB}"/>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79881" name="Rectangle 7">
            <a:extLst>
              <a:ext uri="{FF2B5EF4-FFF2-40B4-BE49-F238E27FC236}">
                <a16:creationId xmlns:a16="http://schemas.microsoft.com/office/drawing/2014/main" id="{F9B88D52-50D2-4B67-9DD1-B5483160EEF7}"/>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79882" name="Rectangle 8">
            <a:extLst>
              <a:ext uri="{FF2B5EF4-FFF2-40B4-BE49-F238E27FC236}">
                <a16:creationId xmlns:a16="http://schemas.microsoft.com/office/drawing/2014/main" id="{0D150B40-1289-489A-A20F-644631583F4B}"/>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79883" name="Rectangle 9">
            <a:extLst>
              <a:ext uri="{FF2B5EF4-FFF2-40B4-BE49-F238E27FC236}">
                <a16:creationId xmlns:a16="http://schemas.microsoft.com/office/drawing/2014/main" id="{F7146DC6-00B0-4397-BFCC-884915B6E371}"/>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79884" name="Picture 10">
            <a:extLst>
              <a:ext uri="{FF2B5EF4-FFF2-40B4-BE49-F238E27FC236}">
                <a16:creationId xmlns:a16="http://schemas.microsoft.com/office/drawing/2014/main" id="{3E64FEDE-447C-4A4D-8D85-A462B9F744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13" y="2289175"/>
            <a:ext cx="8510587" cy="261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頁尾版面配置區 1">
            <a:extLst>
              <a:ext uri="{FF2B5EF4-FFF2-40B4-BE49-F238E27FC236}">
                <a16:creationId xmlns:a16="http://schemas.microsoft.com/office/drawing/2014/main" id="{4C0E5B78-F63E-4CE7-840D-6F3EE39094A9}"/>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81923" name="投影片編號版面配置區 2">
            <a:extLst>
              <a:ext uri="{FF2B5EF4-FFF2-40B4-BE49-F238E27FC236}">
                <a16:creationId xmlns:a16="http://schemas.microsoft.com/office/drawing/2014/main" id="{857ABF16-7161-482C-93B5-D02A36FCDC8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CF2E11F-5464-4DB1-8955-98ACF1EB89F6}" type="slidenum">
              <a:rPr lang="en-US" altLang="zh-TW" b="0"/>
              <a:pPr/>
              <a:t>47</a:t>
            </a:fld>
            <a:endParaRPr lang="en-US" altLang="zh-TW" b="0"/>
          </a:p>
        </p:txBody>
      </p:sp>
      <p:sp>
        <p:nvSpPr>
          <p:cNvPr id="81924" name="Text Box 2">
            <a:extLst>
              <a:ext uri="{FF2B5EF4-FFF2-40B4-BE49-F238E27FC236}">
                <a16:creationId xmlns:a16="http://schemas.microsoft.com/office/drawing/2014/main" id="{CDC0FC92-0A3C-4268-A470-036047F67973}"/>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7.15</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Record-route concept</a:t>
            </a:r>
          </a:p>
        </p:txBody>
      </p:sp>
      <p:sp>
        <p:nvSpPr>
          <p:cNvPr id="81925" name="Rectangle 3">
            <a:extLst>
              <a:ext uri="{FF2B5EF4-FFF2-40B4-BE49-F238E27FC236}">
                <a16:creationId xmlns:a16="http://schemas.microsoft.com/office/drawing/2014/main" id="{DFA3AFBA-D002-44A5-B6BD-1BE3B7EB2245}"/>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81926" name="Rectangle 4">
            <a:extLst>
              <a:ext uri="{FF2B5EF4-FFF2-40B4-BE49-F238E27FC236}">
                <a16:creationId xmlns:a16="http://schemas.microsoft.com/office/drawing/2014/main" id="{AED47325-6CBE-4DAF-BD5A-7B446D0F1777}"/>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81927" name="Rectangle 5">
            <a:extLst>
              <a:ext uri="{FF2B5EF4-FFF2-40B4-BE49-F238E27FC236}">
                <a16:creationId xmlns:a16="http://schemas.microsoft.com/office/drawing/2014/main" id="{13903EDF-FEB8-4C7D-BE39-6212037D5908}"/>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81928" name="Rectangle 6">
            <a:extLst>
              <a:ext uri="{FF2B5EF4-FFF2-40B4-BE49-F238E27FC236}">
                <a16:creationId xmlns:a16="http://schemas.microsoft.com/office/drawing/2014/main" id="{7C8A847C-824A-4CE9-ABED-1825ACA806B9}"/>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81929" name="Rectangle 7">
            <a:extLst>
              <a:ext uri="{FF2B5EF4-FFF2-40B4-BE49-F238E27FC236}">
                <a16:creationId xmlns:a16="http://schemas.microsoft.com/office/drawing/2014/main" id="{6D3CD231-BF45-4077-B9EF-CC50A3C70292}"/>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81930" name="Rectangle 8">
            <a:extLst>
              <a:ext uri="{FF2B5EF4-FFF2-40B4-BE49-F238E27FC236}">
                <a16:creationId xmlns:a16="http://schemas.microsoft.com/office/drawing/2014/main" id="{E1AD5198-30F3-49E7-8B31-8B6D98ADC324}"/>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81931" name="Rectangle 9">
            <a:extLst>
              <a:ext uri="{FF2B5EF4-FFF2-40B4-BE49-F238E27FC236}">
                <a16:creationId xmlns:a16="http://schemas.microsoft.com/office/drawing/2014/main" id="{3587994C-38C8-4B0D-9D4E-91477CDAF7F4}"/>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650250" name="Picture 10">
            <a:extLst>
              <a:ext uri="{FF2B5EF4-FFF2-40B4-BE49-F238E27FC236}">
                <a16:creationId xmlns:a16="http://schemas.microsoft.com/office/drawing/2014/main" id="{DC59712C-B9BF-41B1-B463-461BC3E6D8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243263"/>
            <a:ext cx="8199438" cy="193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0251" name="Picture 11">
            <a:extLst>
              <a:ext uri="{FF2B5EF4-FFF2-40B4-BE49-F238E27FC236}">
                <a16:creationId xmlns:a16="http://schemas.microsoft.com/office/drawing/2014/main" id="{E39BE35D-FE39-49F5-89AE-ABA14922A5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151063"/>
            <a:ext cx="1736725" cy="2039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0253" name="Picture 13">
            <a:extLst>
              <a:ext uri="{FF2B5EF4-FFF2-40B4-BE49-F238E27FC236}">
                <a16:creationId xmlns:a16="http://schemas.microsoft.com/office/drawing/2014/main" id="{257FFCFB-39F0-4BD9-A488-309A8E0DA9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2147888"/>
            <a:ext cx="1462088" cy="2271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0255" name="Picture 15">
            <a:extLst>
              <a:ext uri="{FF2B5EF4-FFF2-40B4-BE49-F238E27FC236}">
                <a16:creationId xmlns:a16="http://schemas.microsoft.com/office/drawing/2014/main" id="{F6EDFB67-3F84-4908-859B-3D469D5DA7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2133600"/>
            <a:ext cx="1462088" cy="22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0257" name="Picture 17">
            <a:extLst>
              <a:ext uri="{FF2B5EF4-FFF2-40B4-BE49-F238E27FC236}">
                <a16:creationId xmlns:a16="http://schemas.microsoft.com/office/drawing/2014/main" id="{A04BC55E-FDAE-4AE8-A304-3EDB0558CE9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4600" y="2133600"/>
            <a:ext cx="1462088" cy="22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群組 6">
            <a:extLst>
              <a:ext uri="{FF2B5EF4-FFF2-40B4-BE49-F238E27FC236}">
                <a16:creationId xmlns:a16="http://schemas.microsoft.com/office/drawing/2014/main" id="{A320E700-09B7-43C9-B239-3A7B48C92F5F}"/>
              </a:ext>
            </a:extLst>
          </p:cNvPr>
          <p:cNvGrpSpPr>
            <a:grpSpLocks/>
          </p:cNvGrpSpPr>
          <p:nvPr/>
        </p:nvGrpSpPr>
        <p:grpSpPr bwMode="auto">
          <a:xfrm>
            <a:off x="2233613" y="2098675"/>
            <a:ext cx="298450" cy="307975"/>
            <a:chOff x="2234361" y="2098774"/>
            <a:chExt cx="298480" cy="307777"/>
          </a:xfrm>
        </p:grpSpPr>
        <p:sp>
          <p:nvSpPr>
            <p:cNvPr id="81941" name="矩形 1">
              <a:extLst>
                <a:ext uri="{FF2B5EF4-FFF2-40B4-BE49-F238E27FC236}">
                  <a16:creationId xmlns:a16="http://schemas.microsoft.com/office/drawing/2014/main" id="{D37AD120-D22B-4D3E-A4E0-F7D4C14815B1}"/>
                </a:ext>
              </a:extLst>
            </p:cNvPr>
            <p:cNvSpPr>
              <a:spLocks noChangeArrowheads="1"/>
            </p:cNvSpPr>
            <p:nvPr/>
          </p:nvSpPr>
          <p:spPr bwMode="auto">
            <a:xfrm>
              <a:off x="2234361" y="2098774"/>
              <a:ext cx="2984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1400">
                  <a:solidFill>
                    <a:srgbClr val="3366FF"/>
                  </a:solidFill>
                  <a:ea typeface="新細明體" panose="02020500000000000000" pitchFamily="18" charset="-120"/>
                </a:rPr>
                <a:t>4</a:t>
              </a:r>
              <a:endParaRPr lang="zh-TW" altLang="en-US" sz="1400">
                <a:solidFill>
                  <a:srgbClr val="3366FF"/>
                </a:solidFill>
                <a:ea typeface="新細明體" panose="02020500000000000000" pitchFamily="18" charset="-120"/>
              </a:endParaRPr>
            </a:p>
          </p:txBody>
        </p:sp>
        <p:cxnSp>
          <p:nvCxnSpPr>
            <p:cNvPr id="81942" name="直線接點 3">
              <a:extLst>
                <a:ext uri="{FF2B5EF4-FFF2-40B4-BE49-F238E27FC236}">
                  <a16:creationId xmlns:a16="http://schemas.microsoft.com/office/drawing/2014/main" id="{50DEAECF-C003-4E58-A09F-B074A145A118}"/>
                </a:ext>
              </a:extLst>
            </p:cNvPr>
            <p:cNvCxnSpPr>
              <a:cxnSpLocks noChangeShapeType="1"/>
            </p:cNvCxnSpPr>
            <p:nvPr/>
          </p:nvCxnSpPr>
          <p:spPr bwMode="auto">
            <a:xfrm>
              <a:off x="2234361" y="2151822"/>
              <a:ext cx="0" cy="210378"/>
            </a:xfrm>
            <a:prstGeom prst="line">
              <a:avLst/>
            </a:prstGeom>
            <a:noFill/>
            <a:ln w="19050" algn="ctr">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3" name="群組 22">
            <a:extLst>
              <a:ext uri="{FF2B5EF4-FFF2-40B4-BE49-F238E27FC236}">
                <a16:creationId xmlns:a16="http://schemas.microsoft.com/office/drawing/2014/main" id="{F81B5141-5DEC-4F79-9FE4-1B0A90B37118}"/>
              </a:ext>
            </a:extLst>
          </p:cNvPr>
          <p:cNvGrpSpPr>
            <a:grpSpLocks/>
          </p:cNvGrpSpPr>
          <p:nvPr/>
        </p:nvGrpSpPr>
        <p:grpSpPr bwMode="auto">
          <a:xfrm>
            <a:off x="4051300" y="2098675"/>
            <a:ext cx="298450" cy="307975"/>
            <a:chOff x="2234361" y="2098774"/>
            <a:chExt cx="298480" cy="307777"/>
          </a:xfrm>
        </p:grpSpPr>
        <p:sp>
          <p:nvSpPr>
            <p:cNvPr id="81939" name="矩形 23">
              <a:extLst>
                <a:ext uri="{FF2B5EF4-FFF2-40B4-BE49-F238E27FC236}">
                  <a16:creationId xmlns:a16="http://schemas.microsoft.com/office/drawing/2014/main" id="{D5F3C663-D1A4-4B8A-A39F-C620A25C5BE0}"/>
                </a:ext>
              </a:extLst>
            </p:cNvPr>
            <p:cNvSpPr>
              <a:spLocks noChangeArrowheads="1"/>
            </p:cNvSpPr>
            <p:nvPr/>
          </p:nvSpPr>
          <p:spPr bwMode="auto">
            <a:xfrm>
              <a:off x="2234361" y="2098774"/>
              <a:ext cx="2984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1400">
                  <a:solidFill>
                    <a:srgbClr val="3366FF"/>
                  </a:solidFill>
                  <a:ea typeface="新細明體" panose="02020500000000000000" pitchFamily="18" charset="-120"/>
                </a:rPr>
                <a:t>8</a:t>
              </a:r>
              <a:endParaRPr lang="zh-TW" altLang="en-US" sz="1400">
                <a:solidFill>
                  <a:srgbClr val="3366FF"/>
                </a:solidFill>
                <a:ea typeface="新細明體" panose="02020500000000000000" pitchFamily="18" charset="-120"/>
              </a:endParaRPr>
            </a:p>
          </p:txBody>
        </p:sp>
        <p:cxnSp>
          <p:nvCxnSpPr>
            <p:cNvPr id="81940" name="直線接點 24">
              <a:extLst>
                <a:ext uri="{FF2B5EF4-FFF2-40B4-BE49-F238E27FC236}">
                  <a16:creationId xmlns:a16="http://schemas.microsoft.com/office/drawing/2014/main" id="{08ED6463-CA7C-4FE4-84ED-FA540CEF4460}"/>
                </a:ext>
              </a:extLst>
            </p:cNvPr>
            <p:cNvCxnSpPr>
              <a:cxnSpLocks noChangeShapeType="1"/>
            </p:cNvCxnSpPr>
            <p:nvPr/>
          </p:nvCxnSpPr>
          <p:spPr bwMode="auto">
            <a:xfrm>
              <a:off x="2234361" y="2151822"/>
              <a:ext cx="0" cy="210378"/>
            </a:xfrm>
            <a:prstGeom prst="line">
              <a:avLst/>
            </a:prstGeom>
            <a:noFill/>
            <a:ln w="19050" algn="ctr">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02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650251"/>
                                        </p:tgtEl>
                                        <p:attrNameLst>
                                          <p:attrName>style.visibility</p:attrName>
                                        </p:attrNameLst>
                                      </p:cBhvr>
                                      <p:to>
                                        <p:strVal val="visible"/>
                                      </p:to>
                                    </p:set>
                                    <p:animEffect transition="in" filter="wipe(up)">
                                      <p:cBhvr>
                                        <p:cTn id="11" dur="2000"/>
                                        <p:tgtEl>
                                          <p:spTgt spid="650251"/>
                                        </p:tgtEl>
                                      </p:cBhvr>
                                    </p:animEffect>
                                  </p:childTnLst>
                                </p:cTn>
                              </p:par>
                              <p:par>
                                <p:cTn id="12" presetID="1" presetClass="entr" presetSubtype="0" fill="hold" nodeType="with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nodeType="clickEffect">
                                  <p:stCondLst>
                                    <p:cond delay="0"/>
                                  </p:stCondLst>
                                  <p:childTnLst>
                                    <p:set>
                                      <p:cBhvr>
                                        <p:cTn id="17" dur="1" fill="hold">
                                          <p:stCondLst>
                                            <p:cond delay="0"/>
                                          </p:stCondLst>
                                        </p:cTn>
                                        <p:tgtEl>
                                          <p:spTgt spid="650253"/>
                                        </p:tgtEl>
                                        <p:attrNameLst>
                                          <p:attrName>style.visibility</p:attrName>
                                        </p:attrNameLst>
                                      </p:cBhvr>
                                      <p:to>
                                        <p:strVal val="visible"/>
                                      </p:to>
                                    </p:set>
                                    <p:animEffect transition="in" filter="wipe(up)">
                                      <p:cBhvr>
                                        <p:cTn id="18" dur="2000"/>
                                        <p:tgtEl>
                                          <p:spTgt spid="650253"/>
                                        </p:tgtEl>
                                      </p:cBhvr>
                                    </p:animEffec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650255"/>
                                        </p:tgtEl>
                                        <p:attrNameLst>
                                          <p:attrName>style.visibility</p:attrName>
                                        </p:attrNameLst>
                                      </p:cBhvr>
                                      <p:to>
                                        <p:strVal val="visible"/>
                                      </p:to>
                                    </p:set>
                                    <p:animEffect transition="in" filter="wipe(up)">
                                      <p:cBhvr>
                                        <p:cTn id="25" dur="2000"/>
                                        <p:tgtEl>
                                          <p:spTgt spid="65025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650257"/>
                                        </p:tgtEl>
                                        <p:attrNameLst>
                                          <p:attrName>style.visibility</p:attrName>
                                        </p:attrNameLst>
                                      </p:cBhvr>
                                      <p:to>
                                        <p:strVal val="visible"/>
                                      </p:to>
                                    </p:set>
                                    <p:animEffect transition="in" filter="wipe(up)">
                                      <p:cBhvr>
                                        <p:cTn id="30" dur="2000"/>
                                        <p:tgtEl>
                                          <p:spTgt spid="650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頁尾版面配置區 1">
            <a:extLst>
              <a:ext uri="{FF2B5EF4-FFF2-40B4-BE49-F238E27FC236}">
                <a16:creationId xmlns:a16="http://schemas.microsoft.com/office/drawing/2014/main" id="{803F020F-6FA4-4209-B34B-D33F8D452B67}"/>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83971" name="投影片編號版面配置區 2">
            <a:extLst>
              <a:ext uri="{FF2B5EF4-FFF2-40B4-BE49-F238E27FC236}">
                <a16:creationId xmlns:a16="http://schemas.microsoft.com/office/drawing/2014/main" id="{CD93C4AE-3520-42B9-9818-7E4D4E548098}"/>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C1CBE8D-17DA-4D95-99B7-D0B201AD5085}" type="slidenum">
              <a:rPr lang="en-US" altLang="zh-TW" b="0"/>
              <a:pPr/>
              <a:t>48</a:t>
            </a:fld>
            <a:endParaRPr lang="en-US" altLang="zh-TW" b="0"/>
          </a:p>
        </p:txBody>
      </p:sp>
      <p:sp>
        <p:nvSpPr>
          <p:cNvPr id="83972" name="Text Box 2">
            <a:extLst>
              <a:ext uri="{FF2B5EF4-FFF2-40B4-BE49-F238E27FC236}">
                <a16:creationId xmlns:a16="http://schemas.microsoft.com/office/drawing/2014/main" id="{B585E7E4-6A5D-4F14-AA55-9BE33F24B5AF}"/>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7.16</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Strict-source-route option</a:t>
            </a:r>
          </a:p>
        </p:txBody>
      </p:sp>
      <p:sp>
        <p:nvSpPr>
          <p:cNvPr id="83973" name="Rectangle 3">
            <a:extLst>
              <a:ext uri="{FF2B5EF4-FFF2-40B4-BE49-F238E27FC236}">
                <a16:creationId xmlns:a16="http://schemas.microsoft.com/office/drawing/2014/main" id="{B524E51A-D217-40CA-8FCE-8846D6A29A8F}"/>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83974" name="Rectangle 4">
            <a:extLst>
              <a:ext uri="{FF2B5EF4-FFF2-40B4-BE49-F238E27FC236}">
                <a16:creationId xmlns:a16="http://schemas.microsoft.com/office/drawing/2014/main" id="{51A1DE64-7088-4AFC-AB4A-6B9C41024DB6}"/>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83975" name="Rectangle 5">
            <a:extLst>
              <a:ext uri="{FF2B5EF4-FFF2-40B4-BE49-F238E27FC236}">
                <a16:creationId xmlns:a16="http://schemas.microsoft.com/office/drawing/2014/main" id="{9ED4C51E-94BE-44B0-B515-3DB956CEEED2}"/>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83976" name="Rectangle 6">
            <a:extLst>
              <a:ext uri="{FF2B5EF4-FFF2-40B4-BE49-F238E27FC236}">
                <a16:creationId xmlns:a16="http://schemas.microsoft.com/office/drawing/2014/main" id="{5D06C90A-3E5E-4D5F-8E87-61CE41350177}"/>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83977" name="Rectangle 7">
            <a:extLst>
              <a:ext uri="{FF2B5EF4-FFF2-40B4-BE49-F238E27FC236}">
                <a16:creationId xmlns:a16="http://schemas.microsoft.com/office/drawing/2014/main" id="{CE1CD049-60AD-4405-9B42-0F92F07EBF56}"/>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83978" name="Rectangle 8">
            <a:extLst>
              <a:ext uri="{FF2B5EF4-FFF2-40B4-BE49-F238E27FC236}">
                <a16:creationId xmlns:a16="http://schemas.microsoft.com/office/drawing/2014/main" id="{AB2F8B6E-16F4-41A4-B992-02E49B097AF3}"/>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83979" name="Rectangle 9">
            <a:extLst>
              <a:ext uri="{FF2B5EF4-FFF2-40B4-BE49-F238E27FC236}">
                <a16:creationId xmlns:a16="http://schemas.microsoft.com/office/drawing/2014/main" id="{27319E17-3093-42ED-94A9-DF5B6F7F6F8B}"/>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83980" name="Picture 10">
            <a:extLst>
              <a:ext uri="{FF2B5EF4-FFF2-40B4-BE49-F238E27FC236}">
                <a16:creationId xmlns:a16="http://schemas.microsoft.com/office/drawing/2014/main" id="{358E344E-409E-4142-B4E0-402B2EB42F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13" y="2203450"/>
            <a:ext cx="8510587" cy="297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頁尾版面配置區 1">
            <a:extLst>
              <a:ext uri="{FF2B5EF4-FFF2-40B4-BE49-F238E27FC236}">
                <a16:creationId xmlns:a16="http://schemas.microsoft.com/office/drawing/2014/main" id="{5BCAA9CA-49BC-4458-A5F6-20D9694509D1}"/>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86019" name="投影片編號版面配置區 2">
            <a:extLst>
              <a:ext uri="{FF2B5EF4-FFF2-40B4-BE49-F238E27FC236}">
                <a16:creationId xmlns:a16="http://schemas.microsoft.com/office/drawing/2014/main" id="{6105AB04-5C6B-4124-A7F1-AC2D59995AF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14A92F1-E176-49B6-A0A7-AB84A9BD10EF}" type="slidenum">
              <a:rPr lang="en-US" altLang="zh-TW" b="0"/>
              <a:pPr/>
              <a:t>49</a:t>
            </a:fld>
            <a:endParaRPr lang="en-US" altLang="zh-TW" b="0"/>
          </a:p>
        </p:txBody>
      </p:sp>
      <p:sp>
        <p:nvSpPr>
          <p:cNvPr id="86020" name="Text Box 2">
            <a:extLst>
              <a:ext uri="{FF2B5EF4-FFF2-40B4-BE49-F238E27FC236}">
                <a16:creationId xmlns:a16="http://schemas.microsoft.com/office/drawing/2014/main" id="{029D2A1E-33DB-4671-BBCF-B2C9820AF6BF}"/>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7.17</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Strict-source-route option</a:t>
            </a:r>
          </a:p>
        </p:txBody>
      </p:sp>
      <p:sp>
        <p:nvSpPr>
          <p:cNvPr id="86021" name="Rectangle 3">
            <a:extLst>
              <a:ext uri="{FF2B5EF4-FFF2-40B4-BE49-F238E27FC236}">
                <a16:creationId xmlns:a16="http://schemas.microsoft.com/office/drawing/2014/main" id="{A013F0B0-CBB7-4D75-BC25-BAAB754CFFCF}"/>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86022" name="Rectangle 4">
            <a:extLst>
              <a:ext uri="{FF2B5EF4-FFF2-40B4-BE49-F238E27FC236}">
                <a16:creationId xmlns:a16="http://schemas.microsoft.com/office/drawing/2014/main" id="{62383D6B-D6BC-4EE2-A64D-C3D96D802DEC}"/>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86023" name="Rectangle 5">
            <a:extLst>
              <a:ext uri="{FF2B5EF4-FFF2-40B4-BE49-F238E27FC236}">
                <a16:creationId xmlns:a16="http://schemas.microsoft.com/office/drawing/2014/main" id="{E59E0BCF-8374-42C5-A429-00DD66A54ABB}"/>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86024" name="Rectangle 6">
            <a:extLst>
              <a:ext uri="{FF2B5EF4-FFF2-40B4-BE49-F238E27FC236}">
                <a16:creationId xmlns:a16="http://schemas.microsoft.com/office/drawing/2014/main" id="{9174276E-2B79-4A44-BA6E-BB8D172949C4}"/>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86025" name="Rectangle 7">
            <a:extLst>
              <a:ext uri="{FF2B5EF4-FFF2-40B4-BE49-F238E27FC236}">
                <a16:creationId xmlns:a16="http://schemas.microsoft.com/office/drawing/2014/main" id="{16525056-6908-499A-B977-624E1583DFF2}"/>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86026" name="Rectangle 8">
            <a:extLst>
              <a:ext uri="{FF2B5EF4-FFF2-40B4-BE49-F238E27FC236}">
                <a16:creationId xmlns:a16="http://schemas.microsoft.com/office/drawing/2014/main" id="{5D8DA32C-ED3D-42FB-9156-67BD48EBC707}"/>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86027" name="Rectangle 9">
            <a:extLst>
              <a:ext uri="{FF2B5EF4-FFF2-40B4-BE49-F238E27FC236}">
                <a16:creationId xmlns:a16="http://schemas.microsoft.com/office/drawing/2014/main" id="{7708F088-CD19-4313-915D-89CD6B325550}"/>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654347" name="Picture 11">
            <a:extLst>
              <a:ext uri="{FF2B5EF4-FFF2-40B4-BE49-F238E27FC236}">
                <a16:creationId xmlns:a16="http://schemas.microsoft.com/office/drawing/2014/main" id="{65F43778-41C9-4864-8723-B3A384B4D1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863850"/>
            <a:ext cx="8189913" cy="193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4348" name="Picture 12">
            <a:extLst>
              <a:ext uri="{FF2B5EF4-FFF2-40B4-BE49-F238E27FC236}">
                <a16:creationId xmlns:a16="http://schemas.microsoft.com/office/drawing/2014/main" id="{781B37D2-CF22-47DC-BA58-1AEA81A696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516063"/>
            <a:ext cx="1773238" cy="229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4349" name="Picture 13">
            <a:extLst>
              <a:ext uri="{FF2B5EF4-FFF2-40B4-BE49-F238E27FC236}">
                <a16:creationId xmlns:a16="http://schemas.microsoft.com/office/drawing/2014/main" id="{5CB9FD4F-96DD-47CC-B24E-77E241F38B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1524000"/>
            <a:ext cx="1636713"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4350" name="Picture 14">
            <a:extLst>
              <a:ext uri="{FF2B5EF4-FFF2-40B4-BE49-F238E27FC236}">
                <a16:creationId xmlns:a16="http://schemas.microsoft.com/office/drawing/2014/main" id="{A7C860E9-A84C-4D00-98CE-ED491B6532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1524000"/>
            <a:ext cx="17272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4351" name="Picture 15">
            <a:extLst>
              <a:ext uri="{FF2B5EF4-FFF2-40B4-BE49-F238E27FC236}">
                <a16:creationId xmlns:a16="http://schemas.microsoft.com/office/drawing/2014/main" id="{E27BDDB2-5C8F-4808-BCB9-12EA3B2CF1E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02400" y="1517650"/>
            <a:ext cx="1727200" cy="252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43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654348"/>
                                        </p:tgtEl>
                                        <p:attrNameLst>
                                          <p:attrName>style.visibility</p:attrName>
                                        </p:attrNameLst>
                                      </p:cBhvr>
                                      <p:to>
                                        <p:strVal val="visible"/>
                                      </p:to>
                                    </p:set>
                                    <p:animEffect transition="in" filter="wipe(up)">
                                      <p:cBhvr>
                                        <p:cTn id="11" dur="2000"/>
                                        <p:tgtEl>
                                          <p:spTgt spid="65434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654349"/>
                                        </p:tgtEl>
                                        <p:attrNameLst>
                                          <p:attrName>style.visibility</p:attrName>
                                        </p:attrNameLst>
                                      </p:cBhvr>
                                      <p:to>
                                        <p:strVal val="visible"/>
                                      </p:to>
                                    </p:set>
                                    <p:animEffect transition="in" filter="wipe(up)">
                                      <p:cBhvr>
                                        <p:cTn id="16" dur="2000"/>
                                        <p:tgtEl>
                                          <p:spTgt spid="65434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654350"/>
                                        </p:tgtEl>
                                        <p:attrNameLst>
                                          <p:attrName>style.visibility</p:attrName>
                                        </p:attrNameLst>
                                      </p:cBhvr>
                                      <p:to>
                                        <p:strVal val="visible"/>
                                      </p:to>
                                    </p:set>
                                    <p:animEffect transition="in" filter="wipe(up)">
                                      <p:cBhvr>
                                        <p:cTn id="21" dur="2000"/>
                                        <p:tgtEl>
                                          <p:spTgt spid="65435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nodeType="clickEffect">
                                  <p:stCondLst>
                                    <p:cond delay="0"/>
                                  </p:stCondLst>
                                  <p:childTnLst>
                                    <p:set>
                                      <p:cBhvr>
                                        <p:cTn id="25" dur="1" fill="hold">
                                          <p:stCondLst>
                                            <p:cond delay="0"/>
                                          </p:stCondLst>
                                        </p:cTn>
                                        <p:tgtEl>
                                          <p:spTgt spid="654351"/>
                                        </p:tgtEl>
                                        <p:attrNameLst>
                                          <p:attrName>style.visibility</p:attrName>
                                        </p:attrNameLst>
                                      </p:cBhvr>
                                      <p:to>
                                        <p:strVal val="visible"/>
                                      </p:to>
                                    </p:set>
                                    <p:animEffect transition="in" filter="wipe(up)">
                                      <p:cBhvr>
                                        <p:cTn id="26" dur="2000"/>
                                        <p:tgtEl>
                                          <p:spTgt spid="6543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頁尾版面配置區 1">
            <a:extLst>
              <a:ext uri="{FF2B5EF4-FFF2-40B4-BE49-F238E27FC236}">
                <a16:creationId xmlns:a16="http://schemas.microsoft.com/office/drawing/2014/main" id="{E8682EB7-E627-4082-A97C-CF9D3CA1AE8E}"/>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4339" name="投影片編號版面配置區 2">
            <a:extLst>
              <a:ext uri="{FF2B5EF4-FFF2-40B4-BE49-F238E27FC236}">
                <a16:creationId xmlns:a16="http://schemas.microsoft.com/office/drawing/2014/main" id="{46843FE5-CA4C-4389-8D72-7A670BB49698}"/>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AF4AE82-23EA-4610-B5C6-6DA6C3D27297}" type="slidenum">
              <a:rPr lang="en-US" altLang="zh-TW" b="0"/>
              <a:pPr/>
              <a:t>5</a:t>
            </a:fld>
            <a:endParaRPr lang="en-US" altLang="zh-TW" b="0"/>
          </a:p>
        </p:txBody>
      </p:sp>
      <p:sp>
        <p:nvSpPr>
          <p:cNvPr id="14340" name="Text Box 2">
            <a:extLst>
              <a:ext uri="{FF2B5EF4-FFF2-40B4-BE49-F238E27FC236}">
                <a16:creationId xmlns:a16="http://schemas.microsoft.com/office/drawing/2014/main" id="{3E91ACED-C6C5-4565-840A-4B2096E5F2AB}"/>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7.1</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Position of IP in TCP/IP protocol suite</a:t>
            </a:r>
          </a:p>
        </p:txBody>
      </p:sp>
      <p:sp>
        <p:nvSpPr>
          <p:cNvPr id="14341" name="Rectangle 3">
            <a:extLst>
              <a:ext uri="{FF2B5EF4-FFF2-40B4-BE49-F238E27FC236}">
                <a16:creationId xmlns:a16="http://schemas.microsoft.com/office/drawing/2014/main" id="{AEBFCE82-B7DF-47AA-8635-3F4A06A68E81}"/>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4342" name="Rectangle 4">
            <a:extLst>
              <a:ext uri="{FF2B5EF4-FFF2-40B4-BE49-F238E27FC236}">
                <a16:creationId xmlns:a16="http://schemas.microsoft.com/office/drawing/2014/main" id="{2E4CEBB4-808B-4A23-8CBB-D6E9A6D5938A}"/>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4343" name="Rectangle 5">
            <a:extLst>
              <a:ext uri="{FF2B5EF4-FFF2-40B4-BE49-F238E27FC236}">
                <a16:creationId xmlns:a16="http://schemas.microsoft.com/office/drawing/2014/main" id="{9DEE127C-2DED-4459-B06D-F89D30045DAE}"/>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4344" name="Rectangle 6">
            <a:extLst>
              <a:ext uri="{FF2B5EF4-FFF2-40B4-BE49-F238E27FC236}">
                <a16:creationId xmlns:a16="http://schemas.microsoft.com/office/drawing/2014/main" id="{B1C64340-C12B-47E6-ADF4-577AC7F63325}"/>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4345" name="Rectangle 7">
            <a:extLst>
              <a:ext uri="{FF2B5EF4-FFF2-40B4-BE49-F238E27FC236}">
                <a16:creationId xmlns:a16="http://schemas.microsoft.com/office/drawing/2014/main" id="{77A8BC13-E31D-465B-A39A-1F1BB3DE2DE8}"/>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4346" name="Rectangle 8">
            <a:extLst>
              <a:ext uri="{FF2B5EF4-FFF2-40B4-BE49-F238E27FC236}">
                <a16:creationId xmlns:a16="http://schemas.microsoft.com/office/drawing/2014/main" id="{244FF2A1-639F-465F-8529-13DFAC98602C}"/>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4347" name="Rectangle 9">
            <a:extLst>
              <a:ext uri="{FF2B5EF4-FFF2-40B4-BE49-F238E27FC236}">
                <a16:creationId xmlns:a16="http://schemas.microsoft.com/office/drawing/2014/main" id="{87063756-F8E3-438B-A1FA-05D9FD3D1A7E}"/>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14348" name="Picture 13">
            <a:extLst>
              <a:ext uri="{FF2B5EF4-FFF2-40B4-BE49-F238E27FC236}">
                <a16:creationId xmlns:a16="http://schemas.microsoft.com/office/drawing/2014/main" id="{C2935604-59DA-4263-8035-5BF25B5D8C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493" y="2000133"/>
            <a:ext cx="8455025" cy="372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頁尾版面配置區 1">
            <a:extLst>
              <a:ext uri="{FF2B5EF4-FFF2-40B4-BE49-F238E27FC236}">
                <a16:creationId xmlns:a16="http://schemas.microsoft.com/office/drawing/2014/main" id="{53848D30-BE75-4B3A-8734-6C6E8A319A33}"/>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88067" name="投影片編號版面配置區 2">
            <a:extLst>
              <a:ext uri="{FF2B5EF4-FFF2-40B4-BE49-F238E27FC236}">
                <a16:creationId xmlns:a16="http://schemas.microsoft.com/office/drawing/2014/main" id="{1024D1AF-ED62-46E8-B32E-1C4AB59F7D6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B6F35F0-56F5-4C1A-82BB-DFE6F0E6E95F}" type="slidenum">
              <a:rPr lang="en-US" altLang="zh-TW" b="0"/>
              <a:pPr/>
              <a:t>50</a:t>
            </a:fld>
            <a:endParaRPr lang="en-US" altLang="zh-TW" b="0"/>
          </a:p>
        </p:txBody>
      </p:sp>
      <p:sp>
        <p:nvSpPr>
          <p:cNvPr id="88068" name="Text Box 2">
            <a:extLst>
              <a:ext uri="{FF2B5EF4-FFF2-40B4-BE49-F238E27FC236}">
                <a16:creationId xmlns:a16="http://schemas.microsoft.com/office/drawing/2014/main" id="{A732C69E-D22F-4BB8-A73E-CCAB901A933D}"/>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7.18</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Loose-source-route option</a:t>
            </a:r>
          </a:p>
        </p:txBody>
      </p:sp>
      <p:sp>
        <p:nvSpPr>
          <p:cNvPr id="88069" name="Rectangle 3">
            <a:extLst>
              <a:ext uri="{FF2B5EF4-FFF2-40B4-BE49-F238E27FC236}">
                <a16:creationId xmlns:a16="http://schemas.microsoft.com/office/drawing/2014/main" id="{AFA639D4-92E7-4A8D-ACEA-A62B7C77B95E}"/>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88070" name="Rectangle 4">
            <a:extLst>
              <a:ext uri="{FF2B5EF4-FFF2-40B4-BE49-F238E27FC236}">
                <a16:creationId xmlns:a16="http://schemas.microsoft.com/office/drawing/2014/main" id="{EB1C8EE5-1B29-4872-91CF-1D81151BE329}"/>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88071" name="Rectangle 5">
            <a:extLst>
              <a:ext uri="{FF2B5EF4-FFF2-40B4-BE49-F238E27FC236}">
                <a16:creationId xmlns:a16="http://schemas.microsoft.com/office/drawing/2014/main" id="{931F5D06-F8C1-497E-AC0E-19BA9396926E}"/>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88072" name="Rectangle 6">
            <a:extLst>
              <a:ext uri="{FF2B5EF4-FFF2-40B4-BE49-F238E27FC236}">
                <a16:creationId xmlns:a16="http://schemas.microsoft.com/office/drawing/2014/main" id="{14E7CB13-0619-4758-BBEB-4BFFF2C2BF57}"/>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88073" name="Rectangle 7">
            <a:extLst>
              <a:ext uri="{FF2B5EF4-FFF2-40B4-BE49-F238E27FC236}">
                <a16:creationId xmlns:a16="http://schemas.microsoft.com/office/drawing/2014/main" id="{47941D3F-786A-4AB8-8794-8719D7DF1F0A}"/>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88074" name="Rectangle 8">
            <a:extLst>
              <a:ext uri="{FF2B5EF4-FFF2-40B4-BE49-F238E27FC236}">
                <a16:creationId xmlns:a16="http://schemas.microsoft.com/office/drawing/2014/main" id="{CF07084D-C20F-4ADA-8A6B-B6298A3D5D90}"/>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88075" name="Rectangle 9">
            <a:extLst>
              <a:ext uri="{FF2B5EF4-FFF2-40B4-BE49-F238E27FC236}">
                <a16:creationId xmlns:a16="http://schemas.microsoft.com/office/drawing/2014/main" id="{CC52EC6F-B535-4CC3-B84F-7BB6DFD59873}"/>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88076" name="Picture 10">
            <a:extLst>
              <a:ext uri="{FF2B5EF4-FFF2-40B4-BE49-F238E27FC236}">
                <a16:creationId xmlns:a16="http://schemas.microsoft.com/office/drawing/2014/main" id="{15D2F09C-C45C-4CC6-B7B4-9CDC159D45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13" y="1958975"/>
            <a:ext cx="8510587" cy="307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頁尾版面配置區 1">
            <a:extLst>
              <a:ext uri="{FF2B5EF4-FFF2-40B4-BE49-F238E27FC236}">
                <a16:creationId xmlns:a16="http://schemas.microsoft.com/office/drawing/2014/main" id="{F67BC91C-5A23-4EDD-B2D5-DDCC2D4F9B23}"/>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90115" name="投影片編號版面配置區 2">
            <a:extLst>
              <a:ext uri="{FF2B5EF4-FFF2-40B4-BE49-F238E27FC236}">
                <a16:creationId xmlns:a16="http://schemas.microsoft.com/office/drawing/2014/main" id="{FCC36065-1A1C-406C-AAE6-36A996EC319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D3D7854-55E3-4F50-AD9D-7F5EF4B2775C}" type="slidenum">
              <a:rPr lang="en-US" altLang="zh-TW" b="0"/>
              <a:pPr/>
              <a:t>51</a:t>
            </a:fld>
            <a:endParaRPr lang="en-US" altLang="zh-TW" b="0"/>
          </a:p>
        </p:txBody>
      </p:sp>
      <p:sp>
        <p:nvSpPr>
          <p:cNvPr id="90116" name="Text Box 2">
            <a:extLst>
              <a:ext uri="{FF2B5EF4-FFF2-40B4-BE49-F238E27FC236}">
                <a16:creationId xmlns:a16="http://schemas.microsoft.com/office/drawing/2014/main" id="{88ECBC23-A392-4A00-91EC-CD1F3F18554E}"/>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7.19</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Time-stamp option</a:t>
            </a:r>
          </a:p>
        </p:txBody>
      </p:sp>
      <p:sp>
        <p:nvSpPr>
          <p:cNvPr id="90117" name="Rectangle 3">
            <a:extLst>
              <a:ext uri="{FF2B5EF4-FFF2-40B4-BE49-F238E27FC236}">
                <a16:creationId xmlns:a16="http://schemas.microsoft.com/office/drawing/2014/main" id="{41D152D3-07EA-461E-BACF-FF39600FEFAB}"/>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90118" name="Rectangle 4">
            <a:extLst>
              <a:ext uri="{FF2B5EF4-FFF2-40B4-BE49-F238E27FC236}">
                <a16:creationId xmlns:a16="http://schemas.microsoft.com/office/drawing/2014/main" id="{8CF68559-BE87-4E4E-A617-BE75FEB407BD}"/>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90119" name="Rectangle 5">
            <a:extLst>
              <a:ext uri="{FF2B5EF4-FFF2-40B4-BE49-F238E27FC236}">
                <a16:creationId xmlns:a16="http://schemas.microsoft.com/office/drawing/2014/main" id="{FD57F5EE-F314-405A-BDEA-227191ED15F2}"/>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90120" name="Rectangle 6">
            <a:extLst>
              <a:ext uri="{FF2B5EF4-FFF2-40B4-BE49-F238E27FC236}">
                <a16:creationId xmlns:a16="http://schemas.microsoft.com/office/drawing/2014/main" id="{8EF9A067-0F73-4721-9EB5-9D526450C4A1}"/>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90121" name="Rectangle 7">
            <a:extLst>
              <a:ext uri="{FF2B5EF4-FFF2-40B4-BE49-F238E27FC236}">
                <a16:creationId xmlns:a16="http://schemas.microsoft.com/office/drawing/2014/main" id="{FAE5E3C2-9AF9-490C-ACDF-D089A46B47C1}"/>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90122" name="Rectangle 8">
            <a:extLst>
              <a:ext uri="{FF2B5EF4-FFF2-40B4-BE49-F238E27FC236}">
                <a16:creationId xmlns:a16="http://schemas.microsoft.com/office/drawing/2014/main" id="{F1481374-BBAB-425B-8D5E-345A61DC7FFB}"/>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90123" name="Rectangle 9">
            <a:extLst>
              <a:ext uri="{FF2B5EF4-FFF2-40B4-BE49-F238E27FC236}">
                <a16:creationId xmlns:a16="http://schemas.microsoft.com/office/drawing/2014/main" id="{488A5EE0-5190-477A-A50D-9793972C13F1}"/>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90124" name="Picture 10">
            <a:extLst>
              <a:ext uri="{FF2B5EF4-FFF2-40B4-BE49-F238E27FC236}">
                <a16:creationId xmlns:a16="http://schemas.microsoft.com/office/drawing/2014/main" id="{46D49F07-35D9-4384-80C0-2E4F64198B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377950"/>
            <a:ext cx="7761288" cy="456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頁尾版面配置區 1">
            <a:extLst>
              <a:ext uri="{FF2B5EF4-FFF2-40B4-BE49-F238E27FC236}">
                <a16:creationId xmlns:a16="http://schemas.microsoft.com/office/drawing/2014/main" id="{E10CD1E2-A727-4BEA-8DC5-3F224467D9F5}"/>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92163" name="投影片編號版面配置區 2">
            <a:extLst>
              <a:ext uri="{FF2B5EF4-FFF2-40B4-BE49-F238E27FC236}">
                <a16:creationId xmlns:a16="http://schemas.microsoft.com/office/drawing/2014/main" id="{8912146B-7E51-4ACF-ACF3-0017D27B7E8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F40B651-5033-4694-841A-0A5426D43C98}" type="slidenum">
              <a:rPr lang="en-US" altLang="zh-TW" b="0"/>
              <a:pPr/>
              <a:t>52</a:t>
            </a:fld>
            <a:endParaRPr lang="en-US" altLang="zh-TW" b="0"/>
          </a:p>
        </p:txBody>
      </p:sp>
      <p:sp>
        <p:nvSpPr>
          <p:cNvPr id="92164" name="Text Box 2">
            <a:extLst>
              <a:ext uri="{FF2B5EF4-FFF2-40B4-BE49-F238E27FC236}">
                <a16:creationId xmlns:a16="http://schemas.microsoft.com/office/drawing/2014/main" id="{7E8172BD-49D7-4296-AC2B-74CC0F16009C}"/>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7.20</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Use of flags in timestamp</a:t>
            </a:r>
          </a:p>
        </p:txBody>
      </p:sp>
      <p:sp>
        <p:nvSpPr>
          <p:cNvPr id="92165" name="Rectangle 3">
            <a:extLst>
              <a:ext uri="{FF2B5EF4-FFF2-40B4-BE49-F238E27FC236}">
                <a16:creationId xmlns:a16="http://schemas.microsoft.com/office/drawing/2014/main" id="{00F87F39-E7F2-4720-97F4-F056384954BD}"/>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92166" name="Rectangle 4">
            <a:extLst>
              <a:ext uri="{FF2B5EF4-FFF2-40B4-BE49-F238E27FC236}">
                <a16:creationId xmlns:a16="http://schemas.microsoft.com/office/drawing/2014/main" id="{29BFE189-7E97-460E-9B4B-7D4C2F1A161C}"/>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92167" name="Rectangle 5">
            <a:extLst>
              <a:ext uri="{FF2B5EF4-FFF2-40B4-BE49-F238E27FC236}">
                <a16:creationId xmlns:a16="http://schemas.microsoft.com/office/drawing/2014/main" id="{AC7511B6-A585-44AB-8F4F-86FA93BF9E41}"/>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92168" name="Rectangle 6">
            <a:extLst>
              <a:ext uri="{FF2B5EF4-FFF2-40B4-BE49-F238E27FC236}">
                <a16:creationId xmlns:a16="http://schemas.microsoft.com/office/drawing/2014/main" id="{94734201-A3B5-462B-BC3E-B0EE8A7E91D9}"/>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92169" name="Rectangle 7">
            <a:extLst>
              <a:ext uri="{FF2B5EF4-FFF2-40B4-BE49-F238E27FC236}">
                <a16:creationId xmlns:a16="http://schemas.microsoft.com/office/drawing/2014/main" id="{68477D50-18CB-4643-BAED-FE195731A733}"/>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92170" name="Rectangle 8">
            <a:extLst>
              <a:ext uri="{FF2B5EF4-FFF2-40B4-BE49-F238E27FC236}">
                <a16:creationId xmlns:a16="http://schemas.microsoft.com/office/drawing/2014/main" id="{85F06AB7-5276-41C8-8195-E20D83F37A6B}"/>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92171" name="Rectangle 9">
            <a:extLst>
              <a:ext uri="{FF2B5EF4-FFF2-40B4-BE49-F238E27FC236}">
                <a16:creationId xmlns:a16="http://schemas.microsoft.com/office/drawing/2014/main" id="{EF379801-BCF8-41BE-990B-CDA672D8B2B2}"/>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660490" name="Picture 10">
            <a:extLst>
              <a:ext uri="{FF2B5EF4-FFF2-40B4-BE49-F238E27FC236}">
                <a16:creationId xmlns:a16="http://schemas.microsoft.com/office/drawing/2014/main" id="{76A55FD6-96EF-430B-B200-4B026DEC15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089150"/>
            <a:ext cx="2395538" cy="153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0491" name="Picture 11">
            <a:extLst>
              <a:ext uri="{FF2B5EF4-FFF2-40B4-BE49-F238E27FC236}">
                <a16:creationId xmlns:a16="http://schemas.microsoft.com/office/drawing/2014/main" id="{A85688DB-412A-476D-BC48-496E6E37B4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5663" y="1489075"/>
            <a:ext cx="2395537" cy="213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0492" name="Picture 12">
            <a:extLst>
              <a:ext uri="{FF2B5EF4-FFF2-40B4-BE49-F238E27FC236}">
                <a16:creationId xmlns:a16="http://schemas.microsoft.com/office/drawing/2014/main" id="{0D8CD9F8-B8F9-4EDE-B4DB-795758EB05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8863" y="1489075"/>
            <a:ext cx="2395537" cy="213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660490"/>
                                        </p:tgtEl>
                                        <p:attrNameLst>
                                          <p:attrName>style.visibility</p:attrName>
                                        </p:attrNameLst>
                                      </p:cBhvr>
                                      <p:to>
                                        <p:strVal val="visible"/>
                                      </p:to>
                                    </p:set>
                                    <p:animEffect transition="in" filter="diamond(in)">
                                      <p:cBhvr>
                                        <p:cTn id="7" dur="2000"/>
                                        <p:tgtEl>
                                          <p:spTgt spid="6604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660491"/>
                                        </p:tgtEl>
                                        <p:attrNameLst>
                                          <p:attrName>style.visibility</p:attrName>
                                        </p:attrNameLst>
                                      </p:cBhvr>
                                      <p:to>
                                        <p:strVal val="visible"/>
                                      </p:to>
                                    </p:set>
                                    <p:animEffect transition="in" filter="diamond(in)">
                                      <p:cBhvr>
                                        <p:cTn id="12" dur="2000"/>
                                        <p:tgtEl>
                                          <p:spTgt spid="6604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nodeType="clickEffect">
                                  <p:stCondLst>
                                    <p:cond delay="0"/>
                                  </p:stCondLst>
                                  <p:childTnLst>
                                    <p:set>
                                      <p:cBhvr>
                                        <p:cTn id="16" dur="1" fill="hold">
                                          <p:stCondLst>
                                            <p:cond delay="0"/>
                                          </p:stCondLst>
                                        </p:cTn>
                                        <p:tgtEl>
                                          <p:spTgt spid="660492"/>
                                        </p:tgtEl>
                                        <p:attrNameLst>
                                          <p:attrName>style.visibility</p:attrName>
                                        </p:attrNameLst>
                                      </p:cBhvr>
                                      <p:to>
                                        <p:strVal val="visible"/>
                                      </p:to>
                                    </p:set>
                                    <p:animEffect transition="in" filter="diamond(in)">
                                      <p:cBhvr>
                                        <p:cTn id="17" dur="2000"/>
                                        <p:tgtEl>
                                          <p:spTgt spid="660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頁尾版面配置區 1">
            <a:extLst>
              <a:ext uri="{FF2B5EF4-FFF2-40B4-BE49-F238E27FC236}">
                <a16:creationId xmlns:a16="http://schemas.microsoft.com/office/drawing/2014/main" id="{17E9F6FF-E39B-44E7-8EB5-DE88C8DB4DD6}"/>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94211" name="投影片編號版面配置區 2">
            <a:extLst>
              <a:ext uri="{FF2B5EF4-FFF2-40B4-BE49-F238E27FC236}">
                <a16:creationId xmlns:a16="http://schemas.microsoft.com/office/drawing/2014/main" id="{5DED247E-7248-4669-B4BC-C9D754AFCF6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7F65EC7-4D82-40BF-B53D-794616293B43}" type="slidenum">
              <a:rPr lang="en-US" altLang="zh-TW" b="0"/>
              <a:pPr/>
              <a:t>53</a:t>
            </a:fld>
            <a:endParaRPr lang="en-US" altLang="zh-TW" b="0"/>
          </a:p>
        </p:txBody>
      </p:sp>
      <p:sp>
        <p:nvSpPr>
          <p:cNvPr id="94212" name="Text Box 2">
            <a:extLst>
              <a:ext uri="{FF2B5EF4-FFF2-40B4-BE49-F238E27FC236}">
                <a16:creationId xmlns:a16="http://schemas.microsoft.com/office/drawing/2014/main" id="{3EDE0C30-F9DF-4F75-9C1B-DA7239C3B01A}"/>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7.21</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Timestamp concept</a:t>
            </a:r>
          </a:p>
        </p:txBody>
      </p:sp>
      <p:sp>
        <p:nvSpPr>
          <p:cNvPr id="94213" name="Rectangle 3">
            <a:extLst>
              <a:ext uri="{FF2B5EF4-FFF2-40B4-BE49-F238E27FC236}">
                <a16:creationId xmlns:a16="http://schemas.microsoft.com/office/drawing/2014/main" id="{93A7C220-4DFB-4BB3-9B6B-512DB4BDCCB8}"/>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94214" name="Rectangle 4">
            <a:extLst>
              <a:ext uri="{FF2B5EF4-FFF2-40B4-BE49-F238E27FC236}">
                <a16:creationId xmlns:a16="http://schemas.microsoft.com/office/drawing/2014/main" id="{3939A399-3935-42A1-8335-D005A33C9392}"/>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94215" name="Rectangle 5">
            <a:extLst>
              <a:ext uri="{FF2B5EF4-FFF2-40B4-BE49-F238E27FC236}">
                <a16:creationId xmlns:a16="http://schemas.microsoft.com/office/drawing/2014/main" id="{AED35A38-B910-4379-8878-96BECA3719FF}"/>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94216" name="Rectangle 6">
            <a:extLst>
              <a:ext uri="{FF2B5EF4-FFF2-40B4-BE49-F238E27FC236}">
                <a16:creationId xmlns:a16="http://schemas.microsoft.com/office/drawing/2014/main" id="{2A411C8E-D1F2-4A35-9405-A0835248C3F6}"/>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94217" name="Rectangle 7">
            <a:extLst>
              <a:ext uri="{FF2B5EF4-FFF2-40B4-BE49-F238E27FC236}">
                <a16:creationId xmlns:a16="http://schemas.microsoft.com/office/drawing/2014/main" id="{613EA175-9E03-4EF2-8577-2BAA78840182}"/>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94218" name="Rectangle 8">
            <a:extLst>
              <a:ext uri="{FF2B5EF4-FFF2-40B4-BE49-F238E27FC236}">
                <a16:creationId xmlns:a16="http://schemas.microsoft.com/office/drawing/2014/main" id="{73F36B4B-0511-43A5-A470-B6459F66A85C}"/>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94219" name="Rectangle 9">
            <a:extLst>
              <a:ext uri="{FF2B5EF4-FFF2-40B4-BE49-F238E27FC236}">
                <a16:creationId xmlns:a16="http://schemas.microsoft.com/office/drawing/2014/main" id="{8A40569A-AE01-4B79-874D-18C6B9784A95}"/>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662538" name="Picture 10">
            <a:extLst>
              <a:ext uri="{FF2B5EF4-FFF2-40B4-BE49-F238E27FC236}">
                <a16:creationId xmlns:a16="http://schemas.microsoft.com/office/drawing/2014/main" id="{B1B18B5A-92D0-4598-B499-087D86D862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940050"/>
            <a:ext cx="8189913" cy="193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2539" name="Picture 11">
            <a:extLst>
              <a:ext uri="{FF2B5EF4-FFF2-40B4-BE49-F238E27FC236}">
                <a16:creationId xmlns:a16="http://schemas.microsoft.com/office/drawing/2014/main" id="{6DBC2CCB-62C9-424E-9962-DC645A19ED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419225"/>
            <a:ext cx="1736725" cy="254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2541" name="Picture 13">
            <a:extLst>
              <a:ext uri="{FF2B5EF4-FFF2-40B4-BE49-F238E27FC236}">
                <a16:creationId xmlns:a16="http://schemas.microsoft.com/office/drawing/2014/main" id="{F9E81B87-9D01-432C-AFB9-5D2BA0B383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1409700"/>
            <a:ext cx="1498600"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2542" name="Picture 14">
            <a:extLst>
              <a:ext uri="{FF2B5EF4-FFF2-40B4-BE49-F238E27FC236}">
                <a16:creationId xmlns:a16="http://schemas.microsoft.com/office/drawing/2014/main" id="{501ED2B5-D002-46C1-ADE6-615E24BC33E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1403350"/>
            <a:ext cx="1498600" cy="278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2543" name="Picture 15">
            <a:extLst>
              <a:ext uri="{FF2B5EF4-FFF2-40B4-BE49-F238E27FC236}">
                <a16:creationId xmlns:a16="http://schemas.microsoft.com/office/drawing/2014/main" id="{A91A88F8-FE9A-46A6-93AA-BB52F262637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0000" y="1409700"/>
            <a:ext cx="1498600"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25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662539"/>
                                        </p:tgtEl>
                                        <p:attrNameLst>
                                          <p:attrName>style.visibility</p:attrName>
                                        </p:attrNameLst>
                                      </p:cBhvr>
                                      <p:to>
                                        <p:strVal val="visible"/>
                                      </p:to>
                                    </p:set>
                                    <p:animEffect transition="in" filter="wipe(up)">
                                      <p:cBhvr>
                                        <p:cTn id="11" dur="2000"/>
                                        <p:tgtEl>
                                          <p:spTgt spid="66253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662541"/>
                                        </p:tgtEl>
                                        <p:attrNameLst>
                                          <p:attrName>style.visibility</p:attrName>
                                        </p:attrNameLst>
                                      </p:cBhvr>
                                      <p:to>
                                        <p:strVal val="visible"/>
                                      </p:to>
                                    </p:set>
                                    <p:animEffect transition="in" filter="wipe(up)">
                                      <p:cBhvr>
                                        <p:cTn id="16" dur="2000"/>
                                        <p:tgtEl>
                                          <p:spTgt spid="66254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662542"/>
                                        </p:tgtEl>
                                        <p:attrNameLst>
                                          <p:attrName>style.visibility</p:attrName>
                                        </p:attrNameLst>
                                      </p:cBhvr>
                                      <p:to>
                                        <p:strVal val="visible"/>
                                      </p:to>
                                    </p:set>
                                    <p:animEffect transition="in" filter="wipe(up)">
                                      <p:cBhvr>
                                        <p:cTn id="21" dur="2000"/>
                                        <p:tgtEl>
                                          <p:spTgt spid="66254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nodeType="clickEffect">
                                  <p:stCondLst>
                                    <p:cond delay="0"/>
                                  </p:stCondLst>
                                  <p:childTnLst>
                                    <p:set>
                                      <p:cBhvr>
                                        <p:cTn id="25" dur="1" fill="hold">
                                          <p:stCondLst>
                                            <p:cond delay="0"/>
                                          </p:stCondLst>
                                        </p:cTn>
                                        <p:tgtEl>
                                          <p:spTgt spid="662543"/>
                                        </p:tgtEl>
                                        <p:attrNameLst>
                                          <p:attrName>style.visibility</p:attrName>
                                        </p:attrNameLst>
                                      </p:cBhvr>
                                      <p:to>
                                        <p:strVal val="visible"/>
                                      </p:to>
                                    </p:set>
                                    <p:animEffect transition="in" filter="wipe(up)">
                                      <p:cBhvr>
                                        <p:cTn id="26" dur="2000"/>
                                        <p:tgtEl>
                                          <p:spTgt spid="6625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5">
            <a:extLst>
              <a:ext uri="{FF2B5EF4-FFF2-40B4-BE49-F238E27FC236}">
                <a16:creationId xmlns:a16="http://schemas.microsoft.com/office/drawing/2014/main" id="{8374A0FC-4487-4379-9D18-71C473A452A3}"/>
              </a:ext>
            </a:extLst>
          </p:cNvPr>
          <p:cNvSpPr>
            <a:spLocks noGrp="1"/>
          </p:cNvSpPr>
          <p:nvPr>
            <p:ph type="sldNum" sz="quarter" idx="12"/>
          </p:nvPr>
        </p:nvSpPr>
        <p:spPr bwMode="auto">
          <a:xfrm>
            <a:off x="6686550" y="6308725"/>
            <a:ext cx="21336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r" rtl="0" eaLnBrk="1" fontAlgn="base" hangingPunct="1">
              <a:spcBef>
                <a:spcPct val="0"/>
              </a:spcBef>
              <a:spcAft>
                <a:spcPct val="0"/>
              </a:spcAft>
              <a:defRPr sz="1400" b="0" kern="1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2pPr>
            <a:lvl3pPr marL="9144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3pPr>
            <a:lvl4pPr marL="13716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4pPr>
            <a:lvl5pPr marL="18288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5pPr>
            <a:lvl6pPr marL="22860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6pPr>
            <a:lvl7pPr marL="27432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7pPr>
            <a:lvl8pPr marL="32004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8pPr>
            <a:lvl9pPr marL="36576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9pPr>
          </a:lstStyle>
          <a:p>
            <a:pPr>
              <a:defRPr/>
            </a:pPr>
            <a:fld id="{B49A12E6-BBBF-464C-8907-60390281992B}" type="slidenum">
              <a:rPr lang="en-US" altLang="zh-CN" smtClean="0"/>
              <a:pPr>
                <a:defRPr/>
              </a:pPr>
              <a:t>54</a:t>
            </a:fld>
            <a:endParaRPr lang="en-US" altLang="zh-CN"/>
          </a:p>
        </p:txBody>
      </p:sp>
      <p:sp>
        <p:nvSpPr>
          <p:cNvPr id="513026" name="Rectangle 2">
            <a:extLst>
              <a:ext uri="{FF2B5EF4-FFF2-40B4-BE49-F238E27FC236}">
                <a16:creationId xmlns:a16="http://schemas.microsoft.com/office/drawing/2014/main" id="{29D20280-0941-4427-9F1C-5E6E559DCEFD}"/>
              </a:ext>
            </a:extLst>
          </p:cNvPr>
          <p:cNvSpPr>
            <a:spLocks noGrp="1" noChangeArrowheads="1"/>
          </p:cNvSpPr>
          <p:nvPr>
            <p:ph type="title"/>
          </p:nvPr>
        </p:nvSpPr>
        <p:spPr/>
        <p:txBody>
          <a:bodyPr/>
          <a:lstStyle/>
          <a:p>
            <a:pPr eaLnBrk="1" hangingPunct="1">
              <a:defRPr/>
            </a:pPr>
            <a:r>
              <a:rPr lang="en-US" altLang="zh-CN"/>
              <a:t>Fragmentation with Options</a:t>
            </a:r>
          </a:p>
        </p:txBody>
      </p:sp>
      <p:sp>
        <p:nvSpPr>
          <p:cNvPr id="513027" name="Rectangle 3">
            <a:extLst>
              <a:ext uri="{FF2B5EF4-FFF2-40B4-BE49-F238E27FC236}">
                <a16:creationId xmlns:a16="http://schemas.microsoft.com/office/drawing/2014/main" id="{152C43CD-FAB2-49B2-A522-8D212AB91008}"/>
              </a:ext>
            </a:extLst>
          </p:cNvPr>
          <p:cNvSpPr>
            <a:spLocks noGrp="1" noChangeArrowheads="1"/>
          </p:cNvSpPr>
          <p:nvPr>
            <p:ph type="body" idx="1"/>
          </p:nvPr>
        </p:nvSpPr>
        <p:spPr>
          <a:xfrm>
            <a:off x="412750" y="1281112"/>
            <a:ext cx="7886700" cy="4351338"/>
          </a:xfrm>
        </p:spPr>
        <p:txBody>
          <a:bodyPr/>
          <a:lstStyle/>
          <a:p>
            <a:pPr eaLnBrk="1" hangingPunct="1">
              <a:defRPr/>
            </a:pPr>
            <a:r>
              <a:rPr lang="zh-CN" altLang="en-US" sz="3000" dirty="0"/>
              <a:t>哪些选项会复制到所有分片中？哪些只在第一个分片中出现？为什么？</a:t>
            </a:r>
          </a:p>
          <a:p>
            <a:pPr eaLnBrk="1" hangingPunct="1">
              <a:defRPr/>
            </a:pPr>
            <a:r>
              <a:rPr lang="zh-CN" altLang="en-US" sz="3000" dirty="0"/>
              <a:t>哪些选项用于数据报控制？哪些选项用于调试管理？</a:t>
            </a:r>
          </a:p>
        </p:txBody>
      </p:sp>
      <p:sp>
        <p:nvSpPr>
          <p:cNvPr id="513028" name="Rectangle 4">
            <a:extLst>
              <a:ext uri="{FF2B5EF4-FFF2-40B4-BE49-F238E27FC236}">
                <a16:creationId xmlns:a16="http://schemas.microsoft.com/office/drawing/2014/main" id="{7DA9FCFF-1017-4930-9F9A-CE238D827908}"/>
              </a:ext>
            </a:extLst>
          </p:cNvPr>
          <p:cNvSpPr>
            <a:spLocks noChangeArrowheads="1"/>
          </p:cNvSpPr>
          <p:nvPr/>
        </p:nvSpPr>
        <p:spPr bwMode="auto">
          <a:xfrm>
            <a:off x="4067175" y="3341688"/>
            <a:ext cx="217488" cy="3024187"/>
          </a:xfrm>
          <a:prstGeom prst="rect">
            <a:avLst/>
          </a:prstGeom>
          <a:solidFill>
            <a:srgbClr val="00FFFF">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endParaRPr lang="zh-CN" altLang="zh-CN">
              <a:effectLst>
                <a:outerShdw blurRad="38100" dist="38100" dir="2700000" algn="tl">
                  <a:srgbClr val="000000"/>
                </a:outerShdw>
              </a:effectLst>
            </a:endParaRPr>
          </a:p>
        </p:txBody>
      </p:sp>
      <p:sp>
        <p:nvSpPr>
          <p:cNvPr id="513029" name="Rectangle 5">
            <a:extLst>
              <a:ext uri="{FF2B5EF4-FFF2-40B4-BE49-F238E27FC236}">
                <a16:creationId xmlns:a16="http://schemas.microsoft.com/office/drawing/2014/main" id="{A04E5B9E-B62A-40FF-991C-3DA17D988526}"/>
              </a:ext>
            </a:extLst>
          </p:cNvPr>
          <p:cNvSpPr>
            <a:spLocks noChangeArrowheads="1"/>
          </p:cNvSpPr>
          <p:nvPr/>
        </p:nvSpPr>
        <p:spPr bwMode="auto">
          <a:xfrm>
            <a:off x="4356100" y="3341688"/>
            <a:ext cx="468313" cy="3024187"/>
          </a:xfrm>
          <a:prstGeom prst="rect">
            <a:avLst/>
          </a:prstGeom>
          <a:solidFill>
            <a:schemeClr val="folHlink">
              <a:alpha val="3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endParaRPr lang="zh-CN" altLang="zh-CN">
              <a:effectLst>
                <a:outerShdw blurRad="38100" dist="38100" dir="2700000" algn="tl">
                  <a:srgbClr val="000000"/>
                </a:outerShdw>
              </a:effectLst>
            </a:endParaRPr>
          </a:p>
        </p:txBody>
      </p:sp>
      <p:sp>
        <p:nvSpPr>
          <p:cNvPr id="513030" name="Text Box 6">
            <a:extLst>
              <a:ext uri="{FF2B5EF4-FFF2-40B4-BE49-F238E27FC236}">
                <a16:creationId xmlns:a16="http://schemas.microsoft.com/office/drawing/2014/main" id="{076E747A-DCD6-4C3D-A278-7DA2676879E5}"/>
              </a:ext>
            </a:extLst>
          </p:cNvPr>
          <p:cNvSpPr txBox="1">
            <a:spLocks noChangeArrowheads="1"/>
          </p:cNvSpPr>
          <p:nvPr/>
        </p:nvSpPr>
        <p:spPr bwMode="auto">
          <a:xfrm>
            <a:off x="6154738" y="3359150"/>
            <a:ext cx="111601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dirty="0">
                <a:solidFill>
                  <a:srgbClr val="00B0F0"/>
                </a:solidFill>
              </a:rPr>
              <a:t>No copy</a:t>
            </a:r>
          </a:p>
        </p:txBody>
      </p:sp>
      <p:sp>
        <p:nvSpPr>
          <p:cNvPr id="513031" name="Text Box 7">
            <a:extLst>
              <a:ext uri="{FF2B5EF4-FFF2-40B4-BE49-F238E27FC236}">
                <a16:creationId xmlns:a16="http://schemas.microsoft.com/office/drawing/2014/main" id="{3E4F03AC-9A70-4505-85B0-329A75DD19C6}"/>
              </a:ext>
            </a:extLst>
          </p:cNvPr>
          <p:cNvSpPr txBox="1">
            <a:spLocks noChangeArrowheads="1"/>
          </p:cNvSpPr>
          <p:nvPr/>
        </p:nvSpPr>
        <p:spPr bwMode="auto">
          <a:xfrm>
            <a:off x="6156325" y="3844925"/>
            <a:ext cx="111601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dirty="0">
                <a:solidFill>
                  <a:srgbClr val="00B0F0"/>
                </a:solidFill>
              </a:rPr>
              <a:t>No copy</a:t>
            </a:r>
          </a:p>
        </p:txBody>
      </p:sp>
      <p:sp>
        <p:nvSpPr>
          <p:cNvPr id="513032" name="Text Box 8">
            <a:extLst>
              <a:ext uri="{FF2B5EF4-FFF2-40B4-BE49-F238E27FC236}">
                <a16:creationId xmlns:a16="http://schemas.microsoft.com/office/drawing/2014/main" id="{74DD712A-49D1-458A-B1B8-7541E52FB89C}"/>
              </a:ext>
            </a:extLst>
          </p:cNvPr>
          <p:cNvSpPr txBox="1">
            <a:spLocks noChangeArrowheads="1"/>
          </p:cNvSpPr>
          <p:nvPr/>
        </p:nvSpPr>
        <p:spPr bwMode="auto">
          <a:xfrm>
            <a:off x="6156325" y="4349750"/>
            <a:ext cx="111601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dirty="0">
                <a:solidFill>
                  <a:srgbClr val="00B0F0"/>
                </a:solidFill>
              </a:rPr>
              <a:t>No copy</a:t>
            </a:r>
          </a:p>
        </p:txBody>
      </p:sp>
      <p:sp>
        <p:nvSpPr>
          <p:cNvPr id="513033" name="Text Box 9">
            <a:extLst>
              <a:ext uri="{FF2B5EF4-FFF2-40B4-BE49-F238E27FC236}">
                <a16:creationId xmlns:a16="http://schemas.microsoft.com/office/drawing/2014/main" id="{978FF064-2A13-4184-88FD-B8A223222573}"/>
              </a:ext>
            </a:extLst>
          </p:cNvPr>
          <p:cNvSpPr txBox="1">
            <a:spLocks noChangeArrowheads="1"/>
          </p:cNvSpPr>
          <p:nvPr/>
        </p:nvSpPr>
        <p:spPr bwMode="auto">
          <a:xfrm>
            <a:off x="6156325" y="5908675"/>
            <a:ext cx="111601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dirty="0">
                <a:solidFill>
                  <a:srgbClr val="00B0F0"/>
                </a:solidFill>
              </a:rPr>
              <a:t>No copy</a:t>
            </a:r>
          </a:p>
        </p:txBody>
      </p:sp>
      <p:sp>
        <p:nvSpPr>
          <p:cNvPr id="513034" name="Text Box 10">
            <a:extLst>
              <a:ext uri="{FF2B5EF4-FFF2-40B4-BE49-F238E27FC236}">
                <a16:creationId xmlns:a16="http://schemas.microsoft.com/office/drawing/2014/main" id="{7BE7747D-EC3D-4805-A2F5-B890644528B0}"/>
              </a:ext>
            </a:extLst>
          </p:cNvPr>
          <p:cNvSpPr txBox="1">
            <a:spLocks noChangeArrowheads="1"/>
          </p:cNvSpPr>
          <p:nvPr/>
        </p:nvSpPr>
        <p:spPr bwMode="auto">
          <a:xfrm>
            <a:off x="6156325" y="4852988"/>
            <a:ext cx="7601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dirty="0">
                <a:solidFill>
                  <a:srgbClr val="00B0F0"/>
                </a:solidFill>
              </a:rPr>
              <a:t>Copy</a:t>
            </a:r>
          </a:p>
        </p:txBody>
      </p:sp>
      <p:sp>
        <p:nvSpPr>
          <p:cNvPr id="513035" name="Text Box 11">
            <a:extLst>
              <a:ext uri="{FF2B5EF4-FFF2-40B4-BE49-F238E27FC236}">
                <a16:creationId xmlns:a16="http://schemas.microsoft.com/office/drawing/2014/main" id="{BC1F3006-10A8-4C01-8C24-4ACBF1EDEA5F}"/>
              </a:ext>
            </a:extLst>
          </p:cNvPr>
          <p:cNvSpPr txBox="1">
            <a:spLocks noChangeArrowheads="1"/>
          </p:cNvSpPr>
          <p:nvPr/>
        </p:nvSpPr>
        <p:spPr bwMode="auto">
          <a:xfrm>
            <a:off x="6156325" y="5403850"/>
            <a:ext cx="7601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dirty="0">
                <a:solidFill>
                  <a:srgbClr val="00B0F0"/>
                </a:solidFill>
              </a:rPr>
              <a:t>Copy</a:t>
            </a:r>
          </a:p>
        </p:txBody>
      </p:sp>
      <p:sp>
        <p:nvSpPr>
          <p:cNvPr id="513036" name="Text Box 12">
            <a:extLst>
              <a:ext uri="{FF2B5EF4-FFF2-40B4-BE49-F238E27FC236}">
                <a16:creationId xmlns:a16="http://schemas.microsoft.com/office/drawing/2014/main" id="{C5052532-4919-4247-97E0-9B694CD19709}"/>
              </a:ext>
            </a:extLst>
          </p:cNvPr>
          <p:cNvSpPr txBox="1">
            <a:spLocks noChangeArrowheads="1"/>
          </p:cNvSpPr>
          <p:nvPr/>
        </p:nvSpPr>
        <p:spPr bwMode="auto">
          <a:xfrm>
            <a:off x="7667625" y="4852988"/>
            <a:ext cx="103586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a:solidFill>
                  <a:schemeClr val="folHlink"/>
                </a:solidFill>
              </a:rPr>
              <a:t>Control</a:t>
            </a:r>
          </a:p>
        </p:txBody>
      </p:sp>
      <p:sp>
        <p:nvSpPr>
          <p:cNvPr id="513037" name="Text Box 13">
            <a:extLst>
              <a:ext uri="{FF2B5EF4-FFF2-40B4-BE49-F238E27FC236}">
                <a16:creationId xmlns:a16="http://schemas.microsoft.com/office/drawing/2014/main" id="{D5454D74-9023-46EA-989A-BC848D0507E4}"/>
              </a:ext>
            </a:extLst>
          </p:cNvPr>
          <p:cNvSpPr txBox="1">
            <a:spLocks noChangeArrowheads="1"/>
          </p:cNvSpPr>
          <p:nvPr/>
        </p:nvSpPr>
        <p:spPr bwMode="auto">
          <a:xfrm>
            <a:off x="7667625" y="5403850"/>
            <a:ext cx="103586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a:solidFill>
                  <a:schemeClr val="folHlink"/>
                </a:solidFill>
              </a:rPr>
              <a:t>Control</a:t>
            </a:r>
          </a:p>
        </p:txBody>
      </p:sp>
      <p:sp>
        <p:nvSpPr>
          <p:cNvPr id="513038" name="Text Box 14">
            <a:extLst>
              <a:ext uri="{FF2B5EF4-FFF2-40B4-BE49-F238E27FC236}">
                <a16:creationId xmlns:a16="http://schemas.microsoft.com/office/drawing/2014/main" id="{B54C2045-ED41-4E54-B68A-1A8CAC1C1EEA}"/>
              </a:ext>
            </a:extLst>
          </p:cNvPr>
          <p:cNvSpPr txBox="1">
            <a:spLocks noChangeArrowheads="1"/>
          </p:cNvSpPr>
          <p:nvPr/>
        </p:nvSpPr>
        <p:spPr bwMode="auto">
          <a:xfrm>
            <a:off x="7667625" y="4349750"/>
            <a:ext cx="103586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a:solidFill>
                  <a:schemeClr val="folHlink"/>
                </a:solidFill>
              </a:rPr>
              <a:t>Control</a:t>
            </a:r>
          </a:p>
        </p:txBody>
      </p:sp>
      <p:sp>
        <p:nvSpPr>
          <p:cNvPr id="513039" name="Text Box 15">
            <a:extLst>
              <a:ext uri="{FF2B5EF4-FFF2-40B4-BE49-F238E27FC236}">
                <a16:creationId xmlns:a16="http://schemas.microsoft.com/office/drawing/2014/main" id="{5C13C2C3-531E-4725-8AE5-63413AB57160}"/>
              </a:ext>
            </a:extLst>
          </p:cNvPr>
          <p:cNvSpPr txBox="1">
            <a:spLocks noChangeArrowheads="1"/>
          </p:cNvSpPr>
          <p:nvPr/>
        </p:nvSpPr>
        <p:spPr bwMode="auto">
          <a:xfrm>
            <a:off x="7667625" y="3844925"/>
            <a:ext cx="103586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dirty="0">
                <a:solidFill>
                  <a:schemeClr val="folHlink"/>
                </a:solidFill>
              </a:rPr>
              <a:t>Control</a:t>
            </a:r>
          </a:p>
        </p:txBody>
      </p:sp>
      <p:sp>
        <p:nvSpPr>
          <p:cNvPr id="513040" name="Text Box 16">
            <a:extLst>
              <a:ext uri="{FF2B5EF4-FFF2-40B4-BE49-F238E27FC236}">
                <a16:creationId xmlns:a16="http://schemas.microsoft.com/office/drawing/2014/main" id="{9FAABC84-2921-4E64-8E05-DBFADDDD8632}"/>
              </a:ext>
            </a:extLst>
          </p:cNvPr>
          <p:cNvSpPr txBox="1">
            <a:spLocks noChangeArrowheads="1"/>
          </p:cNvSpPr>
          <p:nvPr/>
        </p:nvSpPr>
        <p:spPr bwMode="auto">
          <a:xfrm>
            <a:off x="7667625" y="3387725"/>
            <a:ext cx="103586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a:solidFill>
                  <a:schemeClr val="folHlink"/>
                </a:solidFill>
              </a:rPr>
              <a:t>Control</a:t>
            </a:r>
          </a:p>
        </p:txBody>
      </p:sp>
      <p:sp>
        <p:nvSpPr>
          <p:cNvPr id="513041" name="Text Box 17">
            <a:extLst>
              <a:ext uri="{FF2B5EF4-FFF2-40B4-BE49-F238E27FC236}">
                <a16:creationId xmlns:a16="http://schemas.microsoft.com/office/drawing/2014/main" id="{3AEA609E-9E50-40D1-B4E0-823623B552C6}"/>
              </a:ext>
            </a:extLst>
          </p:cNvPr>
          <p:cNvSpPr txBox="1">
            <a:spLocks noChangeArrowheads="1"/>
          </p:cNvSpPr>
          <p:nvPr/>
        </p:nvSpPr>
        <p:spPr bwMode="auto">
          <a:xfrm>
            <a:off x="7667625" y="5908675"/>
            <a:ext cx="9364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a:solidFill>
                  <a:schemeClr val="folHlink"/>
                </a:solidFill>
              </a:rPr>
              <a:t>Debug</a:t>
            </a:r>
          </a:p>
        </p:txBody>
      </p:sp>
      <p:sp>
        <p:nvSpPr>
          <p:cNvPr id="513042" name="Rectangle 18">
            <a:extLst>
              <a:ext uri="{FF2B5EF4-FFF2-40B4-BE49-F238E27FC236}">
                <a16:creationId xmlns:a16="http://schemas.microsoft.com/office/drawing/2014/main" id="{300C4EB4-8B64-4BAD-8320-36C985EAB175}"/>
              </a:ext>
            </a:extLst>
          </p:cNvPr>
          <p:cNvSpPr>
            <a:spLocks noChangeArrowheads="1"/>
          </p:cNvSpPr>
          <p:nvPr/>
        </p:nvSpPr>
        <p:spPr bwMode="auto">
          <a:xfrm>
            <a:off x="323850" y="3341688"/>
            <a:ext cx="5905500" cy="3453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90000"/>
              </a:lnSpc>
              <a:spcBef>
                <a:spcPct val="30000"/>
              </a:spcBef>
              <a:defRPr/>
            </a:pPr>
            <a:r>
              <a:rPr lang="en-US" altLang="zh-CN" sz="2800" dirty="0"/>
              <a:t>No operation		0 00 00001</a:t>
            </a:r>
          </a:p>
          <a:p>
            <a:pPr eaLnBrk="1" hangingPunct="1">
              <a:lnSpc>
                <a:spcPct val="90000"/>
              </a:lnSpc>
              <a:spcBef>
                <a:spcPct val="30000"/>
              </a:spcBef>
              <a:defRPr/>
            </a:pPr>
            <a:r>
              <a:rPr lang="en-US" altLang="zh-CN" sz="2800" dirty="0"/>
              <a:t>End of option		0 00 00000</a:t>
            </a:r>
          </a:p>
          <a:p>
            <a:pPr eaLnBrk="1" hangingPunct="1">
              <a:lnSpc>
                <a:spcPct val="90000"/>
              </a:lnSpc>
              <a:spcBef>
                <a:spcPct val="30000"/>
              </a:spcBef>
              <a:defRPr/>
            </a:pPr>
            <a:r>
              <a:rPr lang="en-US" altLang="zh-CN" sz="2800" dirty="0"/>
              <a:t>Record route		0 00 00111</a:t>
            </a:r>
          </a:p>
          <a:p>
            <a:pPr eaLnBrk="1" hangingPunct="1">
              <a:lnSpc>
                <a:spcPct val="90000"/>
              </a:lnSpc>
              <a:spcBef>
                <a:spcPct val="30000"/>
              </a:spcBef>
              <a:defRPr/>
            </a:pPr>
            <a:r>
              <a:rPr lang="en-US" altLang="zh-CN" sz="2800" dirty="0"/>
              <a:t>Strict source route	1 00 01001</a:t>
            </a:r>
          </a:p>
          <a:p>
            <a:pPr eaLnBrk="1" hangingPunct="1">
              <a:lnSpc>
                <a:spcPct val="90000"/>
              </a:lnSpc>
              <a:spcBef>
                <a:spcPct val="30000"/>
              </a:spcBef>
              <a:defRPr/>
            </a:pPr>
            <a:r>
              <a:rPr lang="en-US" altLang="zh-CN" sz="2800" dirty="0"/>
              <a:t>Loose source route	1 00 00011</a:t>
            </a:r>
          </a:p>
          <a:p>
            <a:pPr eaLnBrk="1" hangingPunct="1">
              <a:lnSpc>
                <a:spcPct val="90000"/>
              </a:lnSpc>
              <a:spcBef>
                <a:spcPct val="30000"/>
              </a:spcBef>
              <a:defRPr/>
            </a:pPr>
            <a:r>
              <a:rPr lang="en-US" altLang="zh-CN" sz="2800" dirty="0"/>
              <a:t>Timestamp			0 10 00100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3042"/>
                                        </p:tgtEl>
                                        <p:attrNameLst>
                                          <p:attrName>style.visibility</p:attrName>
                                        </p:attrNameLst>
                                      </p:cBhvr>
                                      <p:to>
                                        <p:strVal val="visible"/>
                                      </p:to>
                                    </p:set>
                                    <p:animEffect transition="in" filter="fade">
                                      <p:cBhvr>
                                        <p:cTn id="7" dur="500"/>
                                        <p:tgtEl>
                                          <p:spTgt spid="5130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13028"/>
                                        </p:tgtEl>
                                        <p:attrNameLst>
                                          <p:attrName>style.visibility</p:attrName>
                                        </p:attrNameLst>
                                      </p:cBhvr>
                                      <p:to>
                                        <p:strVal val="visible"/>
                                      </p:to>
                                    </p:set>
                                    <p:animEffect transition="in" filter="wipe(up)">
                                      <p:cBhvr>
                                        <p:cTn id="12" dur="1000"/>
                                        <p:tgtEl>
                                          <p:spTgt spid="5130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13030"/>
                                        </p:tgtEl>
                                        <p:attrNameLst>
                                          <p:attrName>style.visibility</p:attrName>
                                        </p:attrNameLst>
                                      </p:cBhvr>
                                      <p:to>
                                        <p:strVal val="visible"/>
                                      </p:to>
                                    </p:set>
                                    <p:animEffect transition="in" filter="dissolve">
                                      <p:cBhvr>
                                        <p:cTn id="17" dur="500"/>
                                        <p:tgtEl>
                                          <p:spTgt spid="513030"/>
                                        </p:tgtEl>
                                      </p:cBhvr>
                                    </p:animEffect>
                                  </p:childTnLst>
                                </p:cTn>
                              </p:par>
                            </p:childTnLst>
                          </p:cTn>
                        </p:par>
                        <p:par>
                          <p:cTn id="18" fill="hold" nodeType="afterGroup">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513031"/>
                                        </p:tgtEl>
                                        <p:attrNameLst>
                                          <p:attrName>style.visibility</p:attrName>
                                        </p:attrNameLst>
                                      </p:cBhvr>
                                      <p:to>
                                        <p:strVal val="visible"/>
                                      </p:to>
                                    </p:set>
                                    <p:animEffect transition="in" filter="dissolve">
                                      <p:cBhvr>
                                        <p:cTn id="21" dur="500"/>
                                        <p:tgtEl>
                                          <p:spTgt spid="513031"/>
                                        </p:tgtEl>
                                      </p:cBhvr>
                                    </p:animEffect>
                                  </p:childTnLst>
                                </p:cTn>
                              </p:par>
                            </p:childTnLst>
                          </p:cTn>
                        </p:par>
                        <p:par>
                          <p:cTn id="22" fill="hold" nodeType="afterGroup">
                            <p:stCondLst>
                              <p:cond delay="1000"/>
                            </p:stCondLst>
                            <p:childTnLst>
                              <p:par>
                                <p:cTn id="23" presetID="9" presetClass="entr" presetSubtype="0" fill="hold" grpId="0" nodeType="afterEffect">
                                  <p:stCondLst>
                                    <p:cond delay="0"/>
                                  </p:stCondLst>
                                  <p:childTnLst>
                                    <p:set>
                                      <p:cBhvr>
                                        <p:cTn id="24" dur="1" fill="hold">
                                          <p:stCondLst>
                                            <p:cond delay="0"/>
                                          </p:stCondLst>
                                        </p:cTn>
                                        <p:tgtEl>
                                          <p:spTgt spid="513032"/>
                                        </p:tgtEl>
                                        <p:attrNameLst>
                                          <p:attrName>style.visibility</p:attrName>
                                        </p:attrNameLst>
                                      </p:cBhvr>
                                      <p:to>
                                        <p:strVal val="visible"/>
                                      </p:to>
                                    </p:set>
                                    <p:animEffect transition="in" filter="dissolve">
                                      <p:cBhvr>
                                        <p:cTn id="25" dur="500"/>
                                        <p:tgtEl>
                                          <p:spTgt spid="513032"/>
                                        </p:tgtEl>
                                      </p:cBhvr>
                                    </p:animEffect>
                                  </p:childTnLst>
                                </p:cTn>
                              </p:par>
                            </p:childTnLst>
                          </p:cTn>
                        </p:par>
                        <p:par>
                          <p:cTn id="26" fill="hold" nodeType="afterGroup">
                            <p:stCondLst>
                              <p:cond delay="1500"/>
                            </p:stCondLst>
                            <p:childTnLst>
                              <p:par>
                                <p:cTn id="27" presetID="9" presetClass="entr" presetSubtype="0" fill="hold" grpId="0" nodeType="afterEffect">
                                  <p:stCondLst>
                                    <p:cond delay="0"/>
                                  </p:stCondLst>
                                  <p:childTnLst>
                                    <p:set>
                                      <p:cBhvr>
                                        <p:cTn id="28" dur="1" fill="hold">
                                          <p:stCondLst>
                                            <p:cond delay="0"/>
                                          </p:stCondLst>
                                        </p:cTn>
                                        <p:tgtEl>
                                          <p:spTgt spid="513034"/>
                                        </p:tgtEl>
                                        <p:attrNameLst>
                                          <p:attrName>style.visibility</p:attrName>
                                        </p:attrNameLst>
                                      </p:cBhvr>
                                      <p:to>
                                        <p:strVal val="visible"/>
                                      </p:to>
                                    </p:set>
                                    <p:animEffect transition="in" filter="dissolve">
                                      <p:cBhvr>
                                        <p:cTn id="29" dur="500"/>
                                        <p:tgtEl>
                                          <p:spTgt spid="513034"/>
                                        </p:tgtEl>
                                      </p:cBhvr>
                                    </p:animEffect>
                                  </p:childTnLst>
                                </p:cTn>
                              </p:par>
                            </p:childTnLst>
                          </p:cTn>
                        </p:par>
                        <p:par>
                          <p:cTn id="30" fill="hold" nodeType="afterGroup">
                            <p:stCondLst>
                              <p:cond delay="2000"/>
                            </p:stCondLst>
                            <p:childTnLst>
                              <p:par>
                                <p:cTn id="31" presetID="9" presetClass="entr" presetSubtype="0" fill="hold" grpId="0" nodeType="afterEffect">
                                  <p:stCondLst>
                                    <p:cond delay="0"/>
                                  </p:stCondLst>
                                  <p:childTnLst>
                                    <p:set>
                                      <p:cBhvr>
                                        <p:cTn id="32" dur="1" fill="hold">
                                          <p:stCondLst>
                                            <p:cond delay="0"/>
                                          </p:stCondLst>
                                        </p:cTn>
                                        <p:tgtEl>
                                          <p:spTgt spid="513035"/>
                                        </p:tgtEl>
                                        <p:attrNameLst>
                                          <p:attrName>style.visibility</p:attrName>
                                        </p:attrNameLst>
                                      </p:cBhvr>
                                      <p:to>
                                        <p:strVal val="visible"/>
                                      </p:to>
                                    </p:set>
                                    <p:animEffect transition="in" filter="dissolve">
                                      <p:cBhvr>
                                        <p:cTn id="33" dur="500"/>
                                        <p:tgtEl>
                                          <p:spTgt spid="513035"/>
                                        </p:tgtEl>
                                      </p:cBhvr>
                                    </p:animEffect>
                                  </p:childTnLst>
                                </p:cTn>
                              </p:par>
                            </p:childTnLst>
                          </p:cTn>
                        </p:par>
                        <p:par>
                          <p:cTn id="34" fill="hold" nodeType="afterGroup">
                            <p:stCondLst>
                              <p:cond delay="2500"/>
                            </p:stCondLst>
                            <p:childTnLst>
                              <p:par>
                                <p:cTn id="35" presetID="9" presetClass="entr" presetSubtype="0" fill="hold" grpId="0" nodeType="afterEffect">
                                  <p:stCondLst>
                                    <p:cond delay="0"/>
                                  </p:stCondLst>
                                  <p:childTnLst>
                                    <p:set>
                                      <p:cBhvr>
                                        <p:cTn id="36" dur="1" fill="hold">
                                          <p:stCondLst>
                                            <p:cond delay="0"/>
                                          </p:stCondLst>
                                        </p:cTn>
                                        <p:tgtEl>
                                          <p:spTgt spid="513033"/>
                                        </p:tgtEl>
                                        <p:attrNameLst>
                                          <p:attrName>style.visibility</p:attrName>
                                        </p:attrNameLst>
                                      </p:cBhvr>
                                      <p:to>
                                        <p:strVal val="visible"/>
                                      </p:to>
                                    </p:set>
                                    <p:animEffect transition="in" filter="dissolve">
                                      <p:cBhvr>
                                        <p:cTn id="37" dur="500"/>
                                        <p:tgtEl>
                                          <p:spTgt spid="51303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513029"/>
                                        </p:tgtEl>
                                        <p:attrNameLst>
                                          <p:attrName>style.visibility</p:attrName>
                                        </p:attrNameLst>
                                      </p:cBhvr>
                                      <p:to>
                                        <p:strVal val="visible"/>
                                      </p:to>
                                    </p:set>
                                    <p:animEffect transition="in" filter="wipe(up)">
                                      <p:cBhvr>
                                        <p:cTn id="42" dur="1000"/>
                                        <p:tgtEl>
                                          <p:spTgt spid="51302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13040"/>
                                        </p:tgtEl>
                                        <p:attrNameLst>
                                          <p:attrName>style.visibility</p:attrName>
                                        </p:attrNameLst>
                                      </p:cBhvr>
                                      <p:to>
                                        <p:strVal val="visible"/>
                                      </p:to>
                                    </p:set>
                                    <p:animEffect transition="in" filter="dissolve">
                                      <p:cBhvr>
                                        <p:cTn id="47" dur="500"/>
                                        <p:tgtEl>
                                          <p:spTgt spid="513040"/>
                                        </p:tgtEl>
                                      </p:cBhvr>
                                    </p:animEffect>
                                  </p:childTnLst>
                                </p:cTn>
                              </p:par>
                            </p:childTnLst>
                          </p:cTn>
                        </p:par>
                        <p:par>
                          <p:cTn id="48" fill="hold" nodeType="afterGroup">
                            <p:stCondLst>
                              <p:cond delay="500"/>
                            </p:stCondLst>
                            <p:childTnLst>
                              <p:par>
                                <p:cTn id="49" presetID="9" presetClass="entr" presetSubtype="0" fill="hold" grpId="0" nodeType="afterEffect">
                                  <p:stCondLst>
                                    <p:cond delay="0"/>
                                  </p:stCondLst>
                                  <p:childTnLst>
                                    <p:set>
                                      <p:cBhvr>
                                        <p:cTn id="50" dur="1" fill="hold">
                                          <p:stCondLst>
                                            <p:cond delay="0"/>
                                          </p:stCondLst>
                                        </p:cTn>
                                        <p:tgtEl>
                                          <p:spTgt spid="513039"/>
                                        </p:tgtEl>
                                        <p:attrNameLst>
                                          <p:attrName>style.visibility</p:attrName>
                                        </p:attrNameLst>
                                      </p:cBhvr>
                                      <p:to>
                                        <p:strVal val="visible"/>
                                      </p:to>
                                    </p:set>
                                    <p:animEffect transition="in" filter="dissolve">
                                      <p:cBhvr>
                                        <p:cTn id="51" dur="500"/>
                                        <p:tgtEl>
                                          <p:spTgt spid="513039"/>
                                        </p:tgtEl>
                                      </p:cBhvr>
                                    </p:animEffect>
                                  </p:childTnLst>
                                </p:cTn>
                              </p:par>
                            </p:childTnLst>
                          </p:cTn>
                        </p:par>
                        <p:par>
                          <p:cTn id="52" fill="hold" nodeType="afterGroup">
                            <p:stCondLst>
                              <p:cond delay="1000"/>
                            </p:stCondLst>
                            <p:childTnLst>
                              <p:par>
                                <p:cTn id="53" presetID="9" presetClass="entr" presetSubtype="0" fill="hold" grpId="0" nodeType="afterEffect">
                                  <p:stCondLst>
                                    <p:cond delay="0"/>
                                  </p:stCondLst>
                                  <p:childTnLst>
                                    <p:set>
                                      <p:cBhvr>
                                        <p:cTn id="54" dur="1" fill="hold">
                                          <p:stCondLst>
                                            <p:cond delay="0"/>
                                          </p:stCondLst>
                                        </p:cTn>
                                        <p:tgtEl>
                                          <p:spTgt spid="513038"/>
                                        </p:tgtEl>
                                        <p:attrNameLst>
                                          <p:attrName>style.visibility</p:attrName>
                                        </p:attrNameLst>
                                      </p:cBhvr>
                                      <p:to>
                                        <p:strVal val="visible"/>
                                      </p:to>
                                    </p:set>
                                    <p:animEffect transition="in" filter="dissolve">
                                      <p:cBhvr>
                                        <p:cTn id="55" dur="500"/>
                                        <p:tgtEl>
                                          <p:spTgt spid="513038"/>
                                        </p:tgtEl>
                                      </p:cBhvr>
                                    </p:animEffect>
                                  </p:childTnLst>
                                </p:cTn>
                              </p:par>
                            </p:childTnLst>
                          </p:cTn>
                        </p:par>
                        <p:par>
                          <p:cTn id="56" fill="hold" nodeType="afterGroup">
                            <p:stCondLst>
                              <p:cond delay="1500"/>
                            </p:stCondLst>
                            <p:childTnLst>
                              <p:par>
                                <p:cTn id="57" presetID="9" presetClass="entr" presetSubtype="0" fill="hold" grpId="0" nodeType="afterEffect">
                                  <p:stCondLst>
                                    <p:cond delay="0"/>
                                  </p:stCondLst>
                                  <p:childTnLst>
                                    <p:set>
                                      <p:cBhvr>
                                        <p:cTn id="58" dur="1" fill="hold">
                                          <p:stCondLst>
                                            <p:cond delay="0"/>
                                          </p:stCondLst>
                                        </p:cTn>
                                        <p:tgtEl>
                                          <p:spTgt spid="513036"/>
                                        </p:tgtEl>
                                        <p:attrNameLst>
                                          <p:attrName>style.visibility</p:attrName>
                                        </p:attrNameLst>
                                      </p:cBhvr>
                                      <p:to>
                                        <p:strVal val="visible"/>
                                      </p:to>
                                    </p:set>
                                    <p:animEffect transition="in" filter="dissolve">
                                      <p:cBhvr>
                                        <p:cTn id="59" dur="500"/>
                                        <p:tgtEl>
                                          <p:spTgt spid="513036"/>
                                        </p:tgtEl>
                                      </p:cBhvr>
                                    </p:animEffect>
                                  </p:childTnLst>
                                </p:cTn>
                              </p:par>
                            </p:childTnLst>
                          </p:cTn>
                        </p:par>
                        <p:par>
                          <p:cTn id="60" fill="hold" nodeType="afterGroup">
                            <p:stCondLst>
                              <p:cond delay="2000"/>
                            </p:stCondLst>
                            <p:childTnLst>
                              <p:par>
                                <p:cTn id="61" presetID="9" presetClass="entr" presetSubtype="0" fill="hold" grpId="0" nodeType="afterEffect">
                                  <p:stCondLst>
                                    <p:cond delay="0"/>
                                  </p:stCondLst>
                                  <p:childTnLst>
                                    <p:set>
                                      <p:cBhvr>
                                        <p:cTn id="62" dur="1" fill="hold">
                                          <p:stCondLst>
                                            <p:cond delay="0"/>
                                          </p:stCondLst>
                                        </p:cTn>
                                        <p:tgtEl>
                                          <p:spTgt spid="513037"/>
                                        </p:tgtEl>
                                        <p:attrNameLst>
                                          <p:attrName>style.visibility</p:attrName>
                                        </p:attrNameLst>
                                      </p:cBhvr>
                                      <p:to>
                                        <p:strVal val="visible"/>
                                      </p:to>
                                    </p:set>
                                    <p:animEffect transition="in" filter="dissolve">
                                      <p:cBhvr>
                                        <p:cTn id="63" dur="500"/>
                                        <p:tgtEl>
                                          <p:spTgt spid="513037"/>
                                        </p:tgtEl>
                                      </p:cBhvr>
                                    </p:animEffect>
                                  </p:childTnLst>
                                </p:cTn>
                              </p:par>
                            </p:childTnLst>
                          </p:cTn>
                        </p:par>
                        <p:par>
                          <p:cTn id="64" fill="hold" nodeType="afterGroup">
                            <p:stCondLst>
                              <p:cond delay="2500"/>
                            </p:stCondLst>
                            <p:childTnLst>
                              <p:par>
                                <p:cTn id="65" presetID="9" presetClass="entr" presetSubtype="0" fill="hold" grpId="0" nodeType="afterEffect">
                                  <p:stCondLst>
                                    <p:cond delay="0"/>
                                  </p:stCondLst>
                                  <p:childTnLst>
                                    <p:set>
                                      <p:cBhvr>
                                        <p:cTn id="66" dur="1" fill="hold">
                                          <p:stCondLst>
                                            <p:cond delay="0"/>
                                          </p:stCondLst>
                                        </p:cTn>
                                        <p:tgtEl>
                                          <p:spTgt spid="513041"/>
                                        </p:tgtEl>
                                        <p:attrNameLst>
                                          <p:attrName>style.visibility</p:attrName>
                                        </p:attrNameLst>
                                      </p:cBhvr>
                                      <p:to>
                                        <p:strVal val="visible"/>
                                      </p:to>
                                    </p:set>
                                    <p:animEffect transition="in" filter="dissolve">
                                      <p:cBhvr>
                                        <p:cTn id="67" dur="500"/>
                                        <p:tgtEl>
                                          <p:spTgt spid="5130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8" grpId="0" animBg="1"/>
      <p:bldP spid="513029" grpId="0" animBg="1"/>
      <p:bldP spid="513030" grpId="0"/>
      <p:bldP spid="513031" grpId="0"/>
      <p:bldP spid="513032" grpId="0"/>
      <p:bldP spid="513033" grpId="0"/>
      <p:bldP spid="513034" grpId="0"/>
      <p:bldP spid="513035" grpId="0"/>
      <p:bldP spid="513036" grpId="0"/>
      <p:bldP spid="513037" grpId="0"/>
      <p:bldP spid="513038" grpId="0"/>
      <p:bldP spid="513039" grpId="0"/>
      <p:bldP spid="513040" grpId="0"/>
      <p:bldP spid="513041" grpId="0"/>
      <p:bldP spid="51304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頁尾版面配置區 1">
            <a:extLst>
              <a:ext uri="{FF2B5EF4-FFF2-40B4-BE49-F238E27FC236}">
                <a16:creationId xmlns:a16="http://schemas.microsoft.com/office/drawing/2014/main" id="{2345B118-CCD3-4A90-BF16-47E00F583474}"/>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00355" name="投影片編號版面配置區 2">
            <a:extLst>
              <a:ext uri="{FF2B5EF4-FFF2-40B4-BE49-F238E27FC236}">
                <a16:creationId xmlns:a16="http://schemas.microsoft.com/office/drawing/2014/main" id="{89CE1714-219E-4D3A-B0EE-A373886E1D9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8E54BAD-6471-4ECA-B7FB-645783249259}" type="slidenum">
              <a:rPr lang="en-US" altLang="zh-TW" b="0"/>
              <a:pPr/>
              <a:t>55</a:t>
            </a:fld>
            <a:endParaRPr lang="en-US" altLang="zh-TW" b="0"/>
          </a:p>
        </p:txBody>
      </p:sp>
      <p:sp>
        <p:nvSpPr>
          <p:cNvPr id="100356" name="Text Box 2">
            <a:extLst>
              <a:ext uri="{FF2B5EF4-FFF2-40B4-BE49-F238E27FC236}">
                <a16:creationId xmlns:a16="http://schemas.microsoft.com/office/drawing/2014/main" id="{593389FF-868D-4907-B462-AAAEF156466D}"/>
              </a:ext>
            </a:extLst>
          </p:cNvPr>
          <p:cNvSpPr txBox="1">
            <a:spLocks noChangeArrowheads="1"/>
          </p:cNvSpPr>
          <p:nvPr/>
        </p:nvSpPr>
        <p:spPr bwMode="auto">
          <a:xfrm>
            <a:off x="76200" y="696913"/>
            <a:ext cx="89154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400" dirty="0">
                <a:latin typeface="Arial Unicode MS" pitchFamily="34" charset="-128"/>
                <a:ea typeface="新細明體" panose="02020500000000000000" pitchFamily="18" charset="-120"/>
              </a:rPr>
              <a:t>One of the utilities available in UNIX to check the traveling of the IP packets is ping. In the next chapter, we talk about the ping program in more detail. </a:t>
            </a:r>
          </a:p>
          <a:p>
            <a:pPr algn="just"/>
            <a:r>
              <a:rPr lang="en-US" altLang="zh-TW" sz="2400" dirty="0">
                <a:latin typeface="Arial Unicode MS" pitchFamily="34" charset="-128"/>
                <a:ea typeface="新細明體" panose="02020500000000000000" pitchFamily="18" charset="-120"/>
              </a:rPr>
              <a:t>In this example, we want to show how to use the program to see if a host is available. We ping a server at De Anza College named fhda.edu. The result shows that the IP address of the host is 153.18.8.1. The result also shows the number of bytes used.</a:t>
            </a:r>
          </a:p>
        </p:txBody>
      </p:sp>
      <p:grpSp>
        <p:nvGrpSpPr>
          <p:cNvPr id="100357" name="Group 3">
            <a:extLst>
              <a:ext uri="{FF2B5EF4-FFF2-40B4-BE49-F238E27FC236}">
                <a16:creationId xmlns:a16="http://schemas.microsoft.com/office/drawing/2014/main" id="{4F4F5D62-C74C-4699-8D62-9BA85C2958A6}"/>
              </a:ext>
            </a:extLst>
          </p:cNvPr>
          <p:cNvGrpSpPr>
            <a:grpSpLocks/>
          </p:cNvGrpSpPr>
          <p:nvPr/>
        </p:nvGrpSpPr>
        <p:grpSpPr bwMode="auto">
          <a:xfrm>
            <a:off x="0" y="0"/>
            <a:ext cx="9144000" cy="609600"/>
            <a:chOff x="0" y="2448"/>
            <a:chExt cx="5760" cy="384"/>
          </a:xfrm>
        </p:grpSpPr>
        <p:sp>
          <p:nvSpPr>
            <p:cNvPr id="100359" name="Rectangle 4">
              <a:extLst>
                <a:ext uri="{FF2B5EF4-FFF2-40B4-BE49-F238E27FC236}">
                  <a16:creationId xmlns:a16="http://schemas.microsoft.com/office/drawing/2014/main" id="{324D0519-1E24-4D15-A4F0-47ACBAF26399}"/>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768005" name="Text Box 5">
              <a:extLst>
                <a:ext uri="{FF2B5EF4-FFF2-40B4-BE49-F238E27FC236}">
                  <a16:creationId xmlns:a16="http://schemas.microsoft.com/office/drawing/2014/main" id="{6467E67F-3C75-418F-9EEF-C94754501FF6}"/>
                </a:ext>
              </a:extLst>
            </p:cNvPr>
            <p:cNvSpPr txBox="1">
              <a:spLocks noChangeArrowheads="1"/>
            </p:cNvSpPr>
            <p:nvPr/>
          </p:nvSpPr>
          <p:spPr bwMode="auto">
            <a:xfrm>
              <a:off x="0" y="2448"/>
              <a:ext cx="1595" cy="365"/>
            </a:xfrm>
            <a:prstGeom prst="rect">
              <a:avLst/>
            </a:prstGeom>
            <a:solidFill>
              <a:srgbClr val="2CB843"/>
            </a:solidFill>
            <a:ln>
              <a:noFill/>
            </a:ln>
            <a:effectLst/>
          </p:spPr>
          <p:txBody>
            <a:bodyPr wrap="none">
              <a:spAutoFit/>
            </a:bodyPr>
            <a:lstStyle/>
            <a:p>
              <a:pPr>
                <a:defRPr/>
              </a:pPr>
              <a:r>
                <a:rPr lang="en-US" altLang="zh-TW" sz="320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a:solidFill>
                    <a:schemeClr val="bg1"/>
                  </a:solidFill>
                  <a:latin typeface="Times New Roman" panose="02020603050405020304" pitchFamily="18" charset="0"/>
                  <a:ea typeface="新細明體" panose="02020500000000000000" pitchFamily="18" charset="-120"/>
                </a:rPr>
                <a:t> 7.12</a:t>
              </a:r>
              <a:endParaRPr lang="en-US" altLang="zh-TW" sz="3200" i="1">
                <a:solidFill>
                  <a:schemeClr val="bg1"/>
                </a:solidFill>
                <a:latin typeface="Times New Roman" panose="02020603050405020304" pitchFamily="18" charset="0"/>
                <a:ea typeface="新細明體" panose="02020500000000000000" pitchFamily="18" charset="-120"/>
              </a:endParaRPr>
            </a:p>
          </p:txBody>
        </p:sp>
      </p:grpSp>
      <p:pic>
        <p:nvPicPr>
          <p:cNvPr id="100358" name="Picture 6">
            <a:extLst>
              <a:ext uri="{FF2B5EF4-FFF2-40B4-BE49-F238E27FC236}">
                <a16:creationId xmlns:a16="http://schemas.microsoft.com/office/drawing/2014/main" id="{22DEA3D3-897D-4050-888C-3B79DB743D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962400"/>
            <a:ext cx="8839200" cy="1519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頁尾版面配置區 1">
            <a:extLst>
              <a:ext uri="{FF2B5EF4-FFF2-40B4-BE49-F238E27FC236}">
                <a16:creationId xmlns:a16="http://schemas.microsoft.com/office/drawing/2014/main" id="{A802D509-6F39-48C0-BC37-8C337D6B8FE5}"/>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02403" name="投影片編號版面配置區 2">
            <a:extLst>
              <a:ext uri="{FF2B5EF4-FFF2-40B4-BE49-F238E27FC236}">
                <a16:creationId xmlns:a16="http://schemas.microsoft.com/office/drawing/2014/main" id="{A1FE4A5D-A4D1-4FDA-BC2B-1E9CC37E2F8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9A2982B-8B7F-4A6A-832A-141F47AB3882}" type="slidenum">
              <a:rPr lang="en-US" altLang="zh-TW" b="0"/>
              <a:pPr/>
              <a:t>56</a:t>
            </a:fld>
            <a:endParaRPr lang="en-US" altLang="zh-TW" b="0"/>
          </a:p>
        </p:txBody>
      </p:sp>
      <p:sp>
        <p:nvSpPr>
          <p:cNvPr id="102404" name="Text Box 2">
            <a:extLst>
              <a:ext uri="{FF2B5EF4-FFF2-40B4-BE49-F238E27FC236}">
                <a16:creationId xmlns:a16="http://schemas.microsoft.com/office/drawing/2014/main" id="{A9B5BDB8-C63C-4166-9539-33D842E868DC}"/>
              </a:ext>
            </a:extLst>
          </p:cNvPr>
          <p:cNvSpPr txBox="1">
            <a:spLocks noChangeArrowheads="1"/>
          </p:cNvSpPr>
          <p:nvPr/>
        </p:nvSpPr>
        <p:spPr bwMode="auto">
          <a:xfrm>
            <a:off x="76200" y="696913"/>
            <a:ext cx="8839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400" dirty="0">
                <a:latin typeface="Arial Unicode MS" pitchFamily="34" charset="-128"/>
                <a:ea typeface="新細明體" panose="02020500000000000000" pitchFamily="18" charset="-120"/>
              </a:rPr>
              <a:t>We can also use the </a:t>
            </a:r>
            <a:r>
              <a:rPr lang="en-US" altLang="zh-TW" sz="2400" dirty="0">
                <a:solidFill>
                  <a:srgbClr val="00B0F0"/>
                </a:solidFill>
                <a:latin typeface="Arial Unicode MS" pitchFamily="34" charset="-128"/>
                <a:ea typeface="新細明體" panose="02020500000000000000" pitchFamily="18" charset="-120"/>
              </a:rPr>
              <a:t>ping</a:t>
            </a:r>
            <a:r>
              <a:rPr lang="en-US" altLang="zh-TW" sz="2400" dirty="0">
                <a:latin typeface="Arial Unicode MS" pitchFamily="34" charset="-128"/>
                <a:ea typeface="新細明體" panose="02020500000000000000" pitchFamily="18" charset="-120"/>
              </a:rPr>
              <a:t> utility </a:t>
            </a:r>
            <a:r>
              <a:rPr lang="en-US" altLang="zh-TW" sz="2400" dirty="0">
                <a:solidFill>
                  <a:srgbClr val="00B0F0"/>
                </a:solidFill>
                <a:latin typeface="Arial Unicode MS" pitchFamily="34" charset="-128"/>
                <a:ea typeface="新細明體" panose="02020500000000000000" pitchFamily="18" charset="-120"/>
              </a:rPr>
              <a:t>with the -R option </a:t>
            </a:r>
            <a:r>
              <a:rPr lang="en-US" altLang="zh-TW" sz="2400" dirty="0">
                <a:latin typeface="Arial Unicode MS" pitchFamily="34" charset="-128"/>
                <a:ea typeface="新細明體" panose="02020500000000000000" pitchFamily="18" charset="-120"/>
              </a:rPr>
              <a:t>to implement the record route option. The result shows the interfaces and IP addresses.</a:t>
            </a:r>
          </a:p>
        </p:txBody>
      </p:sp>
      <p:grpSp>
        <p:nvGrpSpPr>
          <p:cNvPr id="102405" name="Group 3">
            <a:extLst>
              <a:ext uri="{FF2B5EF4-FFF2-40B4-BE49-F238E27FC236}">
                <a16:creationId xmlns:a16="http://schemas.microsoft.com/office/drawing/2014/main" id="{AB038FA3-0EF2-4660-9E23-C1566C0E8DB6}"/>
              </a:ext>
            </a:extLst>
          </p:cNvPr>
          <p:cNvGrpSpPr>
            <a:grpSpLocks/>
          </p:cNvGrpSpPr>
          <p:nvPr/>
        </p:nvGrpSpPr>
        <p:grpSpPr bwMode="auto">
          <a:xfrm>
            <a:off x="0" y="0"/>
            <a:ext cx="9144000" cy="609600"/>
            <a:chOff x="0" y="2448"/>
            <a:chExt cx="5760" cy="384"/>
          </a:xfrm>
        </p:grpSpPr>
        <p:sp>
          <p:nvSpPr>
            <p:cNvPr id="102407" name="Rectangle 4">
              <a:extLst>
                <a:ext uri="{FF2B5EF4-FFF2-40B4-BE49-F238E27FC236}">
                  <a16:creationId xmlns:a16="http://schemas.microsoft.com/office/drawing/2014/main" id="{8C271BD3-2FC2-4727-9BC8-0A50F495ACC7}"/>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770053" name="Text Box 5">
              <a:extLst>
                <a:ext uri="{FF2B5EF4-FFF2-40B4-BE49-F238E27FC236}">
                  <a16:creationId xmlns:a16="http://schemas.microsoft.com/office/drawing/2014/main" id="{0AD32674-29E6-45FD-A2CF-8E702366B6DC}"/>
                </a:ext>
              </a:extLst>
            </p:cNvPr>
            <p:cNvSpPr txBox="1">
              <a:spLocks noChangeArrowheads="1"/>
            </p:cNvSpPr>
            <p:nvPr/>
          </p:nvSpPr>
          <p:spPr bwMode="auto">
            <a:xfrm>
              <a:off x="0" y="2448"/>
              <a:ext cx="1595" cy="365"/>
            </a:xfrm>
            <a:prstGeom prst="rect">
              <a:avLst/>
            </a:prstGeom>
            <a:solidFill>
              <a:srgbClr val="2CB843"/>
            </a:solidFill>
            <a:ln>
              <a:noFill/>
            </a:ln>
            <a:effectLst/>
          </p:spPr>
          <p:txBody>
            <a:bodyPr wrap="none">
              <a:spAutoFit/>
            </a:bodyPr>
            <a:lstStyle/>
            <a:p>
              <a:pPr>
                <a:defRPr/>
              </a:pPr>
              <a:r>
                <a:rPr lang="en-US" altLang="zh-TW" sz="320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a:solidFill>
                    <a:schemeClr val="bg1"/>
                  </a:solidFill>
                  <a:latin typeface="Times New Roman" panose="02020603050405020304" pitchFamily="18" charset="0"/>
                  <a:ea typeface="新細明體" panose="02020500000000000000" pitchFamily="18" charset="-120"/>
                </a:rPr>
                <a:t> 7.13</a:t>
              </a:r>
              <a:endParaRPr lang="en-US" altLang="zh-TW" sz="3200" i="1">
                <a:solidFill>
                  <a:schemeClr val="bg1"/>
                </a:solidFill>
                <a:latin typeface="Times New Roman" panose="02020603050405020304" pitchFamily="18" charset="0"/>
                <a:ea typeface="新細明體" panose="02020500000000000000" pitchFamily="18" charset="-120"/>
              </a:endParaRPr>
            </a:p>
          </p:txBody>
        </p:sp>
      </p:grpSp>
      <p:pic>
        <p:nvPicPr>
          <p:cNvPr id="102406" name="Picture 7">
            <a:extLst>
              <a:ext uri="{FF2B5EF4-FFF2-40B4-BE49-F238E27FC236}">
                <a16:creationId xmlns:a16="http://schemas.microsoft.com/office/drawing/2014/main" id="{DBE39F7D-1AB1-40F8-94DD-6A99ADA0CC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117725"/>
            <a:ext cx="8839200"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頁尾版面配置區 1">
            <a:extLst>
              <a:ext uri="{FF2B5EF4-FFF2-40B4-BE49-F238E27FC236}">
                <a16:creationId xmlns:a16="http://schemas.microsoft.com/office/drawing/2014/main" id="{F6FD5A54-B026-417A-8990-11AF0D5A7665}"/>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04451" name="投影片編號版面配置區 2">
            <a:extLst>
              <a:ext uri="{FF2B5EF4-FFF2-40B4-BE49-F238E27FC236}">
                <a16:creationId xmlns:a16="http://schemas.microsoft.com/office/drawing/2014/main" id="{7C6B6D15-27F2-407F-AFA1-71057613D2B8}"/>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4FBD272-5568-4D65-BF0C-AE2C85604105}" type="slidenum">
              <a:rPr lang="en-US" altLang="zh-TW" b="0"/>
              <a:pPr/>
              <a:t>57</a:t>
            </a:fld>
            <a:endParaRPr lang="en-US" altLang="zh-TW" b="0"/>
          </a:p>
        </p:txBody>
      </p:sp>
      <p:sp>
        <p:nvSpPr>
          <p:cNvPr id="104452" name="Text Box 2">
            <a:extLst>
              <a:ext uri="{FF2B5EF4-FFF2-40B4-BE49-F238E27FC236}">
                <a16:creationId xmlns:a16="http://schemas.microsoft.com/office/drawing/2014/main" id="{8355165A-FDCD-43E6-B355-C0A79042EC92}"/>
              </a:ext>
            </a:extLst>
          </p:cNvPr>
          <p:cNvSpPr txBox="1">
            <a:spLocks noChangeArrowheads="1"/>
          </p:cNvSpPr>
          <p:nvPr/>
        </p:nvSpPr>
        <p:spPr bwMode="auto">
          <a:xfrm>
            <a:off x="76200" y="696913"/>
            <a:ext cx="8839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400" dirty="0">
                <a:latin typeface="Arial Unicode MS" pitchFamily="34" charset="-128"/>
                <a:ea typeface="新細明體" panose="02020500000000000000" pitchFamily="18" charset="-120"/>
              </a:rPr>
              <a:t>The </a:t>
            </a:r>
            <a:r>
              <a:rPr lang="en-US" altLang="zh-TW" sz="2400" dirty="0">
                <a:solidFill>
                  <a:srgbClr val="00B0F0"/>
                </a:solidFill>
                <a:latin typeface="Arial Unicode MS" pitchFamily="34" charset="-128"/>
                <a:ea typeface="新細明體" panose="02020500000000000000" pitchFamily="18" charset="-120"/>
              </a:rPr>
              <a:t>traceroute</a:t>
            </a:r>
            <a:r>
              <a:rPr lang="en-US" altLang="zh-TW" sz="2400" dirty="0">
                <a:latin typeface="Arial Unicode MS" pitchFamily="34" charset="-128"/>
                <a:ea typeface="新細明體" panose="02020500000000000000" pitchFamily="18" charset="-120"/>
              </a:rPr>
              <a:t> utility can also be used to keep track of the route of a packet. The result shows the three routers visited.</a:t>
            </a:r>
          </a:p>
        </p:txBody>
      </p:sp>
      <p:grpSp>
        <p:nvGrpSpPr>
          <p:cNvPr id="104453" name="Group 3">
            <a:extLst>
              <a:ext uri="{FF2B5EF4-FFF2-40B4-BE49-F238E27FC236}">
                <a16:creationId xmlns:a16="http://schemas.microsoft.com/office/drawing/2014/main" id="{3F66B55D-BE48-46C9-B1C5-9CE32AF377C8}"/>
              </a:ext>
            </a:extLst>
          </p:cNvPr>
          <p:cNvGrpSpPr>
            <a:grpSpLocks/>
          </p:cNvGrpSpPr>
          <p:nvPr/>
        </p:nvGrpSpPr>
        <p:grpSpPr bwMode="auto">
          <a:xfrm>
            <a:off x="0" y="0"/>
            <a:ext cx="9144000" cy="609600"/>
            <a:chOff x="0" y="2448"/>
            <a:chExt cx="5760" cy="384"/>
          </a:xfrm>
        </p:grpSpPr>
        <p:sp>
          <p:nvSpPr>
            <p:cNvPr id="104455" name="Rectangle 4">
              <a:extLst>
                <a:ext uri="{FF2B5EF4-FFF2-40B4-BE49-F238E27FC236}">
                  <a16:creationId xmlns:a16="http://schemas.microsoft.com/office/drawing/2014/main" id="{DE0E0C51-CFD7-4BFC-981D-319B5204FF18}"/>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772101" name="Text Box 5">
              <a:extLst>
                <a:ext uri="{FF2B5EF4-FFF2-40B4-BE49-F238E27FC236}">
                  <a16:creationId xmlns:a16="http://schemas.microsoft.com/office/drawing/2014/main" id="{DC3488AA-AC06-4384-B24B-C91D7948D19C}"/>
                </a:ext>
              </a:extLst>
            </p:cNvPr>
            <p:cNvSpPr txBox="1">
              <a:spLocks noChangeArrowheads="1"/>
            </p:cNvSpPr>
            <p:nvPr/>
          </p:nvSpPr>
          <p:spPr bwMode="auto">
            <a:xfrm>
              <a:off x="0" y="2448"/>
              <a:ext cx="1595" cy="365"/>
            </a:xfrm>
            <a:prstGeom prst="rect">
              <a:avLst/>
            </a:prstGeom>
            <a:solidFill>
              <a:srgbClr val="2CB843"/>
            </a:solidFill>
            <a:ln>
              <a:noFill/>
            </a:ln>
            <a:effectLst/>
          </p:spPr>
          <p:txBody>
            <a:bodyPr wrap="none">
              <a:spAutoFit/>
            </a:bodyPr>
            <a:lstStyle/>
            <a:p>
              <a:pPr>
                <a:defRPr/>
              </a:pPr>
              <a:r>
                <a:rPr lang="en-US" altLang="zh-TW" sz="320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a:solidFill>
                    <a:schemeClr val="bg1"/>
                  </a:solidFill>
                  <a:latin typeface="Times New Roman" panose="02020603050405020304" pitchFamily="18" charset="0"/>
                  <a:ea typeface="新細明體" panose="02020500000000000000" pitchFamily="18" charset="-120"/>
                </a:rPr>
                <a:t> 7.14</a:t>
              </a:r>
              <a:endParaRPr lang="en-US" altLang="zh-TW" sz="3200" i="1">
                <a:solidFill>
                  <a:schemeClr val="bg1"/>
                </a:solidFill>
                <a:latin typeface="Times New Roman" panose="02020603050405020304" pitchFamily="18" charset="0"/>
                <a:ea typeface="新細明體" panose="02020500000000000000" pitchFamily="18" charset="-120"/>
              </a:endParaRPr>
            </a:p>
          </p:txBody>
        </p:sp>
      </p:grpSp>
      <p:pic>
        <p:nvPicPr>
          <p:cNvPr id="104454" name="Picture 7">
            <a:extLst>
              <a:ext uri="{FF2B5EF4-FFF2-40B4-BE49-F238E27FC236}">
                <a16:creationId xmlns:a16="http://schemas.microsoft.com/office/drawing/2014/main" id="{7F63E43B-27E5-404F-BBB4-DE48547541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2057400"/>
            <a:ext cx="8912225" cy="190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頁尾版面配置區 1">
            <a:extLst>
              <a:ext uri="{FF2B5EF4-FFF2-40B4-BE49-F238E27FC236}">
                <a16:creationId xmlns:a16="http://schemas.microsoft.com/office/drawing/2014/main" id="{0938DC63-7174-4FB3-9C46-BE9BEB086296}"/>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06499" name="投影片編號版面配置區 2">
            <a:extLst>
              <a:ext uri="{FF2B5EF4-FFF2-40B4-BE49-F238E27FC236}">
                <a16:creationId xmlns:a16="http://schemas.microsoft.com/office/drawing/2014/main" id="{756BFD94-44A0-4AAF-9328-03B0AD9FF0D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BDBEDCF-685D-41DC-A02F-5601BC8E1D38}" type="slidenum">
              <a:rPr lang="en-US" altLang="zh-TW" b="0"/>
              <a:pPr/>
              <a:t>58</a:t>
            </a:fld>
            <a:endParaRPr lang="en-US" altLang="zh-TW" b="0"/>
          </a:p>
        </p:txBody>
      </p:sp>
      <p:sp>
        <p:nvSpPr>
          <p:cNvPr id="106500" name="Text Box 2">
            <a:extLst>
              <a:ext uri="{FF2B5EF4-FFF2-40B4-BE49-F238E27FC236}">
                <a16:creationId xmlns:a16="http://schemas.microsoft.com/office/drawing/2014/main" id="{B0C0C51F-2708-43DE-9296-9ECC92B46E24}"/>
              </a:ext>
            </a:extLst>
          </p:cNvPr>
          <p:cNvSpPr txBox="1">
            <a:spLocks noChangeArrowheads="1"/>
          </p:cNvSpPr>
          <p:nvPr/>
        </p:nvSpPr>
        <p:spPr bwMode="auto">
          <a:xfrm>
            <a:off x="76200" y="696913"/>
            <a:ext cx="88392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400" dirty="0">
                <a:latin typeface="Arial Unicode MS" pitchFamily="34" charset="-128"/>
                <a:ea typeface="新細明體" panose="02020500000000000000" pitchFamily="18" charset="-120"/>
              </a:rPr>
              <a:t>The </a:t>
            </a:r>
            <a:r>
              <a:rPr lang="en-US" altLang="zh-TW" sz="2400" dirty="0">
                <a:solidFill>
                  <a:srgbClr val="00B0F0"/>
                </a:solidFill>
                <a:latin typeface="Arial Unicode MS" pitchFamily="34" charset="-128"/>
                <a:ea typeface="新細明體" panose="02020500000000000000" pitchFamily="18" charset="-120"/>
              </a:rPr>
              <a:t>traceroute</a:t>
            </a:r>
            <a:r>
              <a:rPr lang="en-US" altLang="zh-TW" sz="2400" dirty="0">
                <a:latin typeface="Arial Unicode MS" pitchFamily="34" charset="-128"/>
                <a:ea typeface="新細明體" panose="02020500000000000000" pitchFamily="18" charset="-120"/>
              </a:rPr>
              <a:t> program can be used to implement loose source routing. The </a:t>
            </a:r>
            <a:r>
              <a:rPr lang="en-US" altLang="zh-TW" sz="2400" dirty="0">
                <a:solidFill>
                  <a:srgbClr val="00B0F0"/>
                </a:solidFill>
                <a:latin typeface="Arial Unicode MS" pitchFamily="34" charset="-128"/>
                <a:ea typeface="新細明體" panose="02020500000000000000" pitchFamily="18" charset="-120"/>
              </a:rPr>
              <a:t>-g option </a:t>
            </a:r>
            <a:r>
              <a:rPr lang="en-US" altLang="zh-TW" sz="2400" dirty="0">
                <a:latin typeface="Arial Unicode MS" pitchFamily="34" charset="-128"/>
                <a:ea typeface="新細明體" panose="02020500000000000000" pitchFamily="18" charset="-120"/>
              </a:rPr>
              <a:t>allows us to define the routers to be visited, from the source to destination. The following shows how we can send a packet to the fhda.edu server with the requirement that the packet visit the router 153.18.251.4.</a:t>
            </a:r>
          </a:p>
        </p:txBody>
      </p:sp>
      <p:grpSp>
        <p:nvGrpSpPr>
          <p:cNvPr id="106501" name="Group 3">
            <a:extLst>
              <a:ext uri="{FF2B5EF4-FFF2-40B4-BE49-F238E27FC236}">
                <a16:creationId xmlns:a16="http://schemas.microsoft.com/office/drawing/2014/main" id="{D2E7EE70-0904-469E-B07C-A28E26FAA124}"/>
              </a:ext>
            </a:extLst>
          </p:cNvPr>
          <p:cNvGrpSpPr>
            <a:grpSpLocks/>
          </p:cNvGrpSpPr>
          <p:nvPr/>
        </p:nvGrpSpPr>
        <p:grpSpPr bwMode="auto">
          <a:xfrm>
            <a:off x="0" y="0"/>
            <a:ext cx="9144000" cy="609600"/>
            <a:chOff x="0" y="2448"/>
            <a:chExt cx="5760" cy="384"/>
          </a:xfrm>
        </p:grpSpPr>
        <p:sp>
          <p:nvSpPr>
            <p:cNvPr id="106503" name="Rectangle 4">
              <a:extLst>
                <a:ext uri="{FF2B5EF4-FFF2-40B4-BE49-F238E27FC236}">
                  <a16:creationId xmlns:a16="http://schemas.microsoft.com/office/drawing/2014/main" id="{CF357ADB-D245-4EEE-B264-70BD115540A8}"/>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774149" name="Text Box 5">
              <a:extLst>
                <a:ext uri="{FF2B5EF4-FFF2-40B4-BE49-F238E27FC236}">
                  <a16:creationId xmlns:a16="http://schemas.microsoft.com/office/drawing/2014/main" id="{B992F8E3-87BE-4A26-AC5E-B7AD8B5D8B23}"/>
                </a:ext>
              </a:extLst>
            </p:cNvPr>
            <p:cNvSpPr txBox="1">
              <a:spLocks noChangeArrowheads="1"/>
            </p:cNvSpPr>
            <p:nvPr/>
          </p:nvSpPr>
          <p:spPr bwMode="auto">
            <a:xfrm>
              <a:off x="0" y="2448"/>
              <a:ext cx="1595" cy="365"/>
            </a:xfrm>
            <a:prstGeom prst="rect">
              <a:avLst/>
            </a:prstGeom>
            <a:solidFill>
              <a:srgbClr val="2CB843"/>
            </a:solidFill>
            <a:ln>
              <a:noFill/>
            </a:ln>
            <a:effectLst/>
          </p:spPr>
          <p:txBody>
            <a:bodyPr wrap="none">
              <a:spAutoFit/>
            </a:bodyPr>
            <a:lstStyle/>
            <a:p>
              <a:pPr>
                <a:defRPr/>
              </a:pPr>
              <a:r>
                <a:rPr lang="en-US" altLang="zh-TW" sz="320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a:solidFill>
                    <a:schemeClr val="bg1"/>
                  </a:solidFill>
                  <a:latin typeface="Times New Roman" panose="02020603050405020304" pitchFamily="18" charset="0"/>
                  <a:ea typeface="新細明體" panose="02020500000000000000" pitchFamily="18" charset="-120"/>
                </a:rPr>
                <a:t> 7.15</a:t>
              </a:r>
              <a:endParaRPr lang="en-US" altLang="zh-TW" sz="3200" i="1">
                <a:solidFill>
                  <a:schemeClr val="bg1"/>
                </a:solidFill>
                <a:latin typeface="Times New Roman" panose="02020603050405020304" pitchFamily="18" charset="0"/>
                <a:ea typeface="新細明體" panose="02020500000000000000" pitchFamily="18" charset="-120"/>
              </a:endParaRPr>
            </a:p>
          </p:txBody>
        </p:sp>
      </p:grpSp>
      <p:pic>
        <p:nvPicPr>
          <p:cNvPr id="106502" name="Picture 7">
            <a:extLst>
              <a:ext uri="{FF2B5EF4-FFF2-40B4-BE49-F238E27FC236}">
                <a16:creationId xmlns:a16="http://schemas.microsoft.com/office/drawing/2014/main" id="{61FAFF78-E849-4786-8301-9C7C82210D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24200"/>
            <a:ext cx="8940800" cy="170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頁尾版面配置區 1">
            <a:extLst>
              <a:ext uri="{FF2B5EF4-FFF2-40B4-BE49-F238E27FC236}">
                <a16:creationId xmlns:a16="http://schemas.microsoft.com/office/drawing/2014/main" id="{C9DC7CB1-6073-4090-A963-E6B948BA67EC}"/>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08547" name="投影片編號版面配置區 2">
            <a:extLst>
              <a:ext uri="{FF2B5EF4-FFF2-40B4-BE49-F238E27FC236}">
                <a16:creationId xmlns:a16="http://schemas.microsoft.com/office/drawing/2014/main" id="{57D00B46-9E23-4136-A54A-F513F752216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A3BBAE9-8509-49C3-8955-1FCB366B5FE1}" type="slidenum">
              <a:rPr lang="en-US" altLang="zh-TW" b="0"/>
              <a:pPr/>
              <a:t>59</a:t>
            </a:fld>
            <a:endParaRPr lang="en-US" altLang="zh-TW" b="0"/>
          </a:p>
        </p:txBody>
      </p:sp>
      <p:sp>
        <p:nvSpPr>
          <p:cNvPr id="108548" name="Text Box 2">
            <a:extLst>
              <a:ext uri="{FF2B5EF4-FFF2-40B4-BE49-F238E27FC236}">
                <a16:creationId xmlns:a16="http://schemas.microsoft.com/office/drawing/2014/main" id="{02582046-EB34-41A3-8B3A-8A798749776A}"/>
              </a:ext>
            </a:extLst>
          </p:cNvPr>
          <p:cNvSpPr txBox="1">
            <a:spLocks noChangeArrowheads="1"/>
          </p:cNvSpPr>
          <p:nvPr/>
        </p:nvSpPr>
        <p:spPr bwMode="auto">
          <a:xfrm>
            <a:off x="76200" y="696913"/>
            <a:ext cx="88392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400" dirty="0">
                <a:latin typeface="Arial Unicode MS" pitchFamily="34" charset="-128"/>
                <a:ea typeface="新細明體" panose="02020500000000000000" pitchFamily="18" charset="-120"/>
              </a:rPr>
              <a:t>The </a:t>
            </a:r>
            <a:r>
              <a:rPr lang="en-US" altLang="zh-TW" sz="2400" dirty="0">
                <a:solidFill>
                  <a:srgbClr val="00B0F0"/>
                </a:solidFill>
                <a:latin typeface="Arial Unicode MS" pitchFamily="34" charset="-128"/>
                <a:ea typeface="新細明體" panose="02020500000000000000" pitchFamily="18" charset="-120"/>
              </a:rPr>
              <a:t>traceroute</a:t>
            </a:r>
            <a:r>
              <a:rPr lang="en-US" altLang="zh-TW" sz="2400" dirty="0">
                <a:latin typeface="Arial Unicode MS" pitchFamily="34" charset="-128"/>
                <a:ea typeface="新細明體" panose="02020500000000000000" pitchFamily="18" charset="-120"/>
              </a:rPr>
              <a:t> program can also be used to implement strict source routing. The </a:t>
            </a:r>
            <a:r>
              <a:rPr lang="en-US" altLang="zh-TW" sz="2400" dirty="0">
                <a:solidFill>
                  <a:srgbClr val="00B0F0"/>
                </a:solidFill>
                <a:latin typeface="Arial Unicode MS" pitchFamily="34" charset="-128"/>
                <a:ea typeface="新細明體" panose="02020500000000000000" pitchFamily="18" charset="-120"/>
              </a:rPr>
              <a:t>-G option forces the packet to visit the routers</a:t>
            </a:r>
            <a:r>
              <a:rPr lang="en-US" altLang="zh-TW" sz="2400" dirty="0">
                <a:latin typeface="Arial Unicode MS" pitchFamily="34" charset="-128"/>
                <a:ea typeface="新細明體" panose="02020500000000000000" pitchFamily="18" charset="-120"/>
              </a:rPr>
              <a:t> defined in the command line. </a:t>
            </a:r>
          </a:p>
          <a:p>
            <a:pPr algn="just"/>
            <a:r>
              <a:rPr lang="en-US" altLang="zh-TW" sz="2400" dirty="0">
                <a:latin typeface="Arial Unicode MS" pitchFamily="34" charset="-128"/>
                <a:ea typeface="新細明體" panose="02020500000000000000" pitchFamily="18" charset="-120"/>
              </a:rPr>
              <a:t>The following shows how we can send a packet to the fhda.edu server and force the packet to visit only the router 153.18.251.4.</a:t>
            </a:r>
          </a:p>
        </p:txBody>
      </p:sp>
      <p:grpSp>
        <p:nvGrpSpPr>
          <p:cNvPr id="108549" name="Group 3">
            <a:extLst>
              <a:ext uri="{FF2B5EF4-FFF2-40B4-BE49-F238E27FC236}">
                <a16:creationId xmlns:a16="http://schemas.microsoft.com/office/drawing/2014/main" id="{19456A64-0204-452E-B22D-DC80261B1F97}"/>
              </a:ext>
            </a:extLst>
          </p:cNvPr>
          <p:cNvGrpSpPr>
            <a:grpSpLocks/>
          </p:cNvGrpSpPr>
          <p:nvPr/>
        </p:nvGrpSpPr>
        <p:grpSpPr bwMode="auto">
          <a:xfrm>
            <a:off x="0" y="0"/>
            <a:ext cx="9144000" cy="609600"/>
            <a:chOff x="0" y="2448"/>
            <a:chExt cx="5760" cy="384"/>
          </a:xfrm>
        </p:grpSpPr>
        <p:sp>
          <p:nvSpPr>
            <p:cNvPr id="108551" name="Rectangle 4">
              <a:extLst>
                <a:ext uri="{FF2B5EF4-FFF2-40B4-BE49-F238E27FC236}">
                  <a16:creationId xmlns:a16="http://schemas.microsoft.com/office/drawing/2014/main" id="{9C0667CE-EB24-4320-A430-EDA960CB3EBD}"/>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776197" name="Text Box 5">
              <a:extLst>
                <a:ext uri="{FF2B5EF4-FFF2-40B4-BE49-F238E27FC236}">
                  <a16:creationId xmlns:a16="http://schemas.microsoft.com/office/drawing/2014/main" id="{0E152689-1229-487B-B24F-A9BD930CB02C}"/>
                </a:ext>
              </a:extLst>
            </p:cNvPr>
            <p:cNvSpPr txBox="1">
              <a:spLocks noChangeArrowheads="1"/>
            </p:cNvSpPr>
            <p:nvPr/>
          </p:nvSpPr>
          <p:spPr bwMode="auto">
            <a:xfrm>
              <a:off x="0" y="2448"/>
              <a:ext cx="1595" cy="365"/>
            </a:xfrm>
            <a:prstGeom prst="rect">
              <a:avLst/>
            </a:prstGeom>
            <a:solidFill>
              <a:srgbClr val="2CB843"/>
            </a:solidFill>
            <a:ln>
              <a:noFill/>
            </a:ln>
            <a:effectLst/>
          </p:spPr>
          <p:txBody>
            <a:bodyPr wrap="none">
              <a:spAutoFit/>
            </a:bodyPr>
            <a:lstStyle/>
            <a:p>
              <a:pPr>
                <a:defRPr/>
              </a:pPr>
              <a:r>
                <a:rPr lang="en-US" altLang="zh-TW" sz="320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a:solidFill>
                    <a:schemeClr val="bg1"/>
                  </a:solidFill>
                  <a:latin typeface="Times New Roman" panose="02020603050405020304" pitchFamily="18" charset="0"/>
                  <a:ea typeface="新細明體" panose="02020500000000000000" pitchFamily="18" charset="-120"/>
                </a:rPr>
                <a:t> 7.16</a:t>
              </a:r>
              <a:endParaRPr lang="en-US" altLang="zh-TW" sz="3200" i="1">
                <a:solidFill>
                  <a:schemeClr val="bg1"/>
                </a:solidFill>
                <a:latin typeface="Times New Roman" panose="02020603050405020304" pitchFamily="18" charset="0"/>
                <a:ea typeface="新細明體" panose="02020500000000000000" pitchFamily="18" charset="-120"/>
              </a:endParaRPr>
            </a:p>
          </p:txBody>
        </p:sp>
      </p:grpSp>
      <p:pic>
        <p:nvPicPr>
          <p:cNvPr id="108550" name="Picture 7">
            <a:extLst>
              <a:ext uri="{FF2B5EF4-FFF2-40B4-BE49-F238E27FC236}">
                <a16:creationId xmlns:a16="http://schemas.microsoft.com/office/drawing/2014/main" id="{CD0C7ADA-7AF4-402D-8EBB-F380D1F3BF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25" y="3444875"/>
            <a:ext cx="8994775" cy="125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CBAB23A0-AFC2-4068-A642-E572D56265AE}"/>
              </a:ext>
            </a:extLst>
          </p:cNvPr>
          <p:cNvSpPr>
            <a:spLocks noGrp="1"/>
          </p:cNvSpPr>
          <p:nvPr>
            <p:ph type="sldNum" sz="quarter" idx="12"/>
          </p:nvPr>
        </p:nvSpPr>
        <p:spPr bwMode="auto">
          <a:xfrm>
            <a:off x="6686550" y="6308725"/>
            <a:ext cx="21336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r" rtl="0" eaLnBrk="1" fontAlgn="base" hangingPunct="1">
              <a:spcBef>
                <a:spcPct val="0"/>
              </a:spcBef>
              <a:spcAft>
                <a:spcPct val="0"/>
              </a:spcAft>
              <a:defRPr sz="1400" b="0" kern="1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2pPr>
            <a:lvl3pPr marL="9144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3pPr>
            <a:lvl4pPr marL="13716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4pPr>
            <a:lvl5pPr marL="18288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5pPr>
            <a:lvl6pPr marL="22860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6pPr>
            <a:lvl7pPr marL="27432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7pPr>
            <a:lvl8pPr marL="32004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8pPr>
            <a:lvl9pPr marL="36576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9pPr>
          </a:lstStyle>
          <a:p>
            <a:pPr>
              <a:defRPr/>
            </a:pPr>
            <a:fld id="{B49A12E6-BBBF-464C-8907-60390281992B}" type="slidenum">
              <a:rPr lang="en-US" altLang="zh-CN" smtClean="0"/>
              <a:pPr>
                <a:defRPr/>
              </a:pPr>
              <a:t>6</a:t>
            </a:fld>
            <a:endParaRPr lang="en-US" altLang="zh-CN"/>
          </a:p>
        </p:txBody>
      </p:sp>
      <p:sp>
        <p:nvSpPr>
          <p:cNvPr id="488450" name="Rectangle 2">
            <a:extLst>
              <a:ext uri="{FF2B5EF4-FFF2-40B4-BE49-F238E27FC236}">
                <a16:creationId xmlns:a16="http://schemas.microsoft.com/office/drawing/2014/main" id="{13699535-5A2B-41D5-B574-82F674B53586}"/>
              </a:ext>
            </a:extLst>
          </p:cNvPr>
          <p:cNvSpPr>
            <a:spLocks noGrp="1" noChangeArrowheads="1"/>
          </p:cNvSpPr>
          <p:nvPr>
            <p:ph type="title"/>
          </p:nvPr>
        </p:nvSpPr>
        <p:spPr/>
        <p:txBody>
          <a:bodyPr/>
          <a:lstStyle/>
          <a:p>
            <a:pPr eaLnBrk="1" hangingPunct="1">
              <a:defRPr/>
            </a:pPr>
            <a:r>
              <a:rPr lang="en-US" altLang="zh-CN" sz="3600"/>
              <a:t>The Features of IP Communication</a:t>
            </a:r>
          </a:p>
        </p:txBody>
      </p:sp>
      <p:sp>
        <p:nvSpPr>
          <p:cNvPr id="488451" name="Rectangle 3">
            <a:extLst>
              <a:ext uri="{FF2B5EF4-FFF2-40B4-BE49-F238E27FC236}">
                <a16:creationId xmlns:a16="http://schemas.microsoft.com/office/drawing/2014/main" id="{B7671ED3-5D60-4EEE-A26D-C81416127F72}"/>
              </a:ext>
            </a:extLst>
          </p:cNvPr>
          <p:cNvSpPr>
            <a:spLocks noGrp="1" noChangeArrowheads="1"/>
          </p:cNvSpPr>
          <p:nvPr>
            <p:ph type="body" idx="1"/>
          </p:nvPr>
        </p:nvSpPr>
        <p:spPr>
          <a:xfrm>
            <a:off x="630509" y="1027906"/>
            <a:ext cx="7886700" cy="4351338"/>
          </a:xfrm>
        </p:spPr>
        <p:txBody>
          <a:bodyPr/>
          <a:lstStyle/>
          <a:p>
            <a:pPr eaLnBrk="1" hangingPunct="1">
              <a:defRPr/>
            </a:pPr>
            <a:r>
              <a:rPr lang="en-US" altLang="zh-CN" dirty="0"/>
              <a:t>Features</a:t>
            </a:r>
          </a:p>
          <a:p>
            <a:pPr lvl="1" eaLnBrk="1" hangingPunct="1">
              <a:defRPr/>
            </a:pPr>
            <a:r>
              <a:rPr lang="en-US" altLang="zh-CN" dirty="0"/>
              <a:t>Connectionless:  </a:t>
            </a:r>
            <a:r>
              <a:rPr lang="zh-CN" altLang="en-US" dirty="0"/>
              <a:t>跨越多个异构物理网</a:t>
            </a:r>
            <a:r>
              <a:rPr lang="zh-CN" altLang="en-US" dirty="0">
                <a:sym typeface="Wingdings" panose="05000000000000000000" pitchFamily="2" charset="2"/>
              </a:rPr>
              <a:t> </a:t>
            </a:r>
            <a:r>
              <a:rPr lang="zh-CN" altLang="en-US" dirty="0"/>
              <a:t>通用性</a:t>
            </a:r>
          </a:p>
          <a:p>
            <a:pPr lvl="1" eaLnBrk="1" hangingPunct="1">
              <a:defRPr/>
            </a:pPr>
            <a:r>
              <a:rPr lang="en-US" altLang="zh-CN" dirty="0"/>
              <a:t>Unreliable:  </a:t>
            </a:r>
            <a:r>
              <a:rPr lang="zh-CN" altLang="en-US" dirty="0"/>
              <a:t>可靠性问题交由高层协议解决</a:t>
            </a:r>
          </a:p>
          <a:p>
            <a:pPr lvl="1" eaLnBrk="1" hangingPunct="1">
              <a:defRPr/>
            </a:pPr>
            <a:r>
              <a:rPr lang="en-US" altLang="zh-CN" dirty="0"/>
              <a:t>Best-effort delivery</a:t>
            </a:r>
          </a:p>
          <a:p>
            <a:pPr eaLnBrk="1" hangingPunct="1">
              <a:defRPr/>
            </a:pPr>
            <a:r>
              <a:rPr lang="en-US" altLang="zh-CN" dirty="0"/>
              <a:t>Connection vs. Reliable</a:t>
            </a:r>
          </a:p>
          <a:p>
            <a:pPr lvl="1" eaLnBrk="1" hangingPunct="1">
              <a:defRPr/>
            </a:pPr>
            <a:r>
              <a:rPr lang="en-US" altLang="zh-CN" dirty="0"/>
              <a:t>Connection and connectionless</a:t>
            </a:r>
          </a:p>
          <a:p>
            <a:pPr lvl="1" eaLnBrk="1" hangingPunct="1">
              <a:defRPr/>
            </a:pPr>
            <a:r>
              <a:rPr lang="en-US" altLang="zh-CN" dirty="0"/>
              <a:t>Reliable:  error control, flow control, …</a:t>
            </a:r>
          </a:p>
          <a:p>
            <a:pPr lvl="1" eaLnBrk="1" hangingPunct="1">
              <a:defRPr/>
            </a:pPr>
            <a:r>
              <a:rPr lang="zh-CN" altLang="en-US" dirty="0"/>
              <a:t>面向连接不一定保证可靠，无连接不一定不可靠</a:t>
            </a:r>
          </a:p>
          <a:p>
            <a:pPr lvl="1" eaLnBrk="1" hangingPunct="1">
              <a:defRPr/>
            </a:pPr>
            <a:r>
              <a:rPr lang="zh-CN" altLang="en-US" dirty="0"/>
              <a:t>在连接上容易实现可靠性机制</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頁尾版面配置區 3">
            <a:extLst>
              <a:ext uri="{FF2B5EF4-FFF2-40B4-BE49-F238E27FC236}">
                <a16:creationId xmlns:a16="http://schemas.microsoft.com/office/drawing/2014/main" id="{5BD443C3-2556-47AF-9C35-C411C8DADC2C}"/>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8195" name="投影片編號版面配置區 4">
            <a:extLst>
              <a:ext uri="{FF2B5EF4-FFF2-40B4-BE49-F238E27FC236}">
                <a16:creationId xmlns:a16="http://schemas.microsoft.com/office/drawing/2014/main" id="{CBBFB9CA-0DC9-4FF0-9C75-68B835B6F9A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3938FD3-2CBC-4784-8FF0-1ED9664FAF97}" type="slidenum">
              <a:rPr lang="en-US" altLang="zh-TW" b="0"/>
              <a:pPr/>
              <a:t>60</a:t>
            </a:fld>
            <a:endParaRPr lang="en-US" altLang="zh-TW" b="0"/>
          </a:p>
        </p:txBody>
      </p:sp>
      <p:sp>
        <p:nvSpPr>
          <p:cNvPr id="8196" name="Text Box 2">
            <a:extLst>
              <a:ext uri="{FF2B5EF4-FFF2-40B4-BE49-F238E27FC236}">
                <a16:creationId xmlns:a16="http://schemas.microsoft.com/office/drawing/2014/main" id="{C3777818-27E6-41BB-82F8-8C05A7B62845}"/>
              </a:ext>
            </a:extLst>
          </p:cNvPr>
          <p:cNvSpPr txBox="1">
            <a:spLocks noChangeArrowheads="1"/>
          </p:cNvSpPr>
          <p:nvPr/>
        </p:nvSpPr>
        <p:spPr bwMode="auto">
          <a:xfrm>
            <a:off x="822325" y="33338"/>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zh-TW">
              <a:latin typeface="Symbol" panose="05050102010706020507" pitchFamily="18" charset="2"/>
              <a:ea typeface="新細明體" panose="02020500000000000000" pitchFamily="18" charset="-120"/>
            </a:endParaRPr>
          </a:p>
        </p:txBody>
      </p:sp>
      <p:sp>
        <p:nvSpPr>
          <p:cNvPr id="687107" name="Text Box 3">
            <a:extLst>
              <a:ext uri="{FF2B5EF4-FFF2-40B4-BE49-F238E27FC236}">
                <a16:creationId xmlns:a16="http://schemas.microsoft.com/office/drawing/2014/main" id="{CE22406B-2153-4D67-AA01-5DCE9DDB4AFF}"/>
              </a:ext>
            </a:extLst>
          </p:cNvPr>
          <p:cNvSpPr txBox="1">
            <a:spLocks noChangeArrowheads="1"/>
          </p:cNvSpPr>
          <p:nvPr/>
        </p:nvSpPr>
        <p:spPr bwMode="auto">
          <a:xfrm>
            <a:off x="152400" y="119063"/>
            <a:ext cx="2603500" cy="1311275"/>
          </a:xfrm>
          <a:prstGeom prst="rect">
            <a:avLst/>
          </a:prstGeom>
          <a:noFill/>
          <a:ln>
            <a:noFill/>
          </a:ln>
          <a:effectLst/>
        </p:spPr>
        <p:txBody>
          <a:bodyPr wrap="none">
            <a:spAutoFit/>
          </a:bodyPr>
          <a:lstStyle/>
          <a:p>
            <a:pPr>
              <a:defRPr/>
            </a:pPr>
            <a:r>
              <a:rPr lang="en-US" altLang="zh-TW" sz="4000">
                <a:solidFill>
                  <a:schemeClr val="folHlink"/>
                </a:solidFill>
                <a:effectLst>
                  <a:outerShdw blurRad="38100" dist="38100" dir="2700000" algn="tl">
                    <a:srgbClr val="C0C0C0"/>
                  </a:outerShdw>
                </a:effectLst>
                <a:latin typeface="Zurich Ex BT" pitchFamily="34" charset="0"/>
                <a:ea typeface="新細明體" panose="02020500000000000000" pitchFamily="18" charset="-120"/>
              </a:rPr>
              <a:t>Chapter </a:t>
            </a:r>
            <a:br>
              <a:rPr lang="en-US" altLang="zh-TW" sz="4000">
                <a:solidFill>
                  <a:schemeClr val="folHlink"/>
                </a:solidFill>
                <a:effectLst>
                  <a:outerShdw blurRad="38100" dist="38100" dir="2700000" algn="tl">
                    <a:srgbClr val="C0C0C0"/>
                  </a:outerShdw>
                </a:effectLst>
                <a:latin typeface="Zurich Ex BT" pitchFamily="34" charset="0"/>
                <a:ea typeface="新細明體" panose="02020500000000000000" pitchFamily="18" charset="-120"/>
              </a:rPr>
            </a:br>
            <a:r>
              <a:rPr lang="en-US" altLang="zh-TW" sz="4000">
                <a:solidFill>
                  <a:schemeClr val="folHlink"/>
                </a:solidFill>
                <a:effectLst>
                  <a:outerShdw blurRad="38100" dist="38100" dir="2700000" algn="tl">
                    <a:srgbClr val="C0C0C0"/>
                  </a:outerShdw>
                </a:effectLst>
                <a:latin typeface="Zurich Ex BT" pitchFamily="34" charset="0"/>
                <a:ea typeface="新細明體" panose="02020500000000000000" pitchFamily="18" charset="-120"/>
              </a:rPr>
              <a:t>Outline</a:t>
            </a:r>
          </a:p>
        </p:txBody>
      </p:sp>
      <p:sp>
        <p:nvSpPr>
          <p:cNvPr id="8198" name="Line 4">
            <a:extLst>
              <a:ext uri="{FF2B5EF4-FFF2-40B4-BE49-F238E27FC236}">
                <a16:creationId xmlns:a16="http://schemas.microsoft.com/office/drawing/2014/main" id="{370C7C91-597C-4F0C-96A9-FB8DE911A835}"/>
              </a:ext>
            </a:extLst>
          </p:cNvPr>
          <p:cNvSpPr>
            <a:spLocks noChangeShapeType="1"/>
          </p:cNvSpPr>
          <p:nvPr/>
        </p:nvSpPr>
        <p:spPr bwMode="auto">
          <a:xfrm>
            <a:off x="2590800" y="228600"/>
            <a:ext cx="0" cy="6172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7109" name="Text Box 5">
            <a:extLst>
              <a:ext uri="{FF2B5EF4-FFF2-40B4-BE49-F238E27FC236}">
                <a16:creationId xmlns:a16="http://schemas.microsoft.com/office/drawing/2014/main" id="{4649AEA7-2DBA-4C94-A78F-42AC1D9E0371}"/>
              </a:ext>
            </a:extLst>
          </p:cNvPr>
          <p:cNvSpPr txBox="1">
            <a:spLocks noChangeArrowheads="1"/>
          </p:cNvSpPr>
          <p:nvPr/>
        </p:nvSpPr>
        <p:spPr bwMode="auto">
          <a:xfrm>
            <a:off x="2819400" y="152400"/>
            <a:ext cx="3430588" cy="579438"/>
          </a:xfrm>
          <a:prstGeom prst="rect">
            <a:avLst/>
          </a:prstGeom>
          <a:noFill/>
          <a:ln>
            <a:noFill/>
          </a:ln>
          <a:effectLst/>
        </p:spPr>
        <p:txBody>
          <a:bodyPr wrap="none">
            <a:spAutoFit/>
          </a:bodyPr>
          <a:lstStyle/>
          <a:p>
            <a:pPr>
              <a:defRPr/>
            </a:pPr>
            <a:r>
              <a:rPr lang="en-US" altLang="zh-TW" sz="3200" i="1">
                <a:solidFill>
                  <a:schemeClr val="bg1">
                    <a:lumMod val="75000"/>
                  </a:schemeClr>
                </a:solidFill>
                <a:effectLst>
                  <a:outerShdw blurRad="38100" dist="38100" dir="2700000" algn="tl">
                    <a:srgbClr val="C0C0C0"/>
                  </a:outerShdw>
                </a:effectLst>
                <a:latin typeface="Adobe Heiti Std R" pitchFamily="34" charset="-128"/>
                <a:ea typeface="新細明體" panose="02020500000000000000" pitchFamily="18" charset="-120"/>
              </a:rPr>
              <a:t>7.1  Introduction</a:t>
            </a:r>
          </a:p>
        </p:txBody>
      </p:sp>
      <p:sp>
        <p:nvSpPr>
          <p:cNvPr id="687110" name="Text Box 6">
            <a:extLst>
              <a:ext uri="{FF2B5EF4-FFF2-40B4-BE49-F238E27FC236}">
                <a16:creationId xmlns:a16="http://schemas.microsoft.com/office/drawing/2014/main" id="{7CBD2A2C-2183-497D-A0A0-ABB8528B5276}"/>
              </a:ext>
            </a:extLst>
          </p:cNvPr>
          <p:cNvSpPr txBox="1">
            <a:spLocks noChangeArrowheads="1"/>
          </p:cNvSpPr>
          <p:nvPr/>
        </p:nvSpPr>
        <p:spPr bwMode="auto">
          <a:xfrm>
            <a:off x="2819400" y="903288"/>
            <a:ext cx="3185487" cy="584775"/>
          </a:xfrm>
          <a:prstGeom prst="rect">
            <a:avLst/>
          </a:prstGeom>
          <a:noFill/>
          <a:ln>
            <a:noFill/>
          </a:ln>
          <a:effectLst/>
        </p:spPr>
        <p:txBody>
          <a:bodyPr wrap="none">
            <a:spAutoFit/>
          </a:bodyPr>
          <a:lstStyle/>
          <a:p>
            <a:pPr>
              <a:defRPr/>
            </a:pPr>
            <a:r>
              <a:rPr lang="en-US" altLang="zh-TW" sz="3200" i="1">
                <a:solidFill>
                  <a:schemeClr val="bg1">
                    <a:lumMod val="75000"/>
                  </a:schemeClr>
                </a:solidFill>
                <a:effectLst>
                  <a:outerShdw blurRad="38100" dist="38100" dir="2700000" algn="tl">
                    <a:srgbClr val="C0C0C0"/>
                  </a:outerShdw>
                </a:effectLst>
                <a:latin typeface="Adobe Heiti Std R" pitchFamily="34" charset="-128"/>
                <a:ea typeface="新細明體" panose="02020500000000000000" pitchFamily="18" charset="-120"/>
              </a:rPr>
              <a:t>7.2  Datagrams</a:t>
            </a:r>
          </a:p>
        </p:txBody>
      </p:sp>
      <p:sp>
        <p:nvSpPr>
          <p:cNvPr id="687111" name="Text Box 7">
            <a:extLst>
              <a:ext uri="{FF2B5EF4-FFF2-40B4-BE49-F238E27FC236}">
                <a16:creationId xmlns:a16="http://schemas.microsoft.com/office/drawing/2014/main" id="{29782F57-28F1-425E-BA82-15864499A42C}"/>
              </a:ext>
            </a:extLst>
          </p:cNvPr>
          <p:cNvSpPr txBox="1">
            <a:spLocks noChangeArrowheads="1"/>
          </p:cNvSpPr>
          <p:nvPr/>
        </p:nvSpPr>
        <p:spPr bwMode="auto">
          <a:xfrm>
            <a:off x="2819400" y="1654175"/>
            <a:ext cx="3935693" cy="584775"/>
          </a:xfrm>
          <a:prstGeom prst="rect">
            <a:avLst/>
          </a:prstGeom>
          <a:noFill/>
          <a:ln>
            <a:noFill/>
          </a:ln>
          <a:effectLst/>
        </p:spPr>
        <p:txBody>
          <a:bodyPr wrap="none">
            <a:spAutoFit/>
          </a:bodyPr>
          <a:lstStyle/>
          <a:p>
            <a:pPr>
              <a:defRPr/>
            </a:pPr>
            <a:r>
              <a:rPr lang="en-US" altLang="zh-TW" sz="3200" i="1">
                <a:solidFill>
                  <a:schemeClr val="bg1">
                    <a:lumMod val="75000"/>
                  </a:schemeClr>
                </a:solidFill>
                <a:effectLst>
                  <a:outerShdw blurRad="38100" dist="38100" dir="2700000" algn="tl">
                    <a:srgbClr val="C0C0C0"/>
                  </a:outerShdw>
                </a:effectLst>
                <a:latin typeface="Adobe Heiti Std R" pitchFamily="34" charset="-128"/>
                <a:ea typeface="新細明體" panose="02020500000000000000" pitchFamily="18" charset="-120"/>
              </a:rPr>
              <a:t>7.3  Fragmentation</a:t>
            </a:r>
          </a:p>
        </p:txBody>
      </p:sp>
      <p:sp>
        <p:nvSpPr>
          <p:cNvPr id="687112" name="Text Box 8">
            <a:extLst>
              <a:ext uri="{FF2B5EF4-FFF2-40B4-BE49-F238E27FC236}">
                <a16:creationId xmlns:a16="http://schemas.microsoft.com/office/drawing/2014/main" id="{8C8CC1D1-19A3-45F1-86D8-9E2FC0FDFAB3}"/>
              </a:ext>
            </a:extLst>
          </p:cNvPr>
          <p:cNvSpPr txBox="1">
            <a:spLocks noChangeArrowheads="1"/>
          </p:cNvSpPr>
          <p:nvPr/>
        </p:nvSpPr>
        <p:spPr bwMode="auto">
          <a:xfrm>
            <a:off x="2819400" y="3352800"/>
            <a:ext cx="184150" cy="1066800"/>
          </a:xfrm>
          <a:prstGeom prst="rect">
            <a:avLst/>
          </a:prstGeom>
          <a:noFill/>
          <a:ln>
            <a:noFill/>
          </a:ln>
          <a:effectLst/>
        </p:spPr>
        <p:txBody>
          <a:bodyPr wrap="none">
            <a:spAutoFit/>
          </a:bodyPr>
          <a:lstStyle/>
          <a:p>
            <a:pPr>
              <a:defRPr/>
            </a:pPr>
            <a:endParaRPr lang="en-US" altLang="zh-TW" sz="3200" i="1">
              <a:effectLst>
                <a:outerShdw blurRad="38100" dist="38100" dir="2700000" algn="tl">
                  <a:srgbClr val="C0C0C0"/>
                </a:outerShdw>
              </a:effectLst>
              <a:latin typeface="Adobe Heiti Std R" pitchFamily="34" charset="-128"/>
              <a:ea typeface="新細明體" panose="02020500000000000000" pitchFamily="18" charset="-120"/>
            </a:endParaRPr>
          </a:p>
          <a:p>
            <a:pPr>
              <a:defRPr/>
            </a:pPr>
            <a:endParaRPr lang="en-US" altLang="zh-TW" sz="3200" i="1">
              <a:effectLst>
                <a:outerShdw blurRad="38100" dist="38100" dir="2700000" algn="tl">
                  <a:srgbClr val="C0C0C0"/>
                </a:outerShdw>
              </a:effectLst>
              <a:latin typeface="Adobe Heiti Std R" pitchFamily="34" charset="-128"/>
              <a:ea typeface="新細明體" panose="02020500000000000000" pitchFamily="18" charset="-120"/>
            </a:endParaRPr>
          </a:p>
        </p:txBody>
      </p:sp>
      <p:sp>
        <p:nvSpPr>
          <p:cNvPr id="687113" name="Text Box 9">
            <a:extLst>
              <a:ext uri="{FF2B5EF4-FFF2-40B4-BE49-F238E27FC236}">
                <a16:creationId xmlns:a16="http://schemas.microsoft.com/office/drawing/2014/main" id="{8CB074E7-78D0-428A-824E-CF8C022EB636}"/>
              </a:ext>
            </a:extLst>
          </p:cNvPr>
          <p:cNvSpPr txBox="1">
            <a:spLocks noChangeArrowheads="1"/>
          </p:cNvSpPr>
          <p:nvPr/>
        </p:nvSpPr>
        <p:spPr bwMode="auto">
          <a:xfrm>
            <a:off x="2819400" y="2405063"/>
            <a:ext cx="2558714" cy="584775"/>
          </a:xfrm>
          <a:prstGeom prst="rect">
            <a:avLst/>
          </a:prstGeom>
          <a:noFill/>
          <a:ln>
            <a:noFill/>
          </a:ln>
          <a:effectLst/>
        </p:spPr>
        <p:txBody>
          <a:bodyPr wrap="none">
            <a:spAutoFit/>
          </a:bodyPr>
          <a:lstStyle/>
          <a:p>
            <a:pPr>
              <a:defRPr/>
            </a:pPr>
            <a:r>
              <a:rPr lang="en-US" altLang="zh-TW" sz="3200" i="1" dirty="0">
                <a:solidFill>
                  <a:schemeClr val="bg1">
                    <a:lumMod val="75000"/>
                  </a:schemeClr>
                </a:solidFill>
                <a:effectLst>
                  <a:outerShdw blurRad="38100" dist="38100" dir="2700000" algn="tl">
                    <a:srgbClr val="C0C0C0"/>
                  </a:outerShdw>
                </a:effectLst>
                <a:latin typeface="Adobe Heiti Std R" pitchFamily="34" charset="-128"/>
                <a:ea typeface="新細明體" panose="02020500000000000000" pitchFamily="18" charset="-120"/>
              </a:rPr>
              <a:t>7.4  Options</a:t>
            </a:r>
          </a:p>
        </p:txBody>
      </p:sp>
      <p:sp>
        <p:nvSpPr>
          <p:cNvPr id="687114" name="Text Box 10">
            <a:extLst>
              <a:ext uri="{FF2B5EF4-FFF2-40B4-BE49-F238E27FC236}">
                <a16:creationId xmlns:a16="http://schemas.microsoft.com/office/drawing/2014/main" id="{5F0C5956-9269-4226-9422-FF57AAB27F4C}"/>
              </a:ext>
            </a:extLst>
          </p:cNvPr>
          <p:cNvSpPr txBox="1">
            <a:spLocks noChangeArrowheads="1"/>
          </p:cNvSpPr>
          <p:nvPr/>
        </p:nvSpPr>
        <p:spPr bwMode="auto">
          <a:xfrm>
            <a:off x="2819400" y="3155950"/>
            <a:ext cx="2971800" cy="579438"/>
          </a:xfrm>
          <a:prstGeom prst="rect">
            <a:avLst/>
          </a:prstGeom>
          <a:noFill/>
          <a:ln>
            <a:noFill/>
          </a:ln>
          <a:effectLst/>
        </p:spPr>
        <p:txBody>
          <a:bodyPr wrap="none">
            <a:spAutoFit/>
          </a:bodyPr>
          <a:lstStyle/>
          <a:p>
            <a:pPr>
              <a:defRPr/>
            </a:pPr>
            <a:r>
              <a:rPr lang="en-US" altLang="zh-TW" sz="3200" i="1">
                <a:effectLst>
                  <a:outerShdw blurRad="38100" dist="38100" dir="2700000" algn="tl">
                    <a:srgbClr val="C0C0C0"/>
                  </a:outerShdw>
                </a:effectLst>
                <a:latin typeface="Adobe Heiti Std R" pitchFamily="34" charset="-128"/>
                <a:ea typeface="新細明體" panose="02020500000000000000" pitchFamily="18" charset="-120"/>
              </a:rPr>
              <a:t>7.5  Checksum</a:t>
            </a:r>
          </a:p>
        </p:txBody>
      </p:sp>
      <p:sp>
        <p:nvSpPr>
          <p:cNvPr id="687115" name="Text Box 11">
            <a:extLst>
              <a:ext uri="{FF2B5EF4-FFF2-40B4-BE49-F238E27FC236}">
                <a16:creationId xmlns:a16="http://schemas.microsoft.com/office/drawing/2014/main" id="{77E487FA-70F8-42D9-AA69-212750B6DBA4}"/>
              </a:ext>
            </a:extLst>
          </p:cNvPr>
          <p:cNvSpPr txBox="1">
            <a:spLocks noChangeArrowheads="1"/>
          </p:cNvSpPr>
          <p:nvPr/>
        </p:nvSpPr>
        <p:spPr bwMode="auto">
          <a:xfrm>
            <a:off x="2819400" y="3906838"/>
            <a:ext cx="3295650" cy="579437"/>
          </a:xfrm>
          <a:prstGeom prst="rect">
            <a:avLst/>
          </a:prstGeom>
          <a:noFill/>
          <a:ln>
            <a:noFill/>
          </a:ln>
          <a:effectLst/>
        </p:spPr>
        <p:txBody>
          <a:bodyPr wrap="none">
            <a:spAutoFit/>
          </a:bodyPr>
          <a:lstStyle/>
          <a:p>
            <a:pPr>
              <a:defRPr/>
            </a:pPr>
            <a:r>
              <a:rPr lang="en-US" altLang="zh-TW" sz="3200" i="1">
                <a:effectLst>
                  <a:outerShdw blurRad="38100" dist="38100" dir="2700000" algn="tl">
                    <a:srgbClr val="C0C0C0"/>
                  </a:outerShdw>
                </a:effectLst>
                <a:latin typeface="Adobe Heiti Std R" pitchFamily="34" charset="-128"/>
                <a:ea typeface="新細明體" panose="02020500000000000000" pitchFamily="18" charset="-120"/>
              </a:rPr>
              <a:t>7.6  IP over ATM</a:t>
            </a:r>
          </a:p>
        </p:txBody>
      </p:sp>
      <p:sp>
        <p:nvSpPr>
          <p:cNvPr id="687116" name="Text Box 12">
            <a:extLst>
              <a:ext uri="{FF2B5EF4-FFF2-40B4-BE49-F238E27FC236}">
                <a16:creationId xmlns:a16="http://schemas.microsoft.com/office/drawing/2014/main" id="{BC0C3DC9-1673-43F1-9691-154A6897ABD4}"/>
              </a:ext>
            </a:extLst>
          </p:cNvPr>
          <p:cNvSpPr txBox="1">
            <a:spLocks noChangeArrowheads="1"/>
          </p:cNvSpPr>
          <p:nvPr/>
        </p:nvSpPr>
        <p:spPr bwMode="auto">
          <a:xfrm>
            <a:off x="2819400" y="4657725"/>
            <a:ext cx="2560638" cy="579438"/>
          </a:xfrm>
          <a:prstGeom prst="rect">
            <a:avLst/>
          </a:prstGeom>
          <a:noFill/>
          <a:ln>
            <a:noFill/>
          </a:ln>
          <a:effectLst/>
        </p:spPr>
        <p:txBody>
          <a:bodyPr wrap="none">
            <a:spAutoFit/>
          </a:bodyPr>
          <a:lstStyle/>
          <a:p>
            <a:pPr>
              <a:defRPr/>
            </a:pPr>
            <a:r>
              <a:rPr lang="en-US" altLang="zh-TW" sz="3200" i="1">
                <a:effectLst>
                  <a:outerShdw blurRad="38100" dist="38100" dir="2700000" algn="tl">
                    <a:srgbClr val="C0C0C0"/>
                  </a:outerShdw>
                </a:effectLst>
                <a:latin typeface="Adobe Heiti Std R" pitchFamily="34" charset="-128"/>
                <a:ea typeface="新細明體" panose="02020500000000000000" pitchFamily="18" charset="-120"/>
              </a:rPr>
              <a:t>7.7  Security</a:t>
            </a:r>
          </a:p>
        </p:txBody>
      </p:sp>
      <p:sp>
        <p:nvSpPr>
          <p:cNvPr id="687117" name="Text Box 13">
            <a:extLst>
              <a:ext uri="{FF2B5EF4-FFF2-40B4-BE49-F238E27FC236}">
                <a16:creationId xmlns:a16="http://schemas.microsoft.com/office/drawing/2014/main" id="{EA4FA552-888F-486C-95DE-5FD003AE472F}"/>
              </a:ext>
            </a:extLst>
          </p:cNvPr>
          <p:cNvSpPr txBox="1">
            <a:spLocks noChangeArrowheads="1"/>
          </p:cNvSpPr>
          <p:nvPr/>
        </p:nvSpPr>
        <p:spPr bwMode="auto">
          <a:xfrm>
            <a:off x="2819400" y="5410200"/>
            <a:ext cx="3070225" cy="579438"/>
          </a:xfrm>
          <a:prstGeom prst="rect">
            <a:avLst/>
          </a:prstGeom>
          <a:noFill/>
          <a:ln>
            <a:noFill/>
          </a:ln>
          <a:effectLst/>
        </p:spPr>
        <p:txBody>
          <a:bodyPr wrap="none">
            <a:spAutoFit/>
          </a:bodyPr>
          <a:lstStyle/>
          <a:p>
            <a:pPr>
              <a:defRPr/>
            </a:pPr>
            <a:r>
              <a:rPr lang="en-US" altLang="zh-TW" sz="3200" i="1">
                <a:effectLst>
                  <a:outerShdw blurRad="38100" dist="38100" dir="2700000" algn="tl">
                    <a:srgbClr val="C0C0C0"/>
                  </a:outerShdw>
                </a:effectLst>
                <a:latin typeface="Adobe Heiti Std R" pitchFamily="34" charset="-128"/>
                <a:ea typeface="新細明體" panose="02020500000000000000" pitchFamily="18" charset="-120"/>
              </a:rPr>
              <a:t>7.8  IP Package</a:t>
            </a:r>
          </a:p>
        </p:txBody>
      </p:sp>
    </p:spTree>
    <p:extLst>
      <p:ext uri="{BB962C8B-B14F-4D97-AF65-F5344CB8AC3E}">
        <p14:creationId xmlns:p14="http://schemas.microsoft.com/office/powerpoint/2010/main" val="29706955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頁尾版面配置區 1">
            <a:extLst>
              <a:ext uri="{FF2B5EF4-FFF2-40B4-BE49-F238E27FC236}">
                <a16:creationId xmlns:a16="http://schemas.microsoft.com/office/drawing/2014/main" id="{46A53FE6-5750-4079-B026-3AEB1F73D714}"/>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10595" name="投影片編號版面配置區 2">
            <a:extLst>
              <a:ext uri="{FF2B5EF4-FFF2-40B4-BE49-F238E27FC236}">
                <a16:creationId xmlns:a16="http://schemas.microsoft.com/office/drawing/2014/main" id="{4618D425-E835-48A6-9EE1-D19905B47F0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97E8887-E3F7-470F-AB64-1299C704BC00}" type="slidenum">
              <a:rPr lang="en-US" altLang="zh-TW" b="0"/>
              <a:pPr/>
              <a:t>61</a:t>
            </a:fld>
            <a:endParaRPr lang="en-US" altLang="zh-TW" b="0"/>
          </a:p>
        </p:txBody>
      </p:sp>
      <p:sp>
        <p:nvSpPr>
          <p:cNvPr id="778242" name="Rectangle 2">
            <a:extLst>
              <a:ext uri="{FF2B5EF4-FFF2-40B4-BE49-F238E27FC236}">
                <a16:creationId xmlns:a16="http://schemas.microsoft.com/office/drawing/2014/main" id="{014CFDB4-FC30-467F-8790-BD953489F0C8}"/>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defRPr/>
            </a:pPr>
            <a:endParaRPr lang="zh-TW" altLang="zh-TW" sz="3200">
              <a:effectLst>
                <a:outerShdw blurRad="38100" dist="38100" dir="2700000" algn="tl">
                  <a:srgbClr val="FFFFFF"/>
                </a:outerShdw>
              </a:effectLst>
              <a:latin typeface="Times New Roman" panose="02020603050405020304" pitchFamily="18" charset="0"/>
              <a:ea typeface="新細明體" panose="02020500000000000000" pitchFamily="18" charset="-120"/>
            </a:endParaRPr>
          </a:p>
        </p:txBody>
      </p:sp>
      <p:sp>
        <p:nvSpPr>
          <p:cNvPr id="110597" name="Text Box 3">
            <a:extLst>
              <a:ext uri="{FF2B5EF4-FFF2-40B4-BE49-F238E27FC236}">
                <a16:creationId xmlns:a16="http://schemas.microsoft.com/office/drawing/2014/main" id="{EFE6111B-0E37-448E-A05C-966F7867488B}"/>
              </a:ext>
            </a:extLst>
          </p:cNvPr>
          <p:cNvSpPr txBox="1">
            <a:spLocks noChangeArrowheads="1"/>
          </p:cNvSpPr>
          <p:nvPr/>
        </p:nvSpPr>
        <p:spPr bwMode="auto">
          <a:xfrm>
            <a:off x="228600" y="355600"/>
            <a:ext cx="37242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3600">
                <a:solidFill>
                  <a:schemeClr val="bg1"/>
                </a:solidFill>
                <a:latin typeface="Times" panose="02020603050405020304" pitchFamily="18" charset="0"/>
                <a:ea typeface="新細明體" panose="02020500000000000000" pitchFamily="18" charset="-120"/>
              </a:rPr>
              <a:t>7-5  CHECKSUM</a:t>
            </a:r>
          </a:p>
        </p:txBody>
      </p:sp>
      <p:sp>
        <p:nvSpPr>
          <p:cNvPr id="110598" name="Text Box 4">
            <a:extLst>
              <a:ext uri="{FF2B5EF4-FFF2-40B4-BE49-F238E27FC236}">
                <a16:creationId xmlns:a16="http://schemas.microsoft.com/office/drawing/2014/main" id="{B69797B1-D1D3-4DFE-8961-0006F0CBB58D}"/>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zh-TW">
              <a:latin typeface="Times New Roman" panose="02020603050405020304" pitchFamily="18" charset="0"/>
              <a:ea typeface="新細明體" panose="02020500000000000000" pitchFamily="18" charset="-120"/>
            </a:endParaRPr>
          </a:p>
        </p:txBody>
      </p:sp>
      <p:sp>
        <p:nvSpPr>
          <p:cNvPr id="110599" name="Rectangle 5">
            <a:extLst>
              <a:ext uri="{FF2B5EF4-FFF2-40B4-BE49-F238E27FC236}">
                <a16:creationId xmlns:a16="http://schemas.microsoft.com/office/drawing/2014/main" id="{FD88714D-C35D-472F-8A23-BC5BE9D961BA}"/>
              </a:ext>
            </a:extLst>
          </p:cNvPr>
          <p:cNvSpPr>
            <a:spLocks noChangeArrowheads="1"/>
          </p:cNvSpPr>
          <p:nvPr/>
        </p:nvSpPr>
        <p:spPr bwMode="auto">
          <a:xfrm>
            <a:off x="381000" y="1524000"/>
            <a:ext cx="8458200" cy="478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800" dirty="0">
                <a:latin typeface="Arial Unicode MS" pitchFamily="34" charset="-128"/>
                <a:ea typeface="新細明體" panose="02020500000000000000" pitchFamily="18" charset="-120"/>
              </a:rPr>
              <a:t>The </a:t>
            </a:r>
            <a:r>
              <a:rPr lang="en-US" altLang="zh-TW" sz="2800" dirty="0">
                <a:solidFill>
                  <a:srgbClr val="00B0F0"/>
                </a:solidFill>
                <a:latin typeface="Arial Unicode MS" pitchFamily="34" charset="-128"/>
                <a:ea typeface="新細明體" panose="02020500000000000000" pitchFamily="18" charset="-120"/>
              </a:rPr>
              <a:t>error detection </a:t>
            </a:r>
            <a:r>
              <a:rPr lang="en-US" altLang="zh-TW" sz="2800" dirty="0">
                <a:latin typeface="Arial Unicode MS" pitchFamily="34" charset="-128"/>
                <a:ea typeface="新細明體" panose="02020500000000000000" pitchFamily="18" charset="-120"/>
              </a:rPr>
              <a:t>method used by most TCP/IP protocols is called the </a:t>
            </a:r>
            <a:r>
              <a:rPr lang="en-US" altLang="zh-TW" sz="2800" dirty="0">
                <a:solidFill>
                  <a:srgbClr val="00B0F0"/>
                </a:solidFill>
                <a:latin typeface="Arial Unicode MS" pitchFamily="34" charset="-128"/>
                <a:ea typeface="新細明體" panose="02020500000000000000" pitchFamily="18" charset="-120"/>
              </a:rPr>
              <a:t>checksum</a:t>
            </a:r>
            <a:r>
              <a:rPr lang="en-US" altLang="zh-TW" sz="2800" dirty="0">
                <a:latin typeface="Arial Unicode MS" pitchFamily="34" charset="-128"/>
                <a:ea typeface="新細明體" panose="02020500000000000000" pitchFamily="18" charset="-120"/>
              </a:rPr>
              <a:t>. The checksum protects against the corruption that may occur during the transmission of a packet. It is </a:t>
            </a:r>
            <a:r>
              <a:rPr lang="en-US" altLang="zh-TW" sz="2800" dirty="0">
                <a:solidFill>
                  <a:srgbClr val="00B0F0"/>
                </a:solidFill>
                <a:latin typeface="Arial Unicode MS" pitchFamily="34" charset="-128"/>
                <a:ea typeface="新細明體" panose="02020500000000000000" pitchFamily="18" charset="-120"/>
              </a:rPr>
              <a:t>redundant information </a:t>
            </a:r>
            <a:r>
              <a:rPr lang="en-US" altLang="zh-TW" sz="2800" dirty="0">
                <a:latin typeface="Arial Unicode MS" pitchFamily="34" charset="-128"/>
                <a:ea typeface="新細明體" panose="02020500000000000000" pitchFamily="18" charset="-120"/>
              </a:rPr>
              <a:t>added to the packet. The checksum is calculated at the sender and the value obtained is sent with the packet. </a:t>
            </a:r>
            <a:r>
              <a:rPr lang="en-US" altLang="zh-TW" sz="2800" dirty="0">
                <a:solidFill>
                  <a:srgbClr val="00B0F0"/>
                </a:solidFill>
                <a:latin typeface="Arial Unicode MS" pitchFamily="34" charset="-128"/>
                <a:ea typeface="新細明體" panose="02020500000000000000" pitchFamily="18" charset="-120"/>
              </a:rPr>
              <a:t>The receiver repeats the same calculation</a:t>
            </a:r>
            <a:r>
              <a:rPr lang="en-US" altLang="zh-TW" sz="2800" dirty="0">
                <a:latin typeface="Arial Unicode MS" pitchFamily="34" charset="-128"/>
                <a:ea typeface="新細明體" panose="02020500000000000000" pitchFamily="18" charset="-120"/>
              </a:rPr>
              <a:t> on the whole packet including the checksum. If the result is satisfactory (see below), the packet is accepted; otherwise, it is rejected.</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PhAnim="0">
  <p:cSld>
    <p:bg>
      <p:bgPr>
        <a:gradFill rotWithShape="0">
          <a:gsLst>
            <a:gs pos="0">
              <a:srgbClr val="FFFF99"/>
            </a:gs>
            <a:gs pos="100000">
              <a:srgbClr val="767647"/>
            </a:gs>
          </a:gsLst>
          <a:lin ang="0" scaled="1"/>
        </a:gradFill>
        <a:effectLst/>
      </p:bgPr>
    </p:bg>
    <p:spTree>
      <p:nvGrpSpPr>
        <p:cNvPr id="1" name=""/>
        <p:cNvGrpSpPr/>
        <p:nvPr/>
      </p:nvGrpSpPr>
      <p:grpSpPr>
        <a:xfrm>
          <a:off x="0" y="0"/>
          <a:ext cx="0" cy="0"/>
          <a:chOff x="0" y="0"/>
          <a:chExt cx="0" cy="0"/>
        </a:xfrm>
      </p:grpSpPr>
      <p:sp>
        <p:nvSpPr>
          <p:cNvPr id="112642" name="頁尾版面配置區 1">
            <a:extLst>
              <a:ext uri="{FF2B5EF4-FFF2-40B4-BE49-F238E27FC236}">
                <a16:creationId xmlns:a16="http://schemas.microsoft.com/office/drawing/2014/main" id="{4C940CD1-3673-47D6-ABE9-484F08EDCD34}"/>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12643" name="投影片編號版面配置區 2">
            <a:extLst>
              <a:ext uri="{FF2B5EF4-FFF2-40B4-BE49-F238E27FC236}">
                <a16:creationId xmlns:a16="http://schemas.microsoft.com/office/drawing/2014/main" id="{4A90A403-506A-4891-80A8-A3AF8C362FE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5148295-402D-4FA3-AE23-F53F3841F802}" type="slidenum">
              <a:rPr lang="en-US" altLang="zh-TW" b="0"/>
              <a:pPr/>
              <a:t>62</a:t>
            </a:fld>
            <a:endParaRPr lang="en-US" altLang="zh-TW" b="0"/>
          </a:p>
        </p:txBody>
      </p:sp>
      <p:sp>
        <p:nvSpPr>
          <p:cNvPr id="780290" name="Text Box 2">
            <a:extLst>
              <a:ext uri="{FF2B5EF4-FFF2-40B4-BE49-F238E27FC236}">
                <a16:creationId xmlns:a16="http://schemas.microsoft.com/office/drawing/2014/main" id="{48243D95-586F-4D16-B84D-C565CD02CB53}"/>
              </a:ext>
            </a:extLst>
          </p:cNvPr>
          <p:cNvSpPr txBox="1">
            <a:spLocks noChangeArrowheads="1"/>
          </p:cNvSpPr>
          <p:nvPr/>
        </p:nvSpPr>
        <p:spPr bwMode="auto">
          <a:xfrm>
            <a:off x="228600" y="152400"/>
            <a:ext cx="5468938" cy="579438"/>
          </a:xfrm>
          <a:prstGeom prst="rect">
            <a:avLst/>
          </a:prstGeom>
          <a:noFill/>
          <a:ln>
            <a:noFill/>
          </a:ln>
          <a:effectLst/>
        </p:spPr>
        <p:txBody>
          <a:bodyPr wrap="none">
            <a:spAutoFit/>
          </a:bodyPr>
          <a:lstStyle/>
          <a:p>
            <a:pPr>
              <a:defRPr/>
            </a:pPr>
            <a:r>
              <a:rPr lang="en-US" altLang="zh-TW" sz="3200" i="1">
                <a:solidFill>
                  <a:schemeClr val="hlink"/>
                </a:solidFill>
                <a:effectLst>
                  <a:outerShdw blurRad="38100" dist="38100" dir="2700000" algn="tl">
                    <a:srgbClr val="000000"/>
                  </a:outerShdw>
                </a:effectLst>
                <a:latin typeface="Times" panose="02020603050405020304" pitchFamily="18" charset="0"/>
                <a:ea typeface="新細明體" panose="02020500000000000000" pitchFamily="18" charset="-120"/>
              </a:rPr>
              <a:t>Topics Discussed in the Section</a:t>
            </a:r>
          </a:p>
        </p:txBody>
      </p:sp>
      <p:sp>
        <p:nvSpPr>
          <p:cNvPr id="112645" name="Text Box 3">
            <a:extLst>
              <a:ext uri="{FF2B5EF4-FFF2-40B4-BE49-F238E27FC236}">
                <a16:creationId xmlns:a16="http://schemas.microsoft.com/office/drawing/2014/main" id="{638D8A14-D402-42E8-B758-F23D76F8E964}"/>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zh-TW">
              <a:latin typeface="Times New Roman" panose="02020603050405020304" pitchFamily="18" charset="0"/>
              <a:ea typeface="新細明體" panose="02020500000000000000" pitchFamily="18" charset="-120"/>
            </a:endParaRPr>
          </a:p>
        </p:txBody>
      </p:sp>
      <p:sp>
        <p:nvSpPr>
          <p:cNvPr id="780292" name="Rectangle 4">
            <a:extLst>
              <a:ext uri="{FF2B5EF4-FFF2-40B4-BE49-F238E27FC236}">
                <a16:creationId xmlns:a16="http://schemas.microsoft.com/office/drawing/2014/main" id="{91664FB4-04BB-49E2-BFA1-75BCE157FAC6}"/>
              </a:ext>
            </a:extLst>
          </p:cNvPr>
          <p:cNvSpPr>
            <a:spLocks noChangeArrowheads="1"/>
          </p:cNvSpPr>
          <p:nvPr/>
        </p:nvSpPr>
        <p:spPr bwMode="auto">
          <a:xfrm>
            <a:off x="304800" y="989013"/>
            <a:ext cx="8382000" cy="2570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spcBef>
                <a:spcPct val="10000"/>
              </a:spcBef>
              <a:spcAft>
                <a:spcPct val="10000"/>
              </a:spcAft>
              <a:buClr>
                <a:schemeClr val="tx1"/>
              </a:buClr>
              <a:buSzPct val="117000"/>
              <a:buFont typeface="Wingdings" panose="05000000000000000000" pitchFamily="2" charset="2"/>
              <a:buChar char="ü"/>
            </a:pPr>
            <a:r>
              <a:rPr lang="en-US" altLang="zh-TW" sz="2800">
                <a:solidFill>
                  <a:srgbClr val="0033CC"/>
                </a:solidFill>
                <a:latin typeface="Times New Roman" panose="02020603050405020304" pitchFamily="18" charset="0"/>
                <a:ea typeface="新細明體" panose="02020500000000000000" pitchFamily="18" charset="-120"/>
              </a:rPr>
              <a:t> Checksum Calculation at the Sender</a:t>
            </a:r>
          </a:p>
          <a:p>
            <a:pPr>
              <a:spcBef>
                <a:spcPct val="10000"/>
              </a:spcBef>
              <a:spcAft>
                <a:spcPct val="10000"/>
              </a:spcAft>
              <a:buClr>
                <a:schemeClr val="tx1"/>
              </a:buClr>
              <a:buSzPct val="117000"/>
              <a:buFont typeface="Wingdings" panose="05000000000000000000" pitchFamily="2" charset="2"/>
              <a:buChar char="ü"/>
            </a:pPr>
            <a:r>
              <a:rPr lang="en-US" altLang="zh-TW" sz="2800">
                <a:solidFill>
                  <a:srgbClr val="0033CC"/>
                </a:solidFill>
                <a:latin typeface="Times New Roman" panose="02020603050405020304" pitchFamily="18" charset="0"/>
                <a:ea typeface="新細明體" panose="02020500000000000000" pitchFamily="18" charset="-120"/>
              </a:rPr>
              <a:t> Checksum Calculation at the Receiver</a:t>
            </a:r>
          </a:p>
          <a:p>
            <a:pPr>
              <a:spcBef>
                <a:spcPct val="10000"/>
              </a:spcBef>
              <a:spcAft>
                <a:spcPct val="10000"/>
              </a:spcAft>
              <a:buClr>
                <a:schemeClr val="tx1"/>
              </a:buClr>
              <a:buSzPct val="117000"/>
              <a:buFont typeface="Wingdings" panose="05000000000000000000" pitchFamily="2" charset="2"/>
              <a:buChar char="ü"/>
            </a:pPr>
            <a:r>
              <a:rPr lang="en-US" altLang="zh-TW" sz="2800">
                <a:solidFill>
                  <a:srgbClr val="0033CC"/>
                </a:solidFill>
                <a:latin typeface="Times New Roman" panose="02020603050405020304" pitchFamily="18" charset="0"/>
                <a:ea typeface="新細明體" panose="02020500000000000000" pitchFamily="18" charset="-120"/>
              </a:rPr>
              <a:t> Checksum in the Packet</a:t>
            </a:r>
          </a:p>
          <a:p>
            <a:pPr>
              <a:spcBef>
                <a:spcPct val="10000"/>
              </a:spcBef>
              <a:spcAft>
                <a:spcPct val="10000"/>
              </a:spcAft>
              <a:buClr>
                <a:schemeClr val="tx1"/>
              </a:buClr>
              <a:buSzPct val="117000"/>
              <a:buFont typeface="Wingdings" panose="05000000000000000000" pitchFamily="2" charset="2"/>
              <a:buNone/>
            </a:pPr>
            <a:endParaRPr lang="en-US" altLang="zh-TW" sz="2800">
              <a:solidFill>
                <a:srgbClr val="0033CC"/>
              </a:solidFill>
              <a:latin typeface="Times New Roman" panose="02020603050405020304" pitchFamily="18" charset="0"/>
              <a:ea typeface="新細明體" panose="02020500000000000000" pitchFamily="18" charset="-120"/>
            </a:endParaRPr>
          </a:p>
          <a:p>
            <a:pPr>
              <a:spcBef>
                <a:spcPct val="10000"/>
              </a:spcBef>
              <a:spcAft>
                <a:spcPct val="10000"/>
              </a:spcAft>
              <a:buClr>
                <a:schemeClr val="tx1"/>
              </a:buClr>
              <a:buSzPct val="117000"/>
              <a:buFont typeface="Wingdings" panose="05000000000000000000" pitchFamily="2" charset="2"/>
              <a:buChar char="ü"/>
            </a:pPr>
            <a:endParaRPr lang="en-US" altLang="zh-TW" sz="2800">
              <a:solidFill>
                <a:srgbClr val="0033CC"/>
              </a:solidFill>
              <a:latin typeface="Times New Roman" panose="02020603050405020304" pitchFamily="18" charset="0"/>
              <a:ea typeface="新細明體" panose="02020500000000000000" pitchFamily="18" charset="-12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頁尾版面配置區 1">
            <a:extLst>
              <a:ext uri="{FF2B5EF4-FFF2-40B4-BE49-F238E27FC236}">
                <a16:creationId xmlns:a16="http://schemas.microsoft.com/office/drawing/2014/main" id="{41AB450C-2F12-49B8-8A05-434B97EC3D1D}"/>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14691" name="投影片編號版面配置區 2">
            <a:extLst>
              <a:ext uri="{FF2B5EF4-FFF2-40B4-BE49-F238E27FC236}">
                <a16:creationId xmlns:a16="http://schemas.microsoft.com/office/drawing/2014/main" id="{FCD36CCD-3B73-43DE-94C7-0C76EED4AA1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269579E-163A-47DB-97C7-CB65815E0211}" type="slidenum">
              <a:rPr lang="en-US" altLang="zh-TW" b="0"/>
              <a:pPr/>
              <a:t>63</a:t>
            </a:fld>
            <a:endParaRPr lang="en-US" altLang="zh-TW" b="0"/>
          </a:p>
        </p:txBody>
      </p:sp>
      <p:sp>
        <p:nvSpPr>
          <p:cNvPr id="114692" name="Text Box 2">
            <a:extLst>
              <a:ext uri="{FF2B5EF4-FFF2-40B4-BE49-F238E27FC236}">
                <a16:creationId xmlns:a16="http://schemas.microsoft.com/office/drawing/2014/main" id="{5F3A26C6-12C7-4E9E-A969-61401B7C0128}"/>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7.22</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Checksum concept</a:t>
            </a:r>
          </a:p>
        </p:txBody>
      </p:sp>
      <p:sp>
        <p:nvSpPr>
          <p:cNvPr id="114693" name="Rectangle 3">
            <a:extLst>
              <a:ext uri="{FF2B5EF4-FFF2-40B4-BE49-F238E27FC236}">
                <a16:creationId xmlns:a16="http://schemas.microsoft.com/office/drawing/2014/main" id="{903E69A7-8230-4C96-87B9-1259FDAF3C6A}"/>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14694" name="Rectangle 4">
            <a:extLst>
              <a:ext uri="{FF2B5EF4-FFF2-40B4-BE49-F238E27FC236}">
                <a16:creationId xmlns:a16="http://schemas.microsoft.com/office/drawing/2014/main" id="{2E6CAA5C-93B1-410E-A43D-CDADFAFD94CF}"/>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14695" name="Rectangle 5">
            <a:extLst>
              <a:ext uri="{FF2B5EF4-FFF2-40B4-BE49-F238E27FC236}">
                <a16:creationId xmlns:a16="http://schemas.microsoft.com/office/drawing/2014/main" id="{B745CE26-A5BC-4DEC-9A97-EC074682EB9E}"/>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14696" name="Rectangle 6">
            <a:extLst>
              <a:ext uri="{FF2B5EF4-FFF2-40B4-BE49-F238E27FC236}">
                <a16:creationId xmlns:a16="http://schemas.microsoft.com/office/drawing/2014/main" id="{97155C5F-5947-4A11-A96D-8C81E7B19A27}"/>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14697" name="Rectangle 7">
            <a:extLst>
              <a:ext uri="{FF2B5EF4-FFF2-40B4-BE49-F238E27FC236}">
                <a16:creationId xmlns:a16="http://schemas.microsoft.com/office/drawing/2014/main" id="{5AC346CC-3F46-431F-B325-B8E24BD37DA9}"/>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14698" name="Rectangle 8">
            <a:extLst>
              <a:ext uri="{FF2B5EF4-FFF2-40B4-BE49-F238E27FC236}">
                <a16:creationId xmlns:a16="http://schemas.microsoft.com/office/drawing/2014/main" id="{ED74F955-E7B9-49FB-9467-6B1C81B8086B}"/>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14699" name="Rectangle 9">
            <a:extLst>
              <a:ext uri="{FF2B5EF4-FFF2-40B4-BE49-F238E27FC236}">
                <a16:creationId xmlns:a16="http://schemas.microsoft.com/office/drawing/2014/main" id="{40B7813B-9F62-414F-9C20-CBF2D9F5EFB6}"/>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664586" name="Picture 10">
            <a:extLst>
              <a:ext uri="{FF2B5EF4-FFF2-40B4-BE49-F238E27FC236}">
                <a16:creationId xmlns:a16="http://schemas.microsoft.com/office/drawing/2014/main" id="{C46C9D7D-9B33-459F-855C-55951C8040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920875"/>
            <a:ext cx="1763713" cy="265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4588" name="Picture 12">
            <a:extLst>
              <a:ext uri="{FF2B5EF4-FFF2-40B4-BE49-F238E27FC236}">
                <a16:creationId xmlns:a16="http://schemas.microsoft.com/office/drawing/2014/main" id="{BE6C6E30-7F70-4EA2-B839-9E26E94ADB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3130550"/>
            <a:ext cx="2174875" cy="735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4590" name="Picture 14">
            <a:extLst>
              <a:ext uri="{FF2B5EF4-FFF2-40B4-BE49-F238E27FC236}">
                <a16:creationId xmlns:a16="http://schemas.microsoft.com/office/drawing/2014/main" id="{1DA062A4-AA92-4330-9D24-20A8565333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400" y="1924050"/>
            <a:ext cx="1763713"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4593" name="Picture 17">
            <a:extLst>
              <a:ext uri="{FF2B5EF4-FFF2-40B4-BE49-F238E27FC236}">
                <a16:creationId xmlns:a16="http://schemas.microsoft.com/office/drawing/2014/main" id="{D95CF389-796B-4318-8866-0A2D6F249D4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3990975"/>
            <a:ext cx="2395538"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664586"/>
                                        </p:tgtEl>
                                        <p:attrNameLst>
                                          <p:attrName>style.visibility</p:attrName>
                                        </p:attrNameLst>
                                      </p:cBhvr>
                                      <p:to>
                                        <p:strVal val="visible"/>
                                      </p:to>
                                    </p:set>
                                    <p:animEffect transition="in" filter="wipe(up)">
                                      <p:cBhvr>
                                        <p:cTn id="7" dur="2000"/>
                                        <p:tgtEl>
                                          <p:spTgt spid="6645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64588"/>
                                        </p:tgtEl>
                                        <p:attrNameLst>
                                          <p:attrName>style.visibility</p:attrName>
                                        </p:attrNameLst>
                                      </p:cBhvr>
                                      <p:to>
                                        <p:strVal val="visible"/>
                                      </p:to>
                                    </p:set>
                                    <p:animEffect transition="in" filter="wipe(left)">
                                      <p:cBhvr>
                                        <p:cTn id="12" dur="2000"/>
                                        <p:tgtEl>
                                          <p:spTgt spid="6645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664590"/>
                                        </p:tgtEl>
                                        <p:attrNameLst>
                                          <p:attrName>style.visibility</p:attrName>
                                        </p:attrNameLst>
                                      </p:cBhvr>
                                      <p:to>
                                        <p:strVal val="visible"/>
                                      </p:to>
                                    </p:set>
                                    <p:animEffect transition="in" filter="wipe(up)">
                                      <p:cBhvr>
                                        <p:cTn id="17" dur="2000"/>
                                        <p:tgtEl>
                                          <p:spTgt spid="66459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64593"/>
                                        </p:tgtEl>
                                        <p:attrNameLst>
                                          <p:attrName>style.visibility</p:attrName>
                                        </p:attrNameLst>
                                      </p:cBhvr>
                                      <p:to>
                                        <p:strVal val="visible"/>
                                      </p:to>
                                    </p:set>
                                    <p:animEffect transition="in" filter="wipe(left)">
                                      <p:cBhvr>
                                        <p:cTn id="22" dur="2000"/>
                                        <p:tgtEl>
                                          <p:spTgt spid="6645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頁尾版面配置區 1">
            <a:extLst>
              <a:ext uri="{FF2B5EF4-FFF2-40B4-BE49-F238E27FC236}">
                <a16:creationId xmlns:a16="http://schemas.microsoft.com/office/drawing/2014/main" id="{9D0CA387-0597-49E8-B85B-1BDA19F7C7B9}"/>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16739" name="投影片編號版面配置區 2">
            <a:extLst>
              <a:ext uri="{FF2B5EF4-FFF2-40B4-BE49-F238E27FC236}">
                <a16:creationId xmlns:a16="http://schemas.microsoft.com/office/drawing/2014/main" id="{9723AFF4-BA84-41A0-8EED-C6DBB10E4F6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2A069B5-531C-409E-9403-33F541069242}" type="slidenum">
              <a:rPr lang="en-US" altLang="zh-TW" b="0"/>
              <a:pPr/>
              <a:t>64</a:t>
            </a:fld>
            <a:endParaRPr lang="en-US" altLang="zh-TW" b="0"/>
          </a:p>
        </p:txBody>
      </p:sp>
      <p:sp>
        <p:nvSpPr>
          <p:cNvPr id="116740" name="Text Box 2">
            <a:extLst>
              <a:ext uri="{FF2B5EF4-FFF2-40B4-BE49-F238E27FC236}">
                <a16:creationId xmlns:a16="http://schemas.microsoft.com/office/drawing/2014/main" id="{DE7C06DC-059E-488E-A80D-338DC7C20D14}"/>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7.23</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Checksum in one’s complement arithmetic</a:t>
            </a:r>
          </a:p>
        </p:txBody>
      </p:sp>
      <p:sp>
        <p:nvSpPr>
          <p:cNvPr id="116741" name="Rectangle 3">
            <a:extLst>
              <a:ext uri="{FF2B5EF4-FFF2-40B4-BE49-F238E27FC236}">
                <a16:creationId xmlns:a16="http://schemas.microsoft.com/office/drawing/2014/main" id="{49C4288C-EB70-4C1E-9929-5D6EB7C207C5}"/>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16742" name="Rectangle 4">
            <a:extLst>
              <a:ext uri="{FF2B5EF4-FFF2-40B4-BE49-F238E27FC236}">
                <a16:creationId xmlns:a16="http://schemas.microsoft.com/office/drawing/2014/main" id="{791DD48C-01EA-4DBC-8D44-E634E459BB32}"/>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16743" name="Rectangle 5">
            <a:extLst>
              <a:ext uri="{FF2B5EF4-FFF2-40B4-BE49-F238E27FC236}">
                <a16:creationId xmlns:a16="http://schemas.microsoft.com/office/drawing/2014/main" id="{8AB33D86-D278-47F8-A0AA-F567109E8562}"/>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16744" name="Rectangle 6">
            <a:extLst>
              <a:ext uri="{FF2B5EF4-FFF2-40B4-BE49-F238E27FC236}">
                <a16:creationId xmlns:a16="http://schemas.microsoft.com/office/drawing/2014/main" id="{9B3A1325-3071-42F1-ADA4-57B9F2E8275F}"/>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16745" name="Rectangle 7">
            <a:extLst>
              <a:ext uri="{FF2B5EF4-FFF2-40B4-BE49-F238E27FC236}">
                <a16:creationId xmlns:a16="http://schemas.microsoft.com/office/drawing/2014/main" id="{50A7EAEE-2124-4245-B6D9-79DDED946E4A}"/>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16746" name="Rectangle 8">
            <a:extLst>
              <a:ext uri="{FF2B5EF4-FFF2-40B4-BE49-F238E27FC236}">
                <a16:creationId xmlns:a16="http://schemas.microsoft.com/office/drawing/2014/main" id="{63DFD724-1557-40B8-9E36-4F2A4DA7164D}"/>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16747" name="Rectangle 9">
            <a:extLst>
              <a:ext uri="{FF2B5EF4-FFF2-40B4-BE49-F238E27FC236}">
                <a16:creationId xmlns:a16="http://schemas.microsoft.com/office/drawing/2014/main" id="{A04BE8C2-6A22-4001-A091-93E63EBA66AD}"/>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666634" name="Picture 10">
            <a:extLst>
              <a:ext uri="{FF2B5EF4-FFF2-40B4-BE49-F238E27FC236}">
                <a16:creationId xmlns:a16="http://schemas.microsoft.com/office/drawing/2014/main" id="{6BF4FC70-AA56-483C-A229-FF469318E2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705100"/>
            <a:ext cx="2330450"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6635" name="Picture 11">
            <a:extLst>
              <a:ext uri="{FF2B5EF4-FFF2-40B4-BE49-F238E27FC236}">
                <a16:creationId xmlns:a16="http://schemas.microsoft.com/office/drawing/2014/main" id="{972C6DD1-4651-4AF0-BB51-B5735A545B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2798763"/>
            <a:ext cx="2989263" cy="782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6636" name="Picture 12">
            <a:extLst>
              <a:ext uri="{FF2B5EF4-FFF2-40B4-BE49-F238E27FC236}">
                <a16:creationId xmlns:a16="http://schemas.microsoft.com/office/drawing/2014/main" id="{AE0776C6-9E73-4A07-80BC-8D7CA4191C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8063" y="2686050"/>
            <a:ext cx="2293937" cy="96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666634"/>
                                        </p:tgtEl>
                                        <p:attrNameLst>
                                          <p:attrName>style.visibility</p:attrName>
                                        </p:attrNameLst>
                                      </p:cBhvr>
                                      <p:to>
                                        <p:strVal val="visible"/>
                                      </p:to>
                                    </p:set>
                                    <p:animEffect transition="in" filter="diamond(in)">
                                      <p:cBhvr>
                                        <p:cTn id="7" dur="2000"/>
                                        <p:tgtEl>
                                          <p:spTgt spid="6666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66635"/>
                                        </p:tgtEl>
                                        <p:attrNameLst>
                                          <p:attrName>style.visibility</p:attrName>
                                        </p:attrNameLst>
                                      </p:cBhvr>
                                      <p:to>
                                        <p:strVal val="visible"/>
                                      </p:to>
                                    </p:set>
                                    <p:animEffect transition="in" filter="wipe(left)">
                                      <p:cBhvr>
                                        <p:cTn id="12" dur="2000"/>
                                        <p:tgtEl>
                                          <p:spTgt spid="6666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nodeType="clickEffect">
                                  <p:stCondLst>
                                    <p:cond delay="0"/>
                                  </p:stCondLst>
                                  <p:childTnLst>
                                    <p:set>
                                      <p:cBhvr>
                                        <p:cTn id="16" dur="1" fill="hold">
                                          <p:stCondLst>
                                            <p:cond delay="0"/>
                                          </p:stCondLst>
                                        </p:cTn>
                                        <p:tgtEl>
                                          <p:spTgt spid="666636"/>
                                        </p:tgtEl>
                                        <p:attrNameLst>
                                          <p:attrName>style.visibility</p:attrName>
                                        </p:attrNameLst>
                                      </p:cBhvr>
                                      <p:to>
                                        <p:strVal val="visible"/>
                                      </p:to>
                                    </p:set>
                                    <p:animEffect transition="in" filter="diamond(in)">
                                      <p:cBhvr>
                                        <p:cTn id="17" dur="2000"/>
                                        <p:tgtEl>
                                          <p:spTgt spid="666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頁尾版面配置區 1">
            <a:extLst>
              <a:ext uri="{FF2B5EF4-FFF2-40B4-BE49-F238E27FC236}">
                <a16:creationId xmlns:a16="http://schemas.microsoft.com/office/drawing/2014/main" id="{593496EC-074B-4C9F-B848-A197856BBEE5}"/>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18787" name="投影片編號版面配置區 2">
            <a:extLst>
              <a:ext uri="{FF2B5EF4-FFF2-40B4-BE49-F238E27FC236}">
                <a16:creationId xmlns:a16="http://schemas.microsoft.com/office/drawing/2014/main" id="{DD46EBAC-C41C-47BC-BA8D-F8655D651F7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631B8B3-530F-41F4-94E2-D85B5E83194A}" type="slidenum">
              <a:rPr lang="en-US" altLang="zh-TW" b="0"/>
              <a:pPr/>
              <a:t>65</a:t>
            </a:fld>
            <a:endParaRPr lang="en-US" altLang="zh-TW" b="0"/>
          </a:p>
        </p:txBody>
      </p:sp>
      <p:sp>
        <p:nvSpPr>
          <p:cNvPr id="118788" name="Rectangle 2">
            <a:extLst>
              <a:ext uri="{FF2B5EF4-FFF2-40B4-BE49-F238E27FC236}">
                <a16:creationId xmlns:a16="http://schemas.microsoft.com/office/drawing/2014/main" id="{53BFC103-9390-4442-8449-BFB0C8D1E662}"/>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18789" name="Rectangle 3">
            <a:extLst>
              <a:ext uri="{FF2B5EF4-FFF2-40B4-BE49-F238E27FC236}">
                <a16:creationId xmlns:a16="http://schemas.microsoft.com/office/drawing/2014/main" id="{3B59C596-E800-413C-94FE-A0E6041E1D04}"/>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18790" name="Rectangle 4">
            <a:extLst>
              <a:ext uri="{FF2B5EF4-FFF2-40B4-BE49-F238E27FC236}">
                <a16:creationId xmlns:a16="http://schemas.microsoft.com/office/drawing/2014/main" id="{BBF7D4CB-F650-4361-A6FA-2B4E4BC0F37A}"/>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18791" name="Rectangle 5">
            <a:extLst>
              <a:ext uri="{FF2B5EF4-FFF2-40B4-BE49-F238E27FC236}">
                <a16:creationId xmlns:a16="http://schemas.microsoft.com/office/drawing/2014/main" id="{2C04DCD8-CAFB-400A-BB49-A7C840DAC3AC}"/>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18792" name="Rectangle 6">
            <a:extLst>
              <a:ext uri="{FF2B5EF4-FFF2-40B4-BE49-F238E27FC236}">
                <a16:creationId xmlns:a16="http://schemas.microsoft.com/office/drawing/2014/main" id="{BC4BB199-635D-47CB-BFB1-BF16150419A6}"/>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18793" name="Rectangle 7">
            <a:extLst>
              <a:ext uri="{FF2B5EF4-FFF2-40B4-BE49-F238E27FC236}">
                <a16:creationId xmlns:a16="http://schemas.microsoft.com/office/drawing/2014/main" id="{DA7570E9-CD14-4841-A6EA-905A2BC36DA9}"/>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18794" name="Rectangle 8">
            <a:extLst>
              <a:ext uri="{FF2B5EF4-FFF2-40B4-BE49-F238E27FC236}">
                <a16:creationId xmlns:a16="http://schemas.microsoft.com/office/drawing/2014/main" id="{28AAC2CB-7CFC-47FF-94FB-88F94D240425}"/>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782345" name="Line 9">
            <a:extLst>
              <a:ext uri="{FF2B5EF4-FFF2-40B4-BE49-F238E27FC236}">
                <a16:creationId xmlns:a16="http://schemas.microsoft.com/office/drawing/2014/main" id="{A796C18C-0272-4D46-A293-8C6CD13F9228}"/>
              </a:ext>
            </a:extLst>
          </p:cNvPr>
          <p:cNvSpPr>
            <a:spLocks noChangeShapeType="1"/>
          </p:cNvSpPr>
          <p:nvPr/>
        </p:nvSpPr>
        <p:spPr bwMode="auto">
          <a:xfrm>
            <a:off x="609600" y="2624138"/>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2346" name="Line 10">
            <a:extLst>
              <a:ext uri="{FF2B5EF4-FFF2-40B4-BE49-F238E27FC236}">
                <a16:creationId xmlns:a16="http://schemas.microsoft.com/office/drawing/2014/main" id="{48538C13-E2BA-4513-AEF6-51C235F9E56A}"/>
              </a:ext>
            </a:extLst>
          </p:cNvPr>
          <p:cNvSpPr>
            <a:spLocks noChangeShapeType="1"/>
          </p:cNvSpPr>
          <p:nvPr/>
        </p:nvSpPr>
        <p:spPr bwMode="auto">
          <a:xfrm>
            <a:off x="609600" y="38862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2347" name="Rectangle 11">
            <a:extLst>
              <a:ext uri="{FF2B5EF4-FFF2-40B4-BE49-F238E27FC236}">
                <a16:creationId xmlns:a16="http://schemas.microsoft.com/office/drawing/2014/main" id="{B09E4C7E-3A33-421C-8B00-35F2E060B6DA}"/>
              </a:ext>
            </a:extLst>
          </p:cNvPr>
          <p:cNvSpPr>
            <a:spLocks noChangeArrowheads="1"/>
          </p:cNvSpPr>
          <p:nvPr/>
        </p:nvSpPr>
        <p:spPr bwMode="auto">
          <a:xfrm>
            <a:off x="647700" y="2716213"/>
            <a:ext cx="8077200" cy="1066800"/>
          </a:xfrm>
          <a:prstGeom prst="rect">
            <a:avLst/>
          </a:prstGeom>
          <a:solidFill>
            <a:srgbClr val="3333CC"/>
          </a:solidFill>
          <a:ln>
            <a:noFill/>
          </a:ln>
          <a:effectLst/>
          <a:extLst>
            <a:ext uri="{91240B29-F687-4F45-9708-019B960494DF}">
              <a14:hiddenLine xmlns:a14="http://schemas.microsoft.com/office/drawing/2010/main" w="762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zh-TW" sz="3200" i="1">
                <a:solidFill>
                  <a:schemeClr val="bg1"/>
                </a:solidFill>
                <a:latin typeface="Arial" panose="020B0604020202020204" pitchFamily="34" charset="0"/>
                <a:ea typeface="新細明體" panose="02020500000000000000" pitchFamily="18" charset="-120"/>
              </a:rPr>
              <a:t>Checksum in IP covers only the header, not the data.</a:t>
            </a:r>
          </a:p>
        </p:txBody>
      </p:sp>
      <p:grpSp>
        <p:nvGrpSpPr>
          <p:cNvPr id="782348" name="Group 12">
            <a:extLst>
              <a:ext uri="{FF2B5EF4-FFF2-40B4-BE49-F238E27FC236}">
                <a16:creationId xmlns:a16="http://schemas.microsoft.com/office/drawing/2014/main" id="{446E56A2-BD55-4D65-BCB3-56B13D9B115A}"/>
              </a:ext>
            </a:extLst>
          </p:cNvPr>
          <p:cNvGrpSpPr>
            <a:grpSpLocks/>
          </p:cNvGrpSpPr>
          <p:nvPr/>
        </p:nvGrpSpPr>
        <p:grpSpPr bwMode="auto">
          <a:xfrm>
            <a:off x="609600" y="1981200"/>
            <a:ext cx="1143000" cy="566738"/>
            <a:chOff x="1200" y="1248"/>
            <a:chExt cx="720" cy="357"/>
          </a:xfrm>
        </p:grpSpPr>
        <p:pic>
          <p:nvPicPr>
            <p:cNvPr id="118799" name="Picture 13">
              <a:extLst>
                <a:ext uri="{FF2B5EF4-FFF2-40B4-BE49-F238E27FC236}">
                  <a16:creationId xmlns:a16="http://schemas.microsoft.com/office/drawing/2014/main" id="{72D7E319-3D69-46B7-B521-EF361E48BF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8800" name="Text Box 14">
              <a:extLst>
                <a:ext uri="{FF2B5EF4-FFF2-40B4-BE49-F238E27FC236}">
                  <a16:creationId xmlns:a16="http://schemas.microsoft.com/office/drawing/2014/main" id="{7C41E48B-0360-4D90-90F8-4F47D81308FA}"/>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2800" i="1">
                  <a:solidFill>
                    <a:schemeClr val="hlink"/>
                  </a:solidFill>
                  <a:latin typeface="Times New Roman" panose="02020603050405020304" pitchFamily="18" charset="0"/>
                  <a:ea typeface="新細明體" panose="02020500000000000000" pitchFamily="18" charset="-12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82348"/>
                                        </p:tgtEl>
                                        <p:attrNameLst>
                                          <p:attrName>style.visibility</p:attrName>
                                        </p:attrNameLst>
                                      </p:cBhvr>
                                      <p:to>
                                        <p:strVal val="visible"/>
                                      </p:to>
                                    </p:set>
                                  </p:childTnLst>
                                </p:cTn>
                              </p:par>
                            </p:childTnLst>
                          </p:cTn>
                        </p:par>
                        <p:par>
                          <p:cTn id="7" fill="hold" nodeType="afterGroup">
                            <p:stCondLst>
                              <p:cond delay="0"/>
                            </p:stCondLst>
                            <p:childTnLst>
                              <p:par>
                                <p:cTn id="8" presetID="5" presetClass="entr" presetSubtype="10" fill="hold" nodeType="afterEffect">
                                  <p:stCondLst>
                                    <p:cond delay="0"/>
                                  </p:stCondLst>
                                  <p:childTnLst>
                                    <p:set>
                                      <p:cBhvr>
                                        <p:cTn id="9" dur="1" fill="hold">
                                          <p:stCondLst>
                                            <p:cond delay="0"/>
                                          </p:stCondLst>
                                        </p:cTn>
                                        <p:tgtEl>
                                          <p:spTgt spid="782345"/>
                                        </p:tgtEl>
                                        <p:attrNameLst>
                                          <p:attrName>style.visibility</p:attrName>
                                        </p:attrNameLst>
                                      </p:cBhvr>
                                      <p:to>
                                        <p:strVal val="visible"/>
                                      </p:to>
                                    </p:set>
                                    <p:animEffect transition="in" filter="checkerboard(across)">
                                      <p:cBhvr>
                                        <p:cTn id="10" dur="500"/>
                                        <p:tgtEl>
                                          <p:spTgt spid="782345"/>
                                        </p:tgtEl>
                                      </p:cBhvr>
                                    </p:animEffect>
                                  </p:childTnLst>
                                </p:cTn>
                              </p:par>
                            </p:childTnLst>
                          </p:cTn>
                        </p:par>
                        <p:par>
                          <p:cTn id="11" fill="hold" nodeType="afterGroup">
                            <p:stCondLst>
                              <p:cond delay="500"/>
                            </p:stCondLst>
                            <p:childTnLst>
                              <p:par>
                                <p:cTn id="12" presetID="5" presetClass="entr" presetSubtype="10" fill="hold" nodeType="afterEffect">
                                  <p:stCondLst>
                                    <p:cond delay="0"/>
                                  </p:stCondLst>
                                  <p:childTnLst>
                                    <p:set>
                                      <p:cBhvr>
                                        <p:cTn id="13" dur="1" fill="hold">
                                          <p:stCondLst>
                                            <p:cond delay="0"/>
                                          </p:stCondLst>
                                        </p:cTn>
                                        <p:tgtEl>
                                          <p:spTgt spid="782346"/>
                                        </p:tgtEl>
                                        <p:attrNameLst>
                                          <p:attrName>style.visibility</p:attrName>
                                        </p:attrNameLst>
                                      </p:cBhvr>
                                      <p:to>
                                        <p:strVal val="visible"/>
                                      </p:to>
                                    </p:set>
                                    <p:animEffect transition="in" filter="checkerboard(across)">
                                      <p:cBhvr>
                                        <p:cTn id="14" dur="500"/>
                                        <p:tgtEl>
                                          <p:spTgt spid="782346"/>
                                        </p:tgtEl>
                                      </p:cBhvr>
                                    </p:animEffect>
                                  </p:childTnLst>
                                </p:cTn>
                              </p:par>
                            </p:childTnLst>
                          </p:cTn>
                        </p:par>
                        <p:par>
                          <p:cTn id="15" fill="hold" nodeType="afterGroup">
                            <p:stCondLst>
                              <p:cond delay="1000"/>
                            </p:stCondLst>
                            <p:childTnLst>
                              <p:par>
                                <p:cTn id="16" presetID="5" presetClass="entr" presetSubtype="10" fill="hold" grpId="0" nodeType="afterEffect">
                                  <p:stCondLst>
                                    <p:cond delay="0"/>
                                  </p:stCondLst>
                                  <p:childTnLst>
                                    <p:set>
                                      <p:cBhvr>
                                        <p:cTn id="17" dur="1" fill="hold">
                                          <p:stCondLst>
                                            <p:cond delay="0"/>
                                          </p:stCondLst>
                                        </p:cTn>
                                        <p:tgtEl>
                                          <p:spTgt spid="782347"/>
                                        </p:tgtEl>
                                        <p:attrNameLst>
                                          <p:attrName>style.visibility</p:attrName>
                                        </p:attrNameLst>
                                      </p:cBhvr>
                                      <p:to>
                                        <p:strVal val="visible"/>
                                      </p:to>
                                    </p:set>
                                    <p:animEffect transition="in" filter="checkerboard(across)">
                                      <p:cBhvr>
                                        <p:cTn id="18" dur="500"/>
                                        <p:tgtEl>
                                          <p:spTgt spid="782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234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頁尾版面配置區 1">
            <a:extLst>
              <a:ext uri="{FF2B5EF4-FFF2-40B4-BE49-F238E27FC236}">
                <a16:creationId xmlns:a16="http://schemas.microsoft.com/office/drawing/2014/main" id="{C728840C-2C64-45C4-BE54-D1A6D51D6A3F}"/>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20835" name="投影片編號版面配置區 2">
            <a:extLst>
              <a:ext uri="{FF2B5EF4-FFF2-40B4-BE49-F238E27FC236}">
                <a16:creationId xmlns:a16="http://schemas.microsoft.com/office/drawing/2014/main" id="{D13A6C3A-8FC9-4E52-88C3-F14E832D087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684A666-9E54-45B6-B8ED-BE61CDA7EE20}" type="slidenum">
              <a:rPr lang="en-US" altLang="zh-TW" b="0"/>
              <a:pPr/>
              <a:t>66</a:t>
            </a:fld>
            <a:endParaRPr lang="en-US" altLang="zh-TW" b="0"/>
          </a:p>
        </p:txBody>
      </p:sp>
      <p:sp>
        <p:nvSpPr>
          <p:cNvPr id="120836" name="Text Box 2">
            <a:extLst>
              <a:ext uri="{FF2B5EF4-FFF2-40B4-BE49-F238E27FC236}">
                <a16:creationId xmlns:a16="http://schemas.microsoft.com/office/drawing/2014/main" id="{9E735387-4F9C-4604-97C3-DBDD5DA73588}"/>
              </a:ext>
            </a:extLst>
          </p:cNvPr>
          <p:cNvSpPr txBox="1">
            <a:spLocks noChangeArrowheads="1"/>
          </p:cNvSpPr>
          <p:nvPr/>
        </p:nvSpPr>
        <p:spPr bwMode="auto">
          <a:xfrm>
            <a:off x="76200" y="696913"/>
            <a:ext cx="88392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400" dirty="0">
                <a:latin typeface="Arial Unicode MS" pitchFamily="34" charset="-128"/>
                <a:ea typeface="新細明體" panose="02020500000000000000" pitchFamily="18" charset="-120"/>
              </a:rPr>
              <a:t>Figure 7.24 shows an example of a checksum calculation at the sender site for an IP header </a:t>
            </a:r>
            <a:r>
              <a:rPr lang="en-US" altLang="zh-TW" sz="2400" dirty="0">
                <a:solidFill>
                  <a:srgbClr val="00B0F0"/>
                </a:solidFill>
                <a:latin typeface="Arial Unicode MS" pitchFamily="34" charset="-128"/>
                <a:ea typeface="新細明體" panose="02020500000000000000" pitchFamily="18" charset="-120"/>
              </a:rPr>
              <a:t>without options</a:t>
            </a:r>
            <a:r>
              <a:rPr lang="en-US" altLang="zh-TW" sz="2400" dirty="0">
                <a:latin typeface="Arial Unicode MS" pitchFamily="34" charset="-128"/>
                <a:ea typeface="新細明體" panose="02020500000000000000" pitchFamily="18" charset="-120"/>
              </a:rPr>
              <a:t>. The header is divided into 16-bit sections. All the sections are added and the sum is complemented. The result is inserted in the checksum field.</a:t>
            </a:r>
          </a:p>
        </p:txBody>
      </p:sp>
      <p:grpSp>
        <p:nvGrpSpPr>
          <p:cNvPr id="120837" name="Group 3">
            <a:extLst>
              <a:ext uri="{FF2B5EF4-FFF2-40B4-BE49-F238E27FC236}">
                <a16:creationId xmlns:a16="http://schemas.microsoft.com/office/drawing/2014/main" id="{98420BE4-71C3-49B3-9103-DF9E3ED16537}"/>
              </a:ext>
            </a:extLst>
          </p:cNvPr>
          <p:cNvGrpSpPr>
            <a:grpSpLocks/>
          </p:cNvGrpSpPr>
          <p:nvPr/>
        </p:nvGrpSpPr>
        <p:grpSpPr bwMode="auto">
          <a:xfrm>
            <a:off x="0" y="0"/>
            <a:ext cx="9144000" cy="609600"/>
            <a:chOff x="0" y="2448"/>
            <a:chExt cx="5760" cy="384"/>
          </a:xfrm>
        </p:grpSpPr>
        <p:sp>
          <p:nvSpPr>
            <p:cNvPr id="120838" name="Rectangle 4">
              <a:extLst>
                <a:ext uri="{FF2B5EF4-FFF2-40B4-BE49-F238E27FC236}">
                  <a16:creationId xmlns:a16="http://schemas.microsoft.com/office/drawing/2014/main" id="{2BB78D23-DA22-4E60-AA6D-7CEC0CBDABA2}"/>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784389" name="Text Box 5">
              <a:extLst>
                <a:ext uri="{FF2B5EF4-FFF2-40B4-BE49-F238E27FC236}">
                  <a16:creationId xmlns:a16="http://schemas.microsoft.com/office/drawing/2014/main" id="{CD85A7A2-EC85-4C6F-8505-357CE9DD745D}"/>
                </a:ext>
              </a:extLst>
            </p:cNvPr>
            <p:cNvSpPr txBox="1">
              <a:spLocks noChangeArrowheads="1"/>
            </p:cNvSpPr>
            <p:nvPr/>
          </p:nvSpPr>
          <p:spPr bwMode="auto">
            <a:xfrm>
              <a:off x="0" y="2448"/>
              <a:ext cx="1595" cy="365"/>
            </a:xfrm>
            <a:prstGeom prst="rect">
              <a:avLst/>
            </a:prstGeom>
            <a:solidFill>
              <a:srgbClr val="2CB843"/>
            </a:solidFill>
            <a:ln>
              <a:noFill/>
            </a:ln>
            <a:effectLst/>
          </p:spPr>
          <p:txBody>
            <a:bodyPr wrap="none">
              <a:spAutoFit/>
            </a:bodyPr>
            <a:lstStyle/>
            <a:p>
              <a:pPr>
                <a:defRPr/>
              </a:pPr>
              <a:r>
                <a:rPr lang="en-US" altLang="zh-TW" sz="320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a:solidFill>
                    <a:schemeClr val="bg1"/>
                  </a:solidFill>
                  <a:latin typeface="Times New Roman" panose="02020603050405020304" pitchFamily="18" charset="0"/>
                  <a:ea typeface="新細明體" panose="02020500000000000000" pitchFamily="18" charset="-120"/>
                </a:rPr>
                <a:t> 7.17</a:t>
              </a:r>
              <a:endParaRPr lang="en-US" altLang="zh-TW" sz="3200" i="1">
                <a:solidFill>
                  <a:schemeClr val="bg1"/>
                </a:solidFill>
                <a:latin typeface="Times New Roman" panose="02020603050405020304" pitchFamily="18" charset="0"/>
                <a:ea typeface="新細明體" panose="02020500000000000000" pitchFamily="18" charset="-120"/>
              </a:endParaRPr>
            </a:p>
          </p:txBody>
        </p:sp>
      </p:grpSp>
      <p:pic>
        <p:nvPicPr>
          <p:cNvPr id="8" name="Picture 10">
            <a:extLst>
              <a:ext uri="{FF2B5EF4-FFF2-40B4-BE49-F238E27FC236}">
                <a16:creationId xmlns:a16="http://schemas.microsoft.com/office/drawing/2014/main" id="{5609EC9E-303C-42B2-8522-1D329AEEEC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4342" y="3199141"/>
            <a:ext cx="4049712" cy="126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3">
            <a:extLst>
              <a:ext uri="{FF2B5EF4-FFF2-40B4-BE49-F238E27FC236}">
                <a16:creationId xmlns:a16="http://schemas.microsoft.com/office/drawing/2014/main" id="{300E2A18-48BE-4A6E-AB83-8DF2CFEA33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054" y="3156278"/>
            <a:ext cx="3427413"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Freeform 16">
            <a:extLst>
              <a:ext uri="{FF2B5EF4-FFF2-40B4-BE49-F238E27FC236}">
                <a16:creationId xmlns:a16="http://schemas.microsoft.com/office/drawing/2014/main" id="{66A2C563-A4B1-4EFA-AFCC-4C9396A71FD0}"/>
              </a:ext>
            </a:extLst>
          </p:cNvPr>
          <p:cNvSpPr>
            <a:spLocks/>
          </p:cNvSpPr>
          <p:nvPr/>
        </p:nvSpPr>
        <p:spPr bwMode="auto">
          <a:xfrm>
            <a:off x="3767254" y="3813503"/>
            <a:ext cx="5181600" cy="1752600"/>
          </a:xfrm>
          <a:custGeom>
            <a:avLst/>
            <a:gdLst>
              <a:gd name="T0" fmla="*/ 0 w 3216"/>
              <a:gd name="T1" fmla="*/ 2147483646 h 1104"/>
              <a:gd name="T2" fmla="*/ 2147483646 w 3216"/>
              <a:gd name="T3" fmla="*/ 2147483646 h 1104"/>
              <a:gd name="T4" fmla="*/ 2147483646 w 3216"/>
              <a:gd name="T5" fmla="*/ 0 h 1104"/>
              <a:gd name="T6" fmla="*/ 2147483646 w 3216"/>
              <a:gd name="T7" fmla="*/ 0 h 11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16" h="1104">
                <a:moveTo>
                  <a:pt x="0" y="1104"/>
                </a:moveTo>
                <a:lnTo>
                  <a:pt x="3216" y="1104"/>
                </a:lnTo>
                <a:lnTo>
                  <a:pt x="3216" y="0"/>
                </a:lnTo>
                <a:lnTo>
                  <a:pt x="3024" y="0"/>
                </a:lnTo>
              </a:path>
            </a:pathLst>
          </a:custGeom>
          <a:noFill/>
          <a:ln w="381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30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2" name="Text Box 2">
            <a:extLst>
              <a:ext uri="{FF2B5EF4-FFF2-40B4-BE49-F238E27FC236}">
                <a16:creationId xmlns:a16="http://schemas.microsoft.com/office/drawing/2014/main" id="{38D6C7EF-DB7C-4975-B5D0-754D867D5B6A}"/>
              </a:ext>
            </a:extLst>
          </p:cNvPr>
          <p:cNvSpPr txBox="1">
            <a:spLocks noChangeArrowheads="1"/>
          </p:cNvSpPr>
          <p:nvPr/>
        </p:nvSpPr>
        <p:spPr bwMode="auto">
          <a:xfrm>
            <a:off x="76200" y="696913"/>
            <a:ext cx="88392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400" dirty="0">
                <a:latin typeface="Arial Unicode MS" pitchFamily="34" charset="-128"/>
                <a:ea typeface="新細明體" panose="02020500000000000000" pitchFamily="18" charset="-120"/>
              </a:rPr>
              <a:t>Figure 7.25 shows the checking of checksum calculation at the receiver site (or intermediate router) assuming that no errors occurred in the header. The header is divided into 16-bit sections. All the sections are added and the sum is complemented. Since the result is 16 0s, the packet is accepted.</a:t>
            </a:r>
          </a:p>
        </p:txBody>
      </p:sp>
      <p:grpSp>
        <p:nvGrpSpPr>
          <p:cNvPr id="124933" name="Group 3">
            <a:extLst>
              <a:ext uri="{FF2B5EF4-FFF2-40B4-BE49-F238E27FC236}">
                <a16:creationId xmlns:a16="http://schemas.microsoft.com/office/drawing/2014/main" id="{D3A5F115-9977-44B1-B3B0-0422B17F5B18}"/>
              </a:ext>
            </a:extLst>
          </p:cNvPr>
          <p:cNvGrpSpPr>
            <a:grpSpLocks/>
          </p:cNvGrpSpPr>
          <p:nvPr/>
        </p:nvGrpSpPr>
        <p:grpSpPr bwMode="auto">
          <a:xfrm>
            <a:off x="0" y="0"/>
            <a:ext cx="9144000" cy="609600"/>
            <a:chOff x="0" y="2448"/>
            <a:chExt cx="5760" cy="384"/>
          </a:xfrm>
        </p:grpSpPr>
        <p:sp>
          <p:nvSpPr>
            <p:cNvPr id="124934" name="Rectangle 4">
              <a:extLst>
                <a:ext uri="{FF2B5EF4-FFF2-40B4-BE49-F238E27FC236}">
                  <a16:creationId xmlns:a16="http://schemas.microsoft.com/office/drawing/2014/main" id="{E5428BDA-0282-455E-B9DF-698D9E6762A8}"/>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786437" name="Text Box 5">
              <a:extLst>
                <a:ext uri="{FF2B5EF4-FFF2-40B4-BE49-F238E27FC236}">
                  <a16:creationId xmlns:a16="http://schemas.microsoft.com/office/drawing/2014/main" id="{71716247-B6AD-40B2-B21F-268668F9A4F3}"/>
                </a:ext>
              </a:extLst>
            </p:cNvPr>
            <p:cNvSpPr txBox="1">
              <a:spLocks noChangeArrowheads="1"/>
            </p:cNvSpPr>
            <p:nvPr/>
          </p:nvSpPr>
          <p:spPr bwMode="auto">
            <a:xfrm>
              <a:off x="0" y="2448"/>
              <a:ext cx="1595" cy="365"/>
            </a:xfrm>
            <a:prstGeom prst="rect">
              <a:avLst/>
            </a:prstGeom>
            <a:solidFill>
              <a:srgbClr val="2CB843"/>
            </a:solidFill>
            <a:ln>
              <a:noFill/>
            </a:ln>
            <a:effectLst/>
          </p:spPr>
          <p:txBody>
            <a:bodyPr wrap="none">
              <a:spAutoFit/>
            </a:bodyPr>
            <a:lstStyle/>
            <a:p>
              <a:pPr>
                <a:defRPr/>
              </a:pPr>
              <a:r>
                <a:rPr lang="en-US" altLang="zh-TW" sz="320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a:solidFill>
                    <a:schemeClr val="bg1"/>
                  </a:solidFill>
                  <a:latin typeface="Times New Roman" panose="02020603050405020304" pitchFamily="18" charset="0"/>
                  <a:ea typeface="新細明體" panose="02020500000000000000" pitchFamily="18" charset="-120"/>
                </a:rPr>
                <a:t> 7.18</a:t>
              </a:r>
              <a:endParaRPr lang="en-US" altLang="zh-TW" sz="3200" i="1">
                <a:solidFill>
                  <a:schemeClr val="bg1"/>
                </a:solidFill>
                <a:latin typeface="Times New Roman" panose="02020603050405020304" pitchFamily="18" charset="0"/>
                <a:ea typeface="新細明體" panose="02020500000000000000" pitchFamily="18" charset="-120"/>
              </a:endParaRPr>
            </a:p>
          </p:txBody>
        </p:sp>
      </p:grpSp>
      <p:pic>
        <p:nvPicPr>
          <p:cNvPr id="8" name="Picture 10">
            <a:extLst>
              <a:ext uri="{FF2B5EF4-FFF2-40B4-BE49-F238E27FC236}">
                <a16:creationId xmlns:a16="http://schemas.microsoft.com/office/drawing/2014/main" id="{E081C05F-6F7E-433B-A38B-04CE8920E3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2667000"/>
            <a:ext cx="4049713"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1">
            <a:extLst>
              <a:ext uri="{FF2B5EF4-FFF2-40B4-BE49-F238E27FC236}">
                <a16:creationId xmlns:a16="http://schemas.microsoft.com/office/drawing/2014/main" id="{414CE838-7B5F-420B-9378-1081EC92EE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4214813"/>
            <a:ext cx="3482975" cy="256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Freeform 13">
            <a:extLst>
              <a:ext uri="{FF2B5EF4-FFF2-40B4-BE49-F238E27FC236}">
                <a16:creationId xmlns:a16="http://schemas.microsoft.com/office/drawing/2014/main" id="{62DCE964-1425-472D-A3FD-B67E8ACADFB7}"/>
              </a:ext>
            </a:extLst>
          </p:cNvPr>
          <p:cNvSpPr>
            <a:spLocks/>
          </p:cNvSpPr>
          <p:nvPr/>
        </p:nvSpPr>
        <p:spPr bwMode="auto">
          <a:xfrm>
            <a:off x="3810000" y="3276600"/>
            <a:ext cx="4876800" cy="2057400"/>
          </a:xfrm>
          <a:custGeom>
            <a:avLst/>
            <a:gdLst>
              <a:gd name="T0" fmla="*/ 2147483646 w 3072"/>
              <a:gd name="T1" fmla="*/ 0 h 1248"/>
              <a:gd name="T2" fmla="*/ 2147483646 w 3072"/>
              <a:gd name="T3" fmla="*/ 0 h 1248"/>
              <a:gd name="T4" fmla="*/ 2147483646 w 3072"/>
              <a:gd name="T5" fmla="*/ 2147483646 h 1248"/>
              <a:gd name="T6" fmla="*/ 0 w 3072"/>
              <a:gd name="T7" fmla="*/ 2147483646 h 12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72" h="1248">
                <a:moveTo>
                  <a:pt x="2880" y="0"/>
                </a:moveTo>
                <a:lnTo>
                  <a:pt x="3072" y="0"/>
                </a:lnTo>
                <a:lnTo>
                  <a:pt x="3072" y="1248"/>
                </a:lnTo>
                <a:lnTo>
                  <a:pt x="0" y="1248"/>
                </a:lnTo>
              </a:path>
            </a:pathLst>
          </a:custGeom>
          <a:noFill/>
          <a:ln w="381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2000"/>
                                        <p:tgtEl>
                                          <p:spTgt spid="9"/>
                                        </p:tgtEl>
                                      </p:cBhvr>
                                    </p:animEffect>
                                  </p:childTnLst>
                                </p:cTn>
                              </p:par>
                              <p:par>
                                <p:cTn id="13" presetID="22" presetClass="entr" presetSubtype="1"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頁尾版面配置區 1">
            <a:extLst>
              <a:ext uri="{FF2B5EF4-FFF2-40B4-BE49-F238E27FC236}">
                <a16:creationId xmlns:a16="http://schemas.microsoft.com/office/drawing/2014/main" id="{A3E61C44-48F7-452F-8DFB-0DFE46C7F214}"/>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29027" name="投影片編號版面配置區 2">
            <a:extLst>
              <a:ext uri="{FF2B5EF4-FFF2-40B4-BE49-F238E27FC236}">
                <a16:creationId xmlns:a16="http://schemas.microsoft.com/office/drawing/2014/main" id="{0D5D720D-79A0-4E24-86D8-79F0DC9F68C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CAE54C3-E126-4ED0-A6AF-E492E6DC0F81}" type="slidenum">
              <a:rPr lang="en-US" altLang="zh-TW" b="0"/>
              <a:pPr/>
              <a:t>68</a:t>
            </a:fld>
            <a:endParaRPr lang="en-US" altLang="zh-TW" b="0"/>
          </a:p>
        </p:txBody>
      </p:sp>
      <p:sp>
        <p:nvSpPr>
          <p:cNvPr id="129028" name="Rectangle 2">
            <a:extLst>
              <a:ext uri="{FF2B5EF4-FFF2-40B4-BE49-F238E27FC236}">
                <a16:creationId xmlns:a16="http://schemas.microsoft.com/office/drawing/2014/main" id="{76CC7B8F-4CD4-4318-8A10-63695A5013BC}"/>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29029" name="Rectangle 3">
            <a:extLst>
              <a:ext uri="{FF2B5EF4-FFF2-40B4-BE49-F238E27FC236}">
                <a16:creationId xmlns:a16="http://schemas.microsoft.com/office/drawing/2014/main" id="{84C311C2-2B75-411F-8CC1-B8C328F9554A}"/>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29030" name="Rectangle 4">
            <a:extLst>
              <a:ext uri="{FF2B5EF4-FFF2-40B4-BE49-F238E27FC236}">
                <a16:creationId xmlns:a16="http://schemas.microsoft.com/office/drawing/2014/main" id="{E4FBCE26-29C0-4A88-B449-C23F4B5A0422}"/>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29031" name="Rectangle 5">
            <a:extLst>
              <a:ext uri="{FF2B5EF4-FFF2-40B4-BE49-F238E27FC236}">
                <a16:creationId xmlns:a16="http://schemas.microsoft.com/office/drawing/2014/main" id="{6B57A595-6F54-4286-A6D6-5EAD80B218F6}"/>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29032" name="Rectangle 6">
            <a:extLst>
              <a:ext uri="{FF2B5EF4-FFF2-40B4-BE49-F238E27FC236}">
                <a16:creationId xmlns:a16="http://schemas.microsoft.com/office/drawing/2014/main" id="{0E56FCC8-763D-4157-8371-8B18EADDFF1C}"/>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29033" name="Rectangle 7">
            <a:extLst>
              <a:ext uri="{FF2B5EF4-FFF2-40B4-BE49-F238E27FC236}">
                <a16:creationId xmlns:a16="http://schemas.microsoft.com/office/drawing/2014/main" id="{37312669-8374-44C0-8D7C-4A77C4FB1EA7}"/>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29034" name="Rectangle 8">
            <a:extLst>
              <a:ext uri="{FF2B5EF4-FFF2-40B4-BE49-F238E27FC236}">
                <a16:creationId xmlns:a16="http://schemas.microsoft.com/office/drawing/2014/main" id="{437866C3-EF0B-46A8-9392-3279DE09999D}"/>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792585" name="Line 9">
            <a:extLst>
              <a:ext uri="{FF2B5EF4-FFF2-40B4-BE49-F238E27FC236}">
                <a16:creationId xmlns:a16="http://schemas.microsoft.com/office/drawing/2014/main" id="{1EC7FC02-D61B-4EB3-9FCA-A4135E84AA16}"/>
              </a:ext>
            </a:extLst>
          </p:cNvPr>
          <p:cNvSpPr>
            <a:spLocks noChangeShapeType="1"/>
          </p:cNvSpPr>
          <p:nvPr/>
        </p:nvSpPr>
        <p:spPr bwMode="auto">
          <a:xfrm>
            <a:off x="609600" y="2624138"/>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2586" name="Line 10">
            <a:extLst>
              <a:ext uri="{FF2B5EF4-FFF2-40B4-BE49-F238E27FC236}">
                <a16:creationId xmlns:a16="http://schemas.microsoft.com/office/drawing/2014/main" id="{E5D857AC-454A-4634-A918-140F86349ED0}"/>
              </a:ext>
            </a:extLst>
          </p:cNvPr>
          <p:cNvSpPr>
            <a:spLocks noChangeShapeType="1"/>
          </p:cNvSpPr>
          <p:nvPr/>
        </p:nvSpPr>
        <p:spPr bwMode="auto">
          <a:xfrm>
            <a:off x="609600" y="38862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2587" name="Rectangle 11">
            <a:extLst>
              <a:ext uri="{FF2B5EF4-FFF2-40B4-BE49-F238E27FC236}">
                <a16:creationId xmlns:a16="http://schemas.microsoft.com/office/drawing/2014/main" id="{C42A3910-2404-4F1D-8E01-83138F024FEF}"/>
              </a:ext>
            </a:extLst>
          </p:cNvPr>
          <p:cNvSpPr>
            <a:spLocks noChangeArrowheads="1"/>
          </p:cNvSpPr>
          <p:nvPr/>
        </p:nvSpPr>
        <p:spPr bwMode="auto">
          <a:xfrm>
            <a:off x="647700" y="2716213"/>
            <a:ext cx="8077200" cy="1066800"/>
          </a:xfrm>
          <a:prstGeom prst="rect">
            <a:avLst/>
          </a:prstGeom>
          <a:solidFill>
            <a:srgbClr val="3333CC"/>
          </a:solidFill>
          <a:ln>
            <a:noFill/>
          </a:ln>
          <a:effectLst/>
          <a:extLst>
            <a:ext uri="{91240B29-F687-4F45-9708-019B960494DF}">
              <a14:hiddenLine xmlns:a14="http://schemas.microsoft.com/office/drawing/2010/main" w="762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zh-TW" sz="3200" i="1">
                <a:solidFill>
                  <a:schemeClr val="bg1"/>
                </a:solidFill>
                <a:latin typeface="Arial" panose="020B0604020202020204" pitchFamily="34" charset="0"/>
                <a:ea typeface="新細明體" panose="02020500000000000000" pitchFamily="18" charset="-120"/>
              </a:rPr>
              <a:t>Appendix D gives an algorithm for checksum calculation.</a:t>
            </a:r>
          </a:p>
        </p:txBody>
      </p:sp>
      <p:grpSp>
        <p:nvGrpSpPr>
          <p:cNvPr id="792588" name="Group 12">
            <a:extLst>
              <a:ext uri="{FF2B5EF4-FFF2-40B4-BE49-F238E27FC236}">
                <a16:creationId xmlns:a16="http://schemas.microsoft.com/office/drawing/2014/main" id="{2738B1E0-68DF-468E-B8C2-7DABFB693B74}"/>
              </a:ext>
            </a:extLst>
          </p:cNvPr>
          <p:cNvGrpSpPr>
            <a:grpSpLocks/>
          </p:cNvGrpSpPr>
          <p:nvPr/>
        </p:nvGrpSpPr>
        <p:grpSpPr bwMode="auto">
          <a:xfrm>
            <a:off x="609600" y="1981200"/>
            <a:ext cx="1143000" cy="566738"/>
            <a:chOff x="1200" y="1248"/>
            <a:chExt cx="720" cy="357"/>
          </a:xfrm>
        </p:grpSpPr>
        <p:pic>
          <p:nvPicPr>
            <p:cNvPr id="129039" name="Picture 13">
              <a:extLst>
                <a:ext uri="{FF2B5EF4-FFF2-40B4-BE49-F238E27FC236}">
                  <a16:creationId xmlns:a16="http://schemas.microsoft.com/office/drawing/2014/main" id="{21B94BB4-CC24-4D01-A484-B091BDD884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9040" name="Text Box 14">
              <a:extLst>
                <a:ext uri="{FF2B5EF4-FFF2-40B4-BE49-F238E27FC236}">
                  <a16:creationId xmlns:a16="http://schemas.microsoft.com/office/drawing/2014/main" id="{F53F77BF-BD2F-4F73-876D-F605DFF896CB}"/>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2800" i="1">
                  <a:solidFill>
                    <a:schemeClr val="hlink"/>
                  </a:solidFill>
                  <a:latin typeface="Times New Roman" panose="02020603050405020304" pitchFamily="18" charset="0"/>
                  <a:ea typeface="新細明體" panose="02020500000000000000" pitchFamily="18" charset="-12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92588"/>
                                        </p:tgtEl>
                                        <p:attrNameLst>
                                          <p:attrName>style.visibility</p:attrName>
                                        </p:attrNameLst>
                                      </p:cBhvr>
                                      <p:to>
                                        <p:strVal val="visible"/>
                                      </p:to>
                                    </p:set>
                                  </p:childTnLst>
                                </p:cTn>
                              </p:par>
                            </p:childTnLst>
                          </p:cTn>
                        </p:par>
                        <p:par>
                          <p:cTn id="7" fill="hold" nodeType="afterGroup">
                            <p:stCondLst>
                              <p:cond delay="0"/>
                            </p:stCondLst>
                            <p:childTnLst>
                              <p:par>
                                <p:cTn id="8" presetID="5" presetClass="entr" presetSubtype="10" fill="hold" nodeType="afterEffect">
                                  <p:stCondLst>
                                    <p:cond delay="0"/>
                                  </p:stCondLst>
                                  <p:childTnLst>
                                    <p:set>
                                      <p:cBhvr>
                                        <p:cTn id="9" dur="1" fill="hold">
                                          <p:stCondLst>
                                            <p:cond delay="0"/>
                                          </p:stCondLst>
                                        </p:cTn>
                                        <p:tgtEl>
                                          <p:spTgt spid="792585"/>
                                        </p:tgtEl>
                                        <p:attrNameLst>
                                          <p:attrName>style.visibility</p:attrName>
                                        </p:attrNameLst>
                                      </p:cBhvr>
                                      <p:to>
                                        <p:strVal val="visible"/>
                                      </p:to>
                                    </p:set>
                                    <p:animEffect transition="in" filter="checkerboard(across)">
                                      <p:cBhvr>
                                        <p:cTn id="10" dur="500"/>
                                        <p:tgtEl>
                                          <p:spTgt spid="792585"/>
                                        </p:tgtEl>
                                      </p:cBhvr>
                                    </p:animEffect>
                                  </p:childTnLst>
                                </p:cTn>
                              </p:par>
                            </p:childTnLst>
                          </p:cTn>
                        </p:par>
                        <p:par>
                          <p:cTn id="11" fill="hold" nodeType="afterGroup">
                            <p:stCondLst>
                              <p:cond delay="500"/>
                            </p:stCondLst>
                            <p:childTnLst>
                              <p:par>
                                <p:cTn id="12" presetID="5" presetClass="entr" presetSubtype="10" fill="hold" nodeType="afterEffect">
                                  <p:stCondLst>
                                    <p:cond delay="0"/>
                                  </p:stCondLst>
                                  <p:childTnLst>
                                    <p:set>
                                      <p:cBhvr>
                                        <p:cTn id="13" dur="1" fill="hold">
                                          <p:stCondLst>
                                            <p:cond delay="0"/>
                                          </p:stCondLst>
                                        </p:cTn>
                                        <p:tgtEl>
                                          <p:spTgt spid="792586"/>
                                        </p:tgtEl>
                                        <p:attrNameLst>
                                          <p:attrName>style.visibility</p:attrName>
                                        </p:attrNameLst>
                                      </p:cBhvr>
                                      <p:to>
                                        <p:strVal val="visible"/>
                                      </p:to>
                                    </p:set>
                                    <p:animEffect transition="in" filter="checkerboard(across)">
                                      <p:cBhvr>
                                        <p:cTn id="14" dur="500"/>
                                        <p:tgtEl>
                                          <p:spTgt spid="792586"/>
                                        </p:tgtEl>
                                      </p:cBhvr>
                                    </p:animEffect>
                                  </p:childTnLst>
                                </p:cTn>
                              </p:par>
                            </p:childTnLst>
                          </p:cTn>
                        </p:par>
                        <p:par>
                          <p:cTn id="15" fill="hold" nodeType="afterGroup">
                            <p:stCondLst>
                              <p:cond delay="1000"/>
                            </p:stCondLst>
                            <p:childTnLst>
                              <p:par>
                                <p:cTn id="16" presetID="5" presetClass="entr" presetSubtype="10" fill="hold" grpId="0" nodeType="afterEffect">
                                  <p:stCondLst>
                                    <p:cond delay="0"/>
                                  </p:stCondLst>
                                  <p:childTnLst>
                                    <p:set>
                                      <p:cBhvr>
                                        <p:cTn id="17" dur="1" fill="hold">
                                          <p:stCondLst>
                                            <p:cond delay="0"/>
                                          </p:stCondLst>
                                        </p:cTn>
                                        <p:tgtEl>
                                          <p:spTgt spid="792587"/>
                                        </p:tgtEl>
                                        <p:attrNameLst>
                                          <p:attrName>style.visibility</p:attrName>
                                        </p:attrNameLst>
                                      </p:cBhvr>
                                      <p:to>
                                        <p:strVal val="visible"/>
                                      </p:to>
                                    </p:set>
                                    <p:animEffect transition="in" filter="checkerboard(across)">
                                      <p:cBhvr>
                                        <p:cTn id="18" dur="500"/>
                                        <p:tgtEl>
                                          <p:spTgt spid="792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258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頁尾版面配置區 3">
            <a:extLst>
              <a:ext uri="{FF2B5EF4-FFF2-40B4-BE49-F238E27FC236}">
                <a16:creationId xmlns:a16="http://schemas.microsoft.com/office/drawing/2014/main" id="{5BD443C3-2556-47AF-9C35-C411C8DADC2C}"/>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8195" name="投影片編號版面配置區 4">
            <a:extLst>
              <a:ext uri="{FF2B5EF4-FFF2-40B4-BE49-F238E27FC236}">
                <a16:creationId xmlns:a16="http://schemas.microsoft.com/office/drawing/2014/main" id="{CBBFB9CA-0DC9-4FF0-9C75-68B835B6F9A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3938FD3-2CBC-4784-8FF0-1ED9664FAF97}" type="slidenum">
              <a:rPr lang="en-US" altLang="zh-TW" b="0"/>
              <a:pPr/>
              <a:t>69</a:t>
            </a:fld>
            <a:endParaRPr lang="en-US" altLang="zh-TW" b="0"/>
          </a:p>
        </p:txBody>
      </p:sp>
      <p:sp>
        <p:nvSpPr>
          <p:cNvPr id="8196" name="Text Box 2">
            <a:extLst>
              <a:ext uri="{FF2B5EF4-FFF2-40B4-BE49-F238E27FC236}">
                <a16:creationId xmlns:a16="http://schemas.microsoft.com/office/drawing/2014/main" id="{C3777818-27E6-41BB-82F8-8C05A7B62845}"/>
              </a:ext>
            </a:extLst>
          </p:cNvPr>
          <p:cNvSpPr txBox="1">
            <a:spLocks noChangeArrowheads="1"/>
          </p:cNvSpPr>
          <p:nvPr/>
        </p:nvSpPr>
        <p:spPr bwMode="auto">
          <a:xfrm>
            <a:off x="822325" y="33338"/>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zh-TW">
              <a:latin typeface="Symbol" panose="05050102010706020507" pitchFamily="18" charset="2"/>
              <a:ea typeface="新細明體" panose="02020500000000000000" pitchFamily="18" charset="-120"/>
            </a:endParaRPr>
          </a:p>
        </p:txBody>
      </p:sp>
      <p:sp>
        <p:nvSpPr>
          <p:cNvPr id="687107" name="Text Box 3">
            <a:extLst>
              <a:ext uri="{FF2B5EF4-FFF2-40B4-BE49-F238E27FC236}">
                <a16:creationId xmlns:a16="http://schemas.microsoft.com/office/drawing/2014/main" id="{CE22406B-2153-4D67-AA01-5DCE9DDB4AFF}"/>
              </a:ext>
            </a:extLst>
          </p:cNvPr>
          <p:cNvSpPr txBox="1">
            <a:spLocks noChangeArrowheads="1"/>
          </p:cNvSpPr>
          <p:nvPr/>
        </p:nvSpPr>
        <p:spPr bwMode="auto">
          <a:xfrm>
            <a:off x="152400" y="119063"/>
            <a:ext cx="2603500" cy="1311275"/>
          </a:xfrm>
          <a:prstGeom prst="rect">
            <a:avLst/>
          </a:prstGeom>
          <a:noFill/>
          <a:ln>
            <a:noFill/>
          </a:ln>
          <a:effectLst/>
        </p:spPr>
        <p:txBody>
          <a:bodyPr wrap="none">
            <a:spAutoFit/>
          </a:bodyPr>
          <a:lstStyle/>
          <a:p>
            <a:pPr>
              <a:defRPr/>
            </a:pPr>
            <a:r>
              <a:rPr lang="en-US" altLang="zh-TW" sz="4000">
                <a:solidFill>
                  <a:schemeClr val="folHlink"/>
                </a:solidFill>
                <a:effectLst>
                  <a:outerShdw blurRad="38100" dist="38100" dir="2700000" algn="tl">
                    <a:srgbClr val="C0C0C0"/>
                  </a:outerShdw>
                </a:effectLst>
                <a:latin typeface="Zurich Ex BT" pitchFamily="34" charset="0"/>
                <a:ea typeface="新細明體" panose="02020500000000000000" pitchFamily="18" charset="-120"/>
              </a:rPr>
              <a:t>Chapter </a:t>
            </a:r>
            <a:br>
              <a:rPr lang="en-US" altLang="zh-TW" sz="4000">
                <a:solidFill>
                  <a:schemeClr val="folHlink"/>
                </a:solidFill>
                <a:effectLst>
                  <a:outerShdw blurRad="38100" dist="38100" dir="2700000" algn="tl">
                    <a:srgbClr val="C0C0C0"/>
                  </a:outerShdw>
                </a:effectLst>
                <a:latin typeface="Zurich Ex BT" pitchFamily="34" charset="0"/>
                <a:ea typeface="新細明體" panose="02020500000000000000" pitchFamily="18" charset="-120"/>
              </a:rPr>
            </a:br>
            <a:r>
              <a:rPr lang="en-US" altLang="zh-TW" sz="4000">
                <a:solidFill>
                  <a:schemeClr val="folHlink"/>
                </a:solidFill>
                <a:effectLst>
                  <a:outerShdw blurRad="38100" dist="38100" dir="2700000" algn="tl">
                    <a:srgbClr val="C0C0C0"/>
                  </a:outerShdw>
                </a:effectLst>
                <a:latin typeface="Zurich Ex BT" pitchFamily="34" charset="0"/>
                <a:ea typeface="新細明體" panose="02020500000000000000" pitchFamily="18" charset="-120"/>
              </a:rPr>
              <a:t>Outline</a:t>
            </a:r>
          </a:p>
        </p:txBody>
      </p:sp>
      <p:sp>
        <p:nvSpPr>
          <p:cNvPr id="8198" name="Line 4">
            <a:extLst>
              <a:ext uri="{FF2B5EF4-FFF2-40B4-BE49-F238E27FC236}">
                <a16:creationId xmlns:a16="http://schemas.microsoft.com/office/drawing/2014/main" id="{370C7C91-597C-4F0C-96A9-FB8DE911A835}"/>
              </a:ext>
            </a:extLst>
          </p:cNvPr>
          <p:cNvSpPr>
            <a:spLocks noChangeShapeType="1"/>
          </p:cNvSpPr>
          <p:nvPr/>
        </p:nvSpPr>
        <p:spPr bwMode="auto">
          <a:xfrm>
            <a:off x="2590800" y="228600"/>
            <a:ext cx="0" cy="6172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7109" name="Text Box 5">
            <a:extLst>
              <a:ext uri="{FF2B5EF4-FFF2-40B4-BE49-F238E27FC236}">
                <a16:creationId xmlns:a16="http://schemas.microsoft.com/office/drawing/2014/main" id="{4649AEA7-2DBA-4C94-A78F-42AC1D9E0371}"/>
              </a:ext>
            </a:extLst>
          </p:cNvPr>
          <p:cNvSpPr txBox="1">
            <a:spLocks noChangeArrowheads="1"/>
          </p:cNvSpPr>
          <p:nvPr/>
        </p:nvSpPr>
        <p:spPr bwMode="auto">
          <a:xfrm>
            <a:off x="2819400" y="152400"/>
            <a:ext cx="3430588" cy="579438"/>
          </a:xfrm>
          <a:prstGeom prst="rect">
            <a:avLst/>
          </a:prstGeom>
          <a:noFill/>
          <a:ln>
            <a:noFill/>
          </a:ln>
          <a:effectLst/>
        </p:spPr>
        <p:txBody>
          <a:bodyPr wrap="none">
            <a:spAutoFit/>
          </a:bodyPr>
          <a:lstStyle/>
          <a:p>
            <a:pPr>
              <a:defRPr/>
            </a:pPr>
            <a:r>
              <a:rPr lang="en-US" altLang="zh-TW" sz="3200" i="1">
                <a:solidFill>
                  <a:schemeClr val="bg1">
                    <a:lumMod val="75000"/>
                  </a:schemeClr>
                </a:solidFill>
                <a:effectLst>
                  <a:outerShdw blurRad="38100" dist="38100" dir="2700000" algn="tl">
                    <a:srgbClr val="C0C0C0"/>
                  </a:outerShdw>
                </a:effectLst>
                <a:latin typeface="Adobe Heiti Std R" pitchFamily="34" charset="-128"/>
                <a:ea typeface="新細明體" panose="02020500000000000000" pitchFamily="18" charset="-120"/>
              </a:rPr>
              <a:t>7.1  Introduction</a:t>
            </a:r>
          </a:p>
        </p:txBody>
      </p:sp>
      <p:sp>
        <p:nvSpPr>
          <p:cNvPr id="687110" name="Text Box 6">
            <a:extLst>
              <a:ext uri="{FF2B5EF4-FFF2-40B4-BE49-F238E27FC236}">
                <a16:creationId xmlns:a16="http://schemas.microsoft.com/office/drawing/2014/main" id="{7CBD2A2C-2183-497D-A0A0-ABB8528B5276}"/>
              </a:ext>
            </a:extLst>
          </p:cNvPr>
          <p:cNvSpPr txBox="1">
            <a:spLocks noChangeArrowheads="1"/>
          </p:cNvSpPr>
          <p:nvPr/>
        </p:nvSpPr>
        <p:spPr bwMode="auto">
          <a:xfrm>
            <a:off x="2819400" y="903288"/>
            <a:ext cx="3185487" cy="584775"/>
          </a:xfrm>
          <a:prstGeom prst="rect">
            <a:avLst/>
          </a:prstGeom>
          <a:noFill/>
          <a:ln>
            <a:noFill/>
          </a:ln>
          <a:effectLst/>
        </p:spPr>
        <p:txBody>
          <a:bodyPr wrap="none">
            <a:spAutoFit/>
          </a:bodyPr>
          <a:lstStyle/>
          <a:p>
            <a:pPr>
              <a:defRPr/>
            </a:pPr>
            <a:r>
              <a:rPr lang="en-US" altLang="zh-TW" sz="3200" i="1">
                <a:solidFill>
                  <a:schemeClr val="bg1">
                    <a:lumMod val="75000"/>
                  </a:schemeClr>
                </a:solidFill>
                <a:effectLst>
                  <a:outerShdw blurRad="38100" dist="38100" dir="2700000" algn="tl">
                    <a:srgbClr val="C0C0C0"/>
                  </a:outerShdw>
                </a:effectLst>
                <a:latin typeface="Adobe Heiti Std R" pitchFamily="34" charset="-128"/>
                <a:ea typeface="新細明體" panose="02020500000000000000" pitchFamily="18" charset="-120"/>
              </a:rPr>
              <a:t>7.2  Datagrams</a:t>
            </a:r>
          </a:p>
        </p:txBody>
      </p:sp>
      <p:sp>
        <p:nvSpPr>
          <p:cNvPr id="687111" name="Text Box 7">
            <a:extLst>
              <a:ext uri="{FF2B5EF4-FFF2-40B4-BE49-F238E27FC236}">
                <a16:creationId xmlns:a16="http://schemas.microsoft.com/office/drawing/2014/main" id="{29782F57-28F1-425E-BA82-15864499A42C}"/>
              </a:ext>
            </a:extLst>
          </p:cNvPr>
          <p:cNvSpPr txBox="1">
            <a:spLocks noChangeArrowheads="1"/>
          </p:cNvSpPr>
          <p:nvPr/>
        </p:nvSpPr>
        <p:spPr bwMode="auto">
          <a:xfrm>
            <a:off x="2819400" y="1654175"/>
            <a:ext cx="3935693" cy="584775"/>
          </a:xfrm>
          <a:prstGeom prst="rect">
            <a:avLst/>
          </a:prstGeom>
          <a:noFill/>
          <a:ln>
            <a:noFill/>
          </a:ln>
          <a:effectLst/>
        </p:spPr>
        <p:txBody>
          <a:bodyPr wrap="none">
            <a:spAutoFit/>
          </a:bodyPr>
          <a:lstStyle/>
          <a:p>
            <a:pPr>
              <a:defRPr/>
            </a:pPr>
            <a:r>
              <a:rPr lang="en-US" altLang="zh-TW" sz="3200" i="1">
                <a:solidFill>
                  <a:schemeClr val="bg1">
                    <a:lumMod val="75000"/>
                  </a:schemeClr>
                </a:solidFill>
                <a:effectLst>
                  <a:outerShdw blurRad="38100" dist="38100" dir="2700000" algn="tl">
                    <a:srgbClr val="C0C0C0"/>
                  </a:outerShdw>
                </a:effectLst>
                <a:latin typeface="Adobe Heiti Std R" pitchFamily="34" charset="-128"/>
                <a:ea typeface="新細明體" panose="02020500000000000000" pitchFamily="18" charset="-120"/>
              </a:rPr>
              <a:t>7.3  Fragmentation</a:t>
            </a:r>
          </a:p>
        </p:txBody>
      </p:sp>
      <p:sp>
        <p:nvSpPr>
          <p:cNvPr id="687112" name="Text Box 8">
            <a:extLst>
              <a:ext uri="{FF2B5EF4-FFF2-40B4-BE49-F238E27FC236}">
                <a16:creationId xmlns:a16="http://schemas.microsoft.com/office/drawing/2014/main" id="{8C8CC1D1-19A3-45F1-86D8-9E2FC0FDFAB3}"/>
              </a:ext>
            </a:extLst>
          </p:cNvPr>
          <p:cNvSpPr txBox="1">
            <a:spLocks noChangeArrowheads="1"/>
          </p:cNvSpPr>
          <p:nvPr/>
        </p:nvSpPr>
        <p:spPr bwMode="auto">
          <a:xfrm>
            <a:off x="2819400" y="3352800"/>
            <a:ext cx="184150" cy="1066800"/>
          </a:xfrm>
          <a:prstGeom prst="rect">
            <a:avLst/>
          </a:prstGeom>
          <a:noFill/>
          <a:ln>
            <a:noFill/>
          </a:ln>
          <a:effectLst/>
        </p:spPr>
        <p:txBody>
          <a:bodyPr wrap="none">
            <a:spAutoFit/>
          </a:bodyPr>
          <a:lstStyle/>
          <a:p>
            <a:pPr>
              <a:defRPr/>
            </a:pPr>
            <a:endParaRPr lang="en-US" altLang="zh-TW" sz="3200" i="1">
              <a:effectLst>
                <a:outerShdw blurRad="38100" dist="38100" dir="2700000" algn="tl">
                  <a:srgbClr val="C0C0C0"/>
                </a:outerShdw>
              </a:effectLst>
              <a:latin typeface="Adobe Heiti Std R" pitchFamily="34" charset="-128"/>
              <a:ea typeface="新細明體" panose="02020500000000000000" pitchFamily="18" charset="-120"/>
            </a:endParaRPr>
          </a:p>
          <a:p>
            <a:pPr>
              <a:defRPr/>
            </a:pPr>
            <a:endParaRPr lang="en-US" altLang="zh-TW" sz="3200" i="1">
              <a:effectLst>
                <a:outerShdw blurRad="38100" dist="38100" dir="2700000" algn="tl">
                  <a:srgbClr val="C0C0C0"/>
                </a:outerShdw>
              </a:effectLst>
              <a:latin typeface="Adobe Heiti Std R" pitchFamily="34" charset="-128"/>
              <a:ea typeface="新細明體" panose="02020500000000000000" pitchFamily="18" charset="-120"/>
            </a:endParaRPr>
          </a:p>
        </p:txBody>
      </p:sp>
      <p:sp>
        <p:nvSpPr>
          <p:cNvPr id="687113" name="Text Box 9">
            <a:extLst>
              <a:ext uri="{FF2B5EF4-FFF2-40B4-BE49-F238E27FC236}">
                <a16:creationId xmlns:a16="http://schemas.microsoft.com/office/drawing/2014/main" id="{8CB074E7-78D0-428A-824E-CF8C022EB636}"/>
              </a:ext>
            </a:extLst>
          </p:cNvPr>
          <p:cNvSpPr txBox="1">
            <a:spLocks noChangeArrowheads="1"/>
          </p:cNvSpPr>
          <p:nvPr/>
        </p:nvSpPr>
        <p:spPr bwMode="auto">
          <a:xfrm>
            <a:off x="2819400" y="2405063"/>
            <a:ext cx="2558714" cy="584775"/>
          </a:xfrm>
          <a:prstGeom prst="rect">
            <a:avLst/>
          </a:prstGeom>
          <a:noFill/>
          <a:ln>
            <a:noFill/>
          </a:ln>
          <a:effectLst/>
        </p:spPr>
        <p:txBody>
          <a:bodyPr wrap="none">
            <a:spAutoFit/>
          </a:bodyPr>
          <a:lstStyle/>
          <a:p>
            <a:pPr>
              <a:defRPr/>
            </a:pPr>
            <a:r>
              <a:rPr lang="en-US" altLang="zh-TW" sz="3200" i="1" dirty="0">
                <a:solidFill>
                  <a:schemeClr val="bg1">
                    <a:lumMod val="75000"/>
                  </a:schemeClr>
                </a:solidFill>
                <a:effectLst>
                  <a:outerShdw blurRad="38100" dist="38100" dir="2700000" algn="tl">
                    <a:srgbClr val="C0C0C0"/>
                  </a:outerShdw>
                </a:effectLst>
                <a:latin typeface="Adobe Heiti Std R" pitchFamily="34" charset="-128"/>
                <a:ea typeface="新細明體" panose="02020500000000000000" pitchFamily="18" charset="-120"/>
              </a:rPr>
              <a:t>7.4  Options</a:t>
            </a:r>
          </a:p>
        </p:txBody>
      </p:sp>
      <p:sp>
        <p:nvSpPr>
          <p:cNvPr id="687114" name="Text Box 10">
            <a:extLst>
              <a:ext uri="{FF2B5EF4-FFF2-40B4-BE49-F238E27FC236}">
                <a16:creationId xmlns:a16="http://schemas.microsoft.com/office/drawing/2014/main" id="{5F0C5956-9269-4226-9422-FF57AAB27F4C}"/>
              </a:ext>
            </a:extLst>
          </p:cNvPr>
          <p:cNvSpPr txBox="1">
            <a:spLocks noChangeArrowheads="1"/>
          </p:cNvSpPr>
          <p:nvPr/>
        </p:nvSpPr>
        <p:spPr bwMode="auto">
          <a:xfrm>
            <a:off x="2819400" y="3155950"/>
            <a:ext cx="3100529" cy="584775"/>
          </a:xfrm>
          <a:prstGeom prst="rect">
            <a:avLst/>
          </a:prstGeom>
          <a:noFill/>
          <a:ln>
            <a:noFill/>
          </a:ln>
          <a:effectLst/>
        </p:spPr>
        <p:txBody>
          <a:bodyPr wrap="none">
            <a:spAutoFit/>
          </a:bodyPr>
          <a:lstStyle/>
          <a:p>
            <a:pPr>
              <a:defRPr/>
            </a:pPr>
            <a:r>
              <a:rPr lang="en-US" altLang="zh-TW" sz="3200" i="1" dirty="0">
                <a:solidFill>
                  <a:schemeClr val="bg1">
                    <a:lumMod val="75000"/>
                  </a:schemeClr>
                </a:solidFill>
                <a:effectLst>
                  <a:outerShdw blurRad="38100" dist="38100" dir="2700000" algn="tl">
                    <a:srgbClr val="C0C0C0"/>
                  </a:outerShdw>
                </a:effectLst>
                <a:latin typeface="Adobe Heiti Std R" pitchFamily="34" charset="-128"/>
                <a:ea typeface="新細明體" panose="02020500000000000000" pitchFamily="18" charset="-120"/>
              </a:rPr>
              <a:t>7.5  Checksum</a:t>
            </a:r>
          </a:p>
        </p:txBody>
      </p:sp>
      <p:sp>
        <p:nvSpPr>
          <p:cNvPr id="687115" name="Text Box 11">
            <a:extLst>
              <a:ext uri="{FF2B5EF4-FFF2-40B4-BE49-F238E27FC236}">
                <a16:creationId xmlns:a16="http://schemas.microsoft.com/office/drawing/2014/main" id="{77E487FA-70F8-42D9-AA69-212750B6DBA4}"/>
              </a:ext>
            </a:extLst>
          </p:cNvPr>
          <p:cNvSpPr txBox="1">
            <a:spLocks noChangeArrowheads="1"/>
          </p:cNvSpPr>
          <p:nvPr/>
        </p:nvSpPr>
        <p:spPr bwMode="auto">
          <a:xfrm>
            <a:off x="2819400" y="3906838"/>
            <a:ext cx="3295650" cy="579437"/>
          </a:xfrm>
          <a:prstGeom prst="rect">
            <a:avLst/>
          </a:prstGeom>
          <a:noFill/>
          <a:ln>
            <a:noFill/>
          </a:ln>
          <a:effectLst/>
        </p:spPr>
        <p:txBody>
          <a:bodyPr wrap="none">
            <a:spAutoFit/>
          </a:bodyPr>
          <a:lstStyle/>
          <a:p>
            <a:pPr>
              <a:defRPr/>
            </a:pPr>
            <a:r>
              <a:rPr lang="en-US" altLang="zh-TW" sz="3200" i="1">
                <a:effectLst>
                  <a:outerShdw blurRad="38100" dist="38100" dir="2700000" algn="tl">
                    <a:srgbClr val="C0C0C0"/>
                  </a:outerShdw>
                </a:effectLst>
                <a:latin typeface="Adobe Heiti Std R" pitchFamily="34" charset="-128"/>
                <a:ea typeface="新細明體" panose="02020500000000000000" pitchFamily="18" charset="-120"/>
              </a:rPr>
              <a:t>7.6  IP over ATM</a:t>
            </a:r>
          </a:p>
        </p:txBody>
      </p:sp>
      <p:sp>
        <p:nvSpPr>
          <p:cNvPr id="687116" name="Text Box 12">
            <a:extLst>
              <a:ext uri="{FF2B5EF4-FFF2-40B4-BE49-F238E27FC236}">
                <a16:creationId xmlns:a16="http://schemas.microsoft.com/office/drawing/2014/main" id="{BC0C3DC9-1673-43F1-9691-154A6897ABD4}"/>
              </a:ext>
            </a:extLst>
          </p:cNvPr>
          <p:cNvSpPr txBox="1">
            <a:spLocks noChangeArrowheads="1"/>
          </p:cNvSpPr>
          <p:nvPr/>
        </p:nvSpPr>
        <p:spPr bwMode="auto">
          <a:xfrm>
            <a:off x="2819400" y="4657725"/>
            <a:ext cx="2560638" cy="579438"/>
          </a:xfrm>
          <a:prstGeom prst="rect">
            <a:avLst/>
          </a:prstGeom>
          <a:noFill/>
          <a:ln>
            <a:noFill/>
          </a:ln>
          <a:effectLst/>
        </p:spPr>
        <p:txBody>
          <a:bodyPr wrap="none">
            <a:spAutoFit/>
          </a:bodyPr>
          <a:lstStyle/>
          <a:p>
            <a:pPr>
              <a:defRPr/>
            </a:pPr>
            <a:r>
              <a:rPr lang="en-US" altLang="zh-TW" sz="3200" i="1">
                <a:effectLst>
                  <a:outerShdw blurRad="38100" dist="38100" dir="2700000" algn="tl">
                    <a:srgbClr val="C0C0C0"/>
                  </a:outerShdw>
                </a:effectLst>
                <a:latin typeface="Adobe Heiti Std R" pitchFamily="34" charset="-128"/>
                <a:ea typeface="新細明體" panose="02020500000000000000" pitchFamily="18" charset="-120"/>
              </a:rPr>
              <a:t>7.7  Security</a:t>
            </a:r>
          </a:p>
        </p:txBody>
      </p:sp>
      <p:sp>
        <p:nvSpPr>
          <p:cNvPr id="687117" name="Text Box 13">
            <a:extLst>
              <a:ext uri="{FF2B5EF4-FFF2-40B4-BE49-F238E27FC236}">
                <a16:creationId xmlns:a16="http://schemas.microsoft.com/office/drawing/2014/main" id="{EA4FA552-888F-486C-95DE-5FD003AE472F}"/>
              </a:ext>
            </a:extLst>
          </p:cNvPr>
          <p:cNvSpPr txBox="1">
            <a:spLocks noChangeArrowheads="1"/>
          </p:cNvSpPr>
          <p:nvPr/>
        </p:nvSpPr>
        <p:spPr bwMode="auto">
          <a:xfrm>
            <a:off x="2819400" y="5410200"/>
            <a:ext cx="3070225" cy="579438"/>
          </a:xfrm>
          <a:prstGeom prst="rect">
            <a:avLst/>
          </a:prstGeom>
          <a:noFill/>
          <a:ln>
            <a:noFill/>
          </a:ln>
          <a:effectLst/>
        </p:spPr>
        <p:txBody>
          <a:bodyPr wrap="none">
            <a:spAutoFit/>
          </a:bodyPr>
          <a:lstStyle/>
          <a:p>
            <a:pPr>
              <a:defRPr/>
            </a:pPr>
            <a:r>
              <a:rPr lang="en-US" altLang="zh-TW" sz="3200" i="1">
                <a:effectLst>
                  <a:outerShdw blurRad="38100" dist="38100" dir="2700000" algn="tl">
                    <a:srgbClr val="C0C0C0"/>
                  </a:outerShdw>
                </a:effectLst>
                <a:latin typeface="Adobe Heiti Std R" pitchFamily="34" charset="-128"/>
                <a:ea typeface="新細明體" panose="02020500000000000000" pitchFamily="18" charset="-120"/>
              </a:rPr>
              <a:t>7.8  IP Package</a:t>
            </a:r>
          </a:p>
        </p:txBody>
      </p:sp>
    </p:spTree>
    <p:extLst>
      <p:ext uri="{BB962C8B-B14F-4D97-AF65-F5344CB8AC3E}">
        <p14:creationId xmlns:p14="http://schemas.microsoft.com/office/powerpoint/2010/main" val="849551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頁尾版面配置區 1">
            <a:extLst>
              <a:ext uri="{FF2B5EF4-FFF2-40B4-BE49-F238E27FC236}">
                <a16:creationId xmlns:a16="http://schemas.microsoft.com/office/drawing/2014/main" id="{9B0EF190-2435-46E9-A778-B44539A54D1C}"/>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6387" name="投影片編號版面配置區 2">
            <a:extLst>
              <a:ext uri="{FF2B5EF4-FFF2-40B4-BE49-F238E27FC236}">
                <a16:creationId xmlns:a16="http://schemas.microsoft.com/office/drawing/2014/main" id="{C7F9C487-C0D2-4FE9-877B-F72CF1391B7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FCBB306-075C-4709-A65B-CE51A63D1376}" type="slidenum">
              <a:rPr lang="en-US" altLang="zh-TW" b="0"/>
              <a:pPr/>
              <a:t>7</a:t>
            </a:fld>
            <a:endParaRPr lang="en-US" altLang="zh-TW" b="0"/>
          </a:p>
        </p:txBody>
      </p:sp>
      <p:sp>
        <p:nvSpPr>
          <p:cNvPr id="711682" name="Rectangle 2">
            <a:extLst>
              <a:ext uri="{FF2B5EF4-FFF2-40B4-BE49-F238E27FC236}">
                <a16:creationId xmlns:a16="http://schemas.microsoft.com/office/drawing/2014/main" id="{34890424-1117-4F9E-A24E-B1FD603630F4}"/>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zh-TW" altLang="en-US" sz="3200">
              <a:effectLst>
                <a:outerShdw blurRad="38100" dist="38100" dir="2700000" algn="tl">
                  <a:srgbClr val="FFFFFF"/>
                </a:outerShdw>
              </a:effectLst>
              <a:latin typeface="Times New Roman" panose="02020603050405020304" pitchFamily="18" charset="0"/>
              <a:ea typeface="新細明體" panose="02020500000000000000" pitchFamily="18" charset="-120"/>
            </a:endParaRPr>
          </a:p>
        </p:txBody>
      </p:sp>
      <p:sp>
        <p:nvSpPr>
          <p:cNvPr id="16389" name="Text Box 3">
            <a:extLst>
              <a:ext uri="{FF2B5EF4-FFF2-40B4-BE49-F238E27FC236}">
                <a16:creationId xmlns:a16="http://schemas.microsoft.com/office/drawing/2014/main" id="{F53A30FC-88B6-46AC-A091-4453E96E349F}"/>
              </a:ext>
            </a:extLst>
          </p:cNvPr>
          <p:cNvSpPr txBox="1">
            <a:spLocks noChangeArrowheads="1"/>
          </p:cNvSpPr>
          <p:nvPr/>
        </p:nvSpPr>
        <p:spPr bwMode="auto">
          <a:xfrm>
            <a:off x="228600" y="355600"/>
            <a:ext cx="40290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3600">
                <a:solidFill>
                  <a:schemeClr val="bg1"/>
                </a:solidFill>
                <a:latin typeface="Times" panose="02020603050405020304" pitchFamily="18" charset="0"/>
                <a:ea typeface="新細明體" panose="02020500000000000000" pitchFamily="18" charset="-120"/>
              </a:rPr>
              <a:t>7-2  DATAGRAMS</a:t>
            </a:r>
          </a:p>
        </p:txBody>
      </p:sp>
      <p:sp>
        <p:nvSpPr>
          <p:cNvPr id="16390" name="Text Box 4">
            <a:extLst>
              <a:ext uri="{FF2B5EF4-FFF2-40B4-BE49-F238E27FC236}">
                <a16:creationId xmlns:a16="http://schemas.microsoft.com/office/drawing/2014/main" id="{5504FFAF-6AFC-4362-ACA8-14FD6077C5F2}"/>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latin typeface="Times New Roman" panose="02020603050405020304" pitchFamily="18" charset="0"/>
              <a:ea typeface="新細明體" panose="02020500000000000000" pitchFamily="18" charset="-120"/>
            </a:endParaRPr>
          </a:p>
        </p:txBody>
      </p:sp>
      <p:sp>
        <p:nvSpPr>
          <p:cNvPr id="16391" name="Rectangle 5">
            <a:extLst>
              <a:ext uri="{FF2B5EF4-FFF2-40B4-BE49-F238E27FC236}">
                <a16:creationId xmlns:a16="http://schemas.microsoft.com/office/drawing/2014/main" id="{E284E547-3DAD-41CB-ACA7-AF584D572DB0}"/>
              </a:ext>
            </a:extLst>
          </p:cNvPr>
          <p:cNvSpPr>
            <a:spLocks noChangeArrowheads="1"/>
          </p:cNvSpPr>
          <p:nvPr/>
        </p:nvSpPr>
        <p:spPr bwMode="auto">
          <a:xfrm>
            <a:off x="381000" y="1524000"/>
            <a:ext cx="853440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800" dirty="0">
                <a:latin typeface="Arial Unicode MS" pitchFamily="34" charset="-128"/>
                <a:ea typeface="新細明體" panose="02020500000000000000" pitchFamily="18" charset="-120"/>
              </a:rPr>
              <a:t>Packets in the network (internet) layer are called </a:t>
            </a:r>
            <a:r>
              <a:rPr lang="en-US" altLang="zh-TW" sz="2800" i="1" dirty="0">
                <a:solidFill>
                  <a:schemeClr val="hlink"/>
                </a:solidFill>
                <a:latin typeface="Arial Unicode MS" pitchFamily="34" charset="-128"/>
                <a:ea typeface="新細明體" panose="02020500000000000000" pitchFamily="18" charset="-120"/>
              </a:rPr>
              <a:t>datagrams</a:t>
            </a:r>
            <a:r>
              <a:rPr lang="en-US" altLang="zh-TW" sz="2800" dirty="0">
                <a:latin typeface="Arial Unicode MS" pitchFamily="34" charset="-128"/>
                <a:ea typeface="新細明體" panose="02020500000000000000" pitchFamily="18" charset="-120"/>
              </a:rPr>
              <a:t>. A datagram is a variable-length packet consisting of two parts: </a:t>
            </a:r>
          </a:p>
          <a:p>
            <a:pPr algn="just"/>
            <a:endParaRPr lang="en-US" altLang="zh-TW" sz="2800" dirty="0">
              <a:latin typeface="Arial Unicode MS" pitchFamily="34" charset="-128"/>
              <a:ea typeface="新細明體" panose="02020500000000000000" pitchFamily="18" charset="-120"/>
            </a:endParaRPr>
          </a:p>
          <a:p>
            <a:pPr algn="just"/>
            <a:r>
              <a:rPr lang="en-US" altLang="zh-TW" sz="2800" dirty="0">
                <a:latin typeface="Arial Unicode MS" pitchFamily="34" charset="-128"/>
                <a:ea typeface="新細明體" panose="02020500000000000000" pitchFamily="18" charset="-120"/>
              </a:rPr>
              <a:t>                      </a:t>
            </a:r>
            <a:r>
              <a:rPr lang="en-US" altLang="zh-TW" sz="2800" dirty="0">
                <a:solidFill>
                  <a:srgbClr val="00B0F0"/>
                </a:solidFill>
                <a:latin typeface="Arial Unicode MS" pitchFamily="34" charset="-128"/>
                <a:ea typeface="新細明體" panose="02020500000000000000" pitchFamily="18" charset="-120"/>
              </a:rPr>
              <a:t>header</a:t>
            </a:r>
            <a:r>
              <a:rPr lang="en-US" altLang="zh-TW" sz="2800" dirty="0">
                <a:latin typeface="Arial Unicode MS" pitchFamily="34" charset="-128"/>
                <a:ea typeface="新細明體" panose="02020500000000000000" pitchFamily="18" charset="-120"/>
              </a:rPr>
              <a:t> and </a:t>
            </a:r>
            <a:r>
              <a:rPr lang="en-US" altLang="zh-TW" sz="2800" dirty="0">
                <a:solidFill>
                  <a:srgbClr val="00B0F0"/>
                </a:solidFill>
                <a:latin typeface="Arial Unicode MS" pitchFamily="34" charset="-128"/>
                <a:ea typeface="新細明體" panose="02020500000000000000" pitchFamily="18" charset="-120"/>
              </a:rPr>
              <a:t>data</a:t>
            </a:r>
            <a:r>
              <a:rPr lang="en-US" altLang="zh-TW" sz="2800" dirty="0">
                <a:latin typeface="Arial Unicode MS" pitchFamily="34" charset="-128"/>
                <a:ea typeface="新細明體" panose="02020500000000000000" pitchFamily="18" charset="-120"/>
              </a:rPr>
              <a:t>. </a:t>
            </a:r>
          </a:p>
          <a:p>
            <a:pPr algn="just"/>
            <a:endParaRPr lang="en-US" altLang="zh-TW" sz="2800" dirty="0">
              <a:latin typeface="Arial Unicode MS" pitchFamily="34" charset="-128"/>
              <a:ea typeface="新細明體" panose="02020500000000000000" pitchFamily="18" charset="-120"/>
            </a:endParaRPr>
          </a:p>
          <a:p>
            <a:pPr algn="just"/>
            <a:r>
              <a:rPr lang="en-US" altLang="zh-TW" sz="2800" dirty="0">
                <a:latin typeface="Arial Unicode MS" pitchFamily="34" charset="-128"/>
                <a:ea typeface="新細明體" panose="02020500000000000000" pitchFamily="18" charset="-120"/>
              </a:rPr>
              <a:t>The header is 20 to 60 bytes in length and contains </a:t>
            </a:r>
            <a:r>
              <a:rPr lang="en-US" altLang="zh-TW" sz="2800" dirty="0">
                <a:solidFill>
                  <a:srgbClr val="00B0F0"/>
                </a:solidFill>
                <a:latin typeface="Arial Unicode MS" pitchFamily="34" charset="-128"/>
                <a:ea typeface="新細明體" panose="02020500000000000000" pitchFamily="18" charset="-120"/>
              </a:rPr>
              <a:t>information</a:t>
            </a:r>
            <a:r>
              <a:rPr lang="en-US" altLang="zh-TW" sz="2800" dirty="0">
                <a:latin typeface="Arial Unicode MS" pitchFamily="34" charset="-128"/>
                <a:ea typeface="新細明體" panose="02020500000000000000" pitchFamily="18" charset="-120"/>
              </a:rPr>
              <a:t> essential </a:t>
            </a:r>
            <a:r>
              <a:rPr lang="en-US" altLang="zh-TW" sz="2800" dirty="0">
                <a:solidFill>
                  <a:srgbClr val="00B0F0"/>
                </a:solidFill>
                <a:latin typeface="Arial Unicode MS" pitchFamily="34" charset="-128"/>
                <a:ea typeface="新細明體" panose="02020500000000000000" pitchFamily="18" charset="-120"/>
              </a:rPr>
              <a:t>to routing and delivery</a:t>
            </a:r>
            <a:r>
              <a:rPr lang="en-US" altLang="zh-TW" sz="2800" dirty="0">
                <a:latin typeface="Arial Unicode MS" pitchFamily="34" charset="-128"/>
                <a:ea typeface="新細明體" panose="02020500000000000000" pitchFamily="18" charset="-120"/>
              </a:rPr>
              <a:t>. It is customary in TCP/IP to show the header in 4-byte sections. A brief description of each field is in order.</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4" name="頁尾版面配置區 1">
            <a:extLst>
              <a:ext uri="{FF2B5EF4-FFF2-40B4-BE49-F238E27FC236}">
                <a16:creationId xmlns:a16="http://schemas.microsoft.com/office/drawing/2014/main" id="{41BC5870-58B8-436C-ACE3-CEB13BCE11DC}"/>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31075" name="投影片編號版面配置區 2">
            <a:extLst>
              <a:ext uri="{FF2B5EF4-FFF2-40B4-BE49-F238E27FC236}">
                <a16:creationId xmlns:a16="http://schemas.microsoft.com/office/drawing/2014/main" id="{3221E3D5-8D4A-4456-A85F-7FE052872A2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4CEF6A9-7807-4E8E-8B40-AD11BA52655E}" type="slidenum">
              <a:rPr lang="en-US" altLang="zh-TW" b="0"/>
              <a:pPr/>
              <a:t>70</a:t>
            </a:fld>
            <a:endParaRPr lang="en-US" altLang="zh-TW" b="0"/>
          </a:p>
        </p:txBody>
      </p:sp>
      <p:sp>
        <p:nvSpPr>
          <p:cNvPr id="788482" name="Rectangle 2">
            <a:extLst>
              <a:ext uri="{FF2B5EF4-FFF2-40B4-BE49-F238E27FC236}">
                <a16:creationId xmlns:a16="http://schemas.microsoft.com/office/drawing/2014/main" id="{022DA7BF-800D-4035-B74C-A6BAE314339C}"/>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defRPr/>
            </a:pPr>
            <a:endParaRPr lang="zh-TW" altLang="zh-TW" sz="3200">
              <a:effectLst>
                <a:outerShdw blurRad="38100" dist="38100" dir="2700000" algn="tl">
                  <a:srgbClr val="FFFFFF"/>
                </a:outerShdw>
              </a:effectLst>
              <a:latin typeface="Times New Roman" panose="02020603050405020304" pitchFamily="18" charset="0"/>
              <a:ea typeface="新細明體" panose="02020500000000000000" pitchFamily="18" charset="-120"/>
            </a:endParaRPr>
          </a:p>
        </p:txBody>
      </p:sp>
      <p:sp>
        <p:nvSpPr>
          <p:cNvPr id="131077" name="Text Box 3">
            <a:extLst>
              <a:ext uri="{FF2B5EF4-FFF2-40B4-BE49-F238E27FC236}">
                <a16:creationId xmlns:a16="http://schemas.microsoft.com/office/drawing/2014/main" id="{39EAD153-E71F-4ACE-94FE-25BA078FC393}"/>
              </a:ext>
            </a:extLst>
          </p:cNvPr>
          <p:cNvSpPr txBox="1">
            <a:spLocks noChangeArrowheads="1"/>
          </p:cNvSpPr>
          <p:nvPr/>
        </p:nvSpPr>
        <p:spPr bwMode="auto">
          <a:xfrm>
            <a:off x="228600" y="355600"/>
            <a:ext cx="41052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3600">
                <a:solidFill>
                  <a:schemeClr val="bg1"/>
                </a:solidFill>
                <a:latin typeface="Times" panose="02020603050405020304" pitchFamily="18" charset="0"/>
                <a:ea typeface="新細明體" panose="02020500000000000000" pitchFamily="18" charset="-120"/>
              </a:rPr>
              <a:t>7-6  IP OVER ATM</a:t>
            </a:r>
          </a:p>
        </p:txBody>
      </p:sp>
      <p:sp>
        <p:nvSpPr>
          <p:cNvPr id="131078" name="Text Box 4">
            <a:extLst>
              <a:ext uri="{FF2B5EF4-FFF2-40B4-BE49-F238E27FC236}">
                <a16:creationId xmlns:a16="http://schemas.microsoft.com/office/drawing/2014/main" id="{4DC1514F-1243-4A0B-9194-89FA61307C6F}"/>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zh-TW">
              <a:latin typeface="Times New Roman" panose="02020603050405020304" pitchFamily="18" charset="0"/>
              <a:ea typeface="新細明體" panose="02020500000000000000" pitchFamily="18" charset="-120"/>
            </a:endParaRPr>
          </a:p>
        </p:txBody>
      </p:sp>
      <p:sp>
        <p:nvSpPr>
          <p:cNvPr id="131079" name="Rectangle 5">
            <a:extLst>
              <a:ext uri="{FF2B5EF4-FFF2-40B4-BE49-F238E27FC236}">
                <a16:creationId xmlns:a16="http://schemas.microsoft.com/office/drawing/2014/main" id="{E4251907-B9CF-4F95-99F5-03926D950A41}"/>
              </a:ext>
            </a:extLst>
          </p:cNvPr>
          <p:cNvSpPr>
            <a:spLocks noChangeArrowheads="1"/>
          </p:cNvSpPr>
          <p:nvPr/>
        </p:nvSpPr>
        <p:spPr bwMode="auto">
          <a:xfrm>
            <a:off x="152400" y="1295400"/>
            <a:ext cx="8915400" cy="521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800" dirty="0">
                <a:latin typeface="Arial Unicode MS" pitchFamily="34" charset="-128"/>
                <a:ea typeface="新細明體" panose="02020500000000000000" pitchFamily="18" charset="-120"/>
              </a:rPr>
              <a:t>In the previous sections, we assumed that the underlying networks over which the IP datagrams are moving are either </a:t>
            </a:r>
            <a:r>
              <a:rPr lang="en-US" altLang="zh-TW" sz="2800" dirty="0">
                <a:solidFill>
                  <a:srgbClr val="00B0F0"/>
                </a:solidFill>
                <a:latin typeface="Arial Unicode MS" pitchFamily="34" charset="-128"/>
                <a:ea typeface="新細明體" panose="02020500000000000000" pitchFamily="18" charset="-120"/>
              </a:rPr>
              <a:t>LANs</a:t>
            </a:r>
            <a:r>
              <a:rPr lang="en-US" altLang="zh-TW" sz="2800" dirty="0">
                <a:latin typeface="Arial Unicode MS" pitchFamily="34" charset="-128"/>
                <a:ea typeface="新細明體" panose="02020500000000000000" pitchFamily="18" charset="-120"/>
              </a:rPr>
              <a:t> or </a:t>
            </a:r>
            <a:r>
              <a:rPr lang="en-US" altLang="zh-TW" sz="2800" dirty="0">
                <a:solidFill>
                  <a:srgbClr val="00B0F0"/>
                </a:solidFill>
                <a:latin typeface="Arial Unicode MS" pitchFamily="34" charset="-128"/>
                <a:ea typeface="新細明體" panose="02020500000000000000" pitchFamily="18" charset="-120"/>
              </a:rPr>
              <a:t>point-to-point WANs</a:t>
            </a:r>
            <a:r>
              <a:rPr lang="en-US" altLang="zh-TW" sz="2800" dirty="0">
                <a:latin typeface="Arial Unicode MS" pitchFamily="34" charset="-128"/>
                <a:ea typeface="新細明體" panose="02020500000000000000" pitchFamily="18" charset="-120"/>
              </a:rPr>
              <a:t>. In this section, we want to see </a:t>
            </a:r>
            <a:r>
              <a:rPr lang="en-US" altLang="zh-TW" sz="2800" dirty="0">
                <a:solidFill>
                  <a:srgbClr val="00B0F0"/>
                </a:solidFill>
                <a:latin typeface="Arial Unicode MS" pitchFamily="34" charset="-128"/>
                <a:ea typeface="新細明體" panose="02020500000000000000" pitchFamily="18" charset="-120"/>
              </a:rPr>
              <a:t>how an IP datagram is moving through a switched WAN such as an ATM</a:t>
            </a:r>
            <a:r>
              <a:rPr lang="en-US" altLang="zh-TW" sz="2800" dirty="0">
                <a:latin typeface="Arial Unicode MS" pitchFamily="34" charset="-128"/>
                <a:ea typeface="新細明體" panose="02020500000000000000" pitchFamily="18" charset="-120"/>
              </a:rPr>
              <a:t>. We will see that there are similarities as well as differences. </a:t>
            </a:r>
            <a:r>
              <a:rPr lang="en-US" altLang="zh-TW" sz="2800" dirty="0">
                <a:solidFill>
                  <a:srgbClr val="00B0F0"/>
                </a:solidFill>
                <a:latin typeface="Arial Unicode MS" pitchFamily="34" charset="-128"/>
                <a:ea typeface="新細明體" panose="02020500000000000000" pitchFamily="18" charset="-120"/>
              </a:rPr>
              <a:t>The IP packet is encapsulated in cells </a:t>
            </a:r>
            <a:r>
              <a:rPr lang="en-US" altLang="zh-TW" sz="2800" dirty="0">
                <a:latin typeface="Arial Unicode MS" pitchFamily="34" charset="-128"/>
                <a:ea typeface="新細明體" panose="02020500000000000000" pitchFamily="18" charset="-120"/>
              </a:rPr>
              <a:t>(not just one). An ATM network has its own definition for the physical address of a device. Binding between an IP address and a physical address is attained through a protocol called ATMARP.</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PhAnim="0">
  <p:cSld>
    <p:bg>
      <p:bgPr>
        <a:gradFill rotWithShape="0">
          <a:gsLst>
            <a:gs pos="0">
              <a:srgbClr val="FFFF99"/>
            </a:gs>
            <a:gs pos="100000">
              <a:srgbClr val="767647"/>
            </a:gs>
          </a:gsLst>
          <a:lin ang="0" scaled="1"/>
        </a:gradFill>
        <a:effectLst/>
      </p:bgPr>
    </p:bg>
    <p:spTree>
      <p:nvGrpSpPr>
        <p:cNvPr id="1" name=""/>
        <p:cNvGrpSpPr/>
        <p:nvPr/>
      </p:nvGrpSpPr>
      <p:grpSpPr>
        <a:xfrm>
          <a:off x="0" y="0"/>
          <a:ext cx="0" cy="0"/>
          <a:chOff x="0" y="0"/>
          <a:chExt cx="0" cy="0"/>
        </a:xfrm>
      </p:grpSpPr>
      <p:sp>
        <p:nvSpPr>
          <p:cNvPr id="133122" name="頁尾版面配置區 1">
            <a:extLst>
              <a:ext uri="{FF2B5EF4-FFF2-40B4-BE49-F238E27FC236}">
                <a16:creationId xmlns:a16="http://schemas.microsoft.com/office/drawing/2014/main" id="{5403BA4F-79F2-4F0A-B7C9-87C30155C834}"/>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33123" name="投影片編號版面配置區 2">
            <a:extLst>
              <a:ext uri="{FF2B5EF4-FFF2-40B4-BE49-F238E27FC236}">
                <a16:creationId xmlns:a16="http://schemas.microsoft.com/office/drawing/2014/main" id="{5309FCAC-AA2C-482F-B68C-65331291524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1F42391-F42D-427D-9059-3BA0F0990D06}" type="slidenum">
              <a:rPr lang="en-US" altLang="zh-TW" b="0"/>
              <a:pPr/>
              <a:t>71</a:t>
            </a:fld>
            <a:endParaRPr lang="en-US" altLang="zh-TW" b="0"/>
          </a:p>
        </p:txBody>
      </p:sp>
      <p:sp>
        <p:nvSpPr>
          <p:cNvPr id="790530" name="Text Box 2">
            <a:extLst>
              <a:ext uri="{FF2B5EF4-FFF2-40B4-BE49-F238E27FC236}">
                <a16:creationId xmlns:a16="http://schemas.microsoft.com/office/drawing/2014/main" id="{C866B0D3-1D38-4B3A-862C-5A70347EA136}"/>
              </a:ext>
            </a:extLst>
          </p:cNvPr>
          <p:cNvSpPr txBox="1">
            <a:spLocks noChangeArrowheads="1"/>
          </p:cNvSpPr>
          <p:nvPr/>
        </p:nvSpPr>
        <p:spPr bwMode="auto">
          <a:xfrm>
            <a:off x="228600" y="152400"/>
            <a:ext cx="5468938" cy="579438"/>
          </a:xfrm>
          <a:prstGeom prst="rect">
            <a:avLst/>
          </a:prstGeom>
          <a:noFill/>
          <a:ln>
            <a:noFill/>
          </a:ln>
          <a:effectLst/>
        </p:spPr>
        <p:txBody>
          <a:bodyPr wrap="none">
            <a:spAutoFit/>
          </a:bodyPr>
          <a:lstStyle/>
          <a:p>
            <a:pPr>
              <a:defRPr/>
            </a:pPr>
            <a:r>
              <a:rPr lang="en-US" altLang="zh-TW" sz="3200" i="1">
                <a:solidFill>
                  <a:schemeClr val="hlink"/>
                </a:solidFill>
                <a:effectLst>
                  <a:outerShdw blurRad="38100" dist="38100" dir="2700000" algn="tl">
                    <a:srgbClr val="000000"/>
                  </a:outerShdw>
                </a:effectLst>
                <a:latin typeface="Times" panose="02020603050405020304" pitchFamily="18" charset="0"/>
                <a:ea typeface="新細明體" panose="02020500000000000000" pitchFamily="18" charset="-120"/>
              </a:rPr>
              <a:t>Topics Discussed in the Section</a:t>
            </a:r>
          </a:p>
        </p:txBody>
      </p:sp>
      <p:sp>
        <p:nvSpPr>
          <p:cNvPr id="133125" name="Text Box 3">
            <a:extLst>
              <a:ext uri="{FF2B5EF4-FFF2-40B4-BE49-F238E27FC236}">
                <a16:creationId xmlns:a16="http://schemas.microsoft.com/office/drawing/2014/main" id="{3BAEB899-86F9-47F3-AD10-61A8BCE4AA5E}"/>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zh-TW">
              <a:latin typeface="Times New Roman" panose="02020603050405020304" pitchFamily="18" charset="0"/>
              <a:ea typeface="新細明體" panose="02020500000000000000" pitchFamily="18" charset="-120"/>
            </a:endParaRPr>
          </a:p>
        </p:txBody>
      </p:sp>
      <p:sp>
        <p:nvSpPr>
          <p:cNvPr id="790532" name="Rectangle 4">
            <a:extLst>
              <a:ext uri="{FF2B5EF4-FFF2-40B4-BE49-F238E27FC236}">
                <a16:creationId xmlns:a16="http://schemas.microsoft.com/office/drawing/2014/main" id="{961E0257-69AD-4A3E-95EC-D76BDA0C289E}"/>
              </a:ext>
            </a:extLst>
          </p:cNvPr>
          <p:cNvSpPr>
            <a:spLocks noChangeArrowheads="1"/>
          </p:cNvSpPr>
          <p:nvPr/>
        </p:nvSpPr>
        <p:spPr bwMode="auto">
          <a:xfrm>
            <a:off x="304800" y="989013"/>
            <a:ext cx="838200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spcBef>
                <a:spcPct val="10000"/>
              </a:spcBef>
              <a:spcAft>
                <a:spcPct val="10000"/>
              </a:spcAft>
              <a:buClr>
                <a:schemeClr val="tx1"/>
              </a:buClr>
              <a:buSzPct val="117000"/>
              <a:buFont typeface="Wingdings" panose="05000000000000000000" pitchFamily="2" charset="2"/>
              <a:buChar char="ü"/>
            </a:pPr>
            <a:r>
              <a:rPr lang="en-US" altLang="zh-TW" sz="2800">
                <a:solidFill>
                  <a:srgbClr val="0033CC"/>
                </a:solidFill>
                <a:latin typeface="Times New Roman" panose="02020603050405020304" pitchFamily="18" charset="0"/>
                <a:ea typeface="新細明體" panose="02020500000000000000" pitchFamily="18" charset="-120"/>
              </a:rPr>
              <a:t> ATM WANs</a:t>
            </a:r>
          </a:p>
          <a:p>
            <a:pPr>
              <a:spcBef>
                <a:spcPct val="10000"/>
              </a:spcBef>
              <a:spcAft>
                <a:spcPct val="10000"/>
              </a:spcAft>
              <a:buClr>
                <a:schemeClr val="tx1"/>
              </a:buClr>
              <a:buSzPct val="117000"/>
              <a:buFont typeface="Wingdings" panose="05000000000000000000" pitchFamily="2" charset="2"/>
              <a:buChar char="ü"/>
            </a:pPr>
            <a:r>
              <a:rPr lang="en-US" altLang="zh-TW" sz="2800">
                <a:solidFill>
                  <a:srgbClr val="0033CC"/>
                </a:solidFill>
                <a:latin typeface="Times New Roman" panose="02020603050405020304" pitchFamily="18" charset="0"/>
                <a:ea typeface="新細明體" panose="02020500000000000000" pitchFamily="18" charset="-120"/>
              </a:rPr>
              <a:t> Routing the Cells</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頁尾版面配置區 1">
            <a:extLst>
              <a:ext uri="{FF2B5EF4-FFF2-40B4-BE49-F238E27FC236}">
                <a16:creationId xmlns:a16="http://schemas.microsoft.com/office/drawing/2014/main" id="{2167C848-3AE9-444A-B20C-76CE690BB37D}"/>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35171" name="投影片編號版面配置區 2">
            <a:extLst>
              <a:ext uri="{FF2B5EF4-FFF2-40B4-BE49-F238E27FC236}">
                <a16:creationId xmlns:a16="http://schemas.microsoft.com/office/drawing/2014/main" id="{12E0158F-ECD1-43CB-BB0B-1615B0F492F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B4961A0-01B5-426B-B86A-FC8B047FEE4F}" type="slidenum">
              <a:rPr lang="en-US" altLang="zh-TW" b="0"/>
              <a:pPr/>
              <a:t>72</a:t>
            </a:fld>
            <a:endParaRPr lang="en-US" altLang="zh-TW" b="0"/>
          </a:p>
        </p:txBody>
      </p:sp>
      <p:sp>
        <p:nvSpPr>
          <p:cNvPr id="135172" name="Text Box 2">
            <a:extLst>
              <a:ext uri="{FF2B5EF4-FFF2-40B4-BE49-F238E27FC236}">
                <a16:creationId xmlns:a16="http://schemas.microsoft.com/office/drawing/2014/main" id="{AA9512E2-9774-4D7F-A46B-A618612D92EB}"/>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7.26</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An ATM WAN in the Internet</a:t>
            </a:r>
          </a:p>
        </p:txBody>
      </p:sp>
      <p:sp>
        <p:nvSpPr>
          <p:cNvPr id="135173" name="Rectangle 3">
            <a:extLst>
              <a:ext uri="{FF2B5EF4-FFF2-40B4-BE49-F238E27FC236}">
                <a16:creationId xmlns:a16="http://schemas.microsoft.com/office/drawing/2014/main" id="{36CB3E4F-B5CC-4EC4-9377-0D326F47022F}"/>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35174" name="Rectangle 4">
            <a:extLst>
              <a:ext uri="{FF2B5EF4-FFF2-40B4-BE49-F238E27FC236}">
                <a16:creationId xmlns:a16="http://schemas.microsoft.com/office/drawing/2014/main" id="{852EA04D-4D97-4925-8E6F-C1A787E5556D}"/>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35175" name="Rectangle 5">
            <a:extLst>
              <a:ext uri="{FF2B5EF4-FFF2-40B4-BE49-F238E27FC236}">
                <a16:creationId xmlns:a16="http://schemas.microsoft.com/office/drawing/2014/main" id="{3D350C64-6DA0-4A29-B78C-DB9ADE245662}"/>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35176" name="Rectangle 6">
            <a:extLst>
              <a:ext uri="{FF2B5EF4-FFF2-40B4-BE49-F238E27FC236}">
                <a16:creationId xmlns:a16="http://schemas.microsoft.com/office/drawing/2014/main" id="{7189656F-DEFF-41AE-AA9F-8EC4DD2C9452}"/>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35177" name="Rectangle 7">
            <a:extLst>
              <a:ext uri="{FF2B5EF4-FFF2-40B4-BE49-F238E27FC236}">
                <a16:creationId xmlns:a16="http://schemas.microsoft.com/office/drawing/2014/main" id="{20C199BD-8F72-404E-A85B-C66D2A8656BE}"/>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35178" name="Rectangle 8">
            <a:extLst>
              <a:ext uri="{FF2B5EF4-FFF2-40B4-BE49-F238E27FC236}">
                <a16:creationId xmlns:a16="http://schemas.microsoft.com/office/drawing/2014/main" id="{BCF0C2E1-03DB-498D-822D-CEE1D26A8184}"/>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35179" name="Rectangle 9">
            <a:extLst>
              <a:ext uri="{FF2B5EF4-FFF2-40B4-BE49-F238E27FC236}">
                <a16:creationId xmlns:a16="http://schemas.microsoft.com/office/drawing/2014/main" id="{84017FE9-1EB3-4BEB-A94C-A4B5D1D884DC}"/>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135180" name="Picture 10">
            <a:extLst>
              <a:ext uri="{FF2B5EF4-FFF2-40B4-BE49-F238E27FC236}">
                <a16:creationId xmlns:a16="http://schemas.microsoft.com/office/drawing/2014/main" id="{4DFDC28B-6042-44F0-863C-F4943A4C06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463" y="2063750"/>
            <a:ext cx="7678737" cy="349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頁尾版面配置區 1">
            <a:extLst>
              <a:ext uri="{FF2B5EF4-FFF2-40B4-BE49-F238E27FC236}">
                <a16:creationId xmlns:a16="http://schemas.microsoft.com/office/drawing/2014/main" id="{A5BB7065-DEA9-43A0-97D6-C7802F7DB7DF}"/>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37219" name="投影片編號版面配置區 2">
            <a:extLst>
              <a:ext uri="{FF2B5EF4-FFF2-40B4-BE49-F238E27FC236}">
                <a16:creationId xmlns:a16="http://schemas.microsoft.com/office/drawing/2014/main" id="{F2A39354-78CA-4C36-9494-6BE5798ADF88}"/>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21BEB0F-95F8-4830-B8F8-109FE2797A89}" type="slidenum">
              <a:rPr lang="en-US" altLang="zh-TW" b="0"/>
              <a:pPr/>
              <a:t>73</a:t>
            </a:fld>
            <a:endParaRPr lang="en-US" altLang="zh-TW" b="0"/>
          </a:p>
        </p:txBody>
      </p:sp>
      <p:sp>
        <p:nvSpPr>
          <p:cNvPr id="137220" name="Rectangle 2">
            <a:extLst>
              <a:ext uri="{FF2B5EF4-FFF2-40B4-BE49-F238E27FC236}">
                <a16:creationId xmlns:a16="http://schemas.microsoft.com/office/drawing/2014/main" id="{91E37F74-6993-4F7D-92E7-71E457DB4B8F}"/>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37221" name="Rectangle 3">
            <a:extLst>
              <a:ext uri="{FF2B5EF4-FFF2-40B4-BE49-F238E27FC236}">
                <a16:creationId xmlns:a16="http://schemas.microsoft.com/office/drawing/2014/main" id="{051F1915-F632-4AD1-B30F-B0F179C96D85}"/>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37222" name="Rectangle 4">
            <a:extLst>
              <a:ext uri="{FF2B5EF4-FFF2-40B4-BE49-F238E27FC236}">
                <a16:creationId xmlns:a16="http://schemas.microsoft.com/office/drawing/2014/main" id="{29CDC868-D0BB-4411-BDA6-D3A563EA33FD}"/>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37223" name="Rectangle 5">
            <a:extLst>
              <a:ext uri="{FF2B5EF4-FFF2-40B4-BE49-F238E27FC236}">
                <a16:creationId xmlns:a16="http://schemas.microsoft.com/office/drawing/2014/main" id="{600E3042-A10A-4DEB-9027-7CF2DE4D7A62}"/>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37224" name="Rectangle 6">
            <a:extLst>
              <a:ext uri="{FF2B5EF4-FFF2-40B4-BE49-F238E27FC236}">
                <a16:creationId xmlns:a16="http://schemas.microsoft.com/office/drawing/2014/main" id="{3F109070-F10D-40B2-A2EF-BCFAB91C269B}"/>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37225" name="Rectangle 7">
            <a:extLst>
              <a:ext uri="{FF2B5EF4-FFF2-40B4-BE49-F238E27FC236}">
                <a16:creationId xmlns:a16="http://schemas.microsoft.com/office/drawing/2014/main" id="{38DCDD7D-C0AC-4216-B34E-D4A7F84DA2FA}"/>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37226" name="Rectangle 8">
            <a:extLst>
              <a:ext uri="{FF2B5EF4-FFF2-40B4-BE49-F238E27FC236}">
                <a16:creationId xmlns:a16="http://schemas.microsoft.com/office/drawing/2014/main" id="{3E39B761-D480-4DFE-9545-1445D0AA6921}"/>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794633" name="Line 9">
            <a:extLst>
              <a:ext uri="{FF2B5EF4-FFF2-40B4-BE49-F238E27FC236}">
                <a16:creationId xmlns:a16="http://schemas.microsoft.com/office/drawing/2014/main" id="{D783CF1B-2047-4493-B627-3CDB41BE71BE}"/>
              </a:ext>
            </a:extLst>
          </p:cNvPr>
          <p:cNvSpPr>
            <a:spLocks noChangeShapeType="1"/>
          </p:cNvSpPr>
          <p:nvPr/>
        </p:nvSpPr>
        <p:spPr bwMode="auto">
          <a:xfrm>
            <a:off x="609600" y="2624138"/>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4634" name="Line 10">
            <a:extLst>
              <a:ext uri="{FF2B5EF4-FFF2-40B4-BE49-F238E27FC236}">
                <a16:creationId xmlns:a16="http://schemas.microsoft.com/office/drawing/2014/main" id="{A426CE71-71E1-42E2-86E2-BDF0AED596AB}"/>
              </a:ext>
            </a:extLst>
          </p:cNvPr>
          <p:cNvSpPr>
            <a:spLocks noChangeShapeType="1"/>
          </p:cNvSpPr>
          <p:nvPr/>
        </p:nvSpPr>
        <p:spPr bwMode="auto">
          <a:xfrm>
            <a:off x="609600" y="38862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4635" name="Rectangle 11">
            <a:extLst>
              <a:ext uri="{FF2B5EF4-FFF2-40B4-BE49-F238E27FC236}">
                <a16:creationId xmlns:a16="http://schemas.microsoft.com/office/drawing/2014/main" id="{99FE3EA1-ACAC-4BCC-A958-B08C37D84A71}"/>
              </a:ext>
            </a:extLst>
          </p:cNvPr>
          <p:cNvSpPr>
            <a:spLocks noChangeArrowheads="1"/>
          </p:cNvSpPr>
          <p:nvPr/>
        </p:nvSpPr>
        <p:spPr bwMode="auto">
          <a:xfrm>
            <a:off x="647700" y="2716213"/>
            <a:ext cx="8077200" cy="1066800"/>
          </a:xfrm>
          <a:prstGeom prst="rect">
            <a:avLst/>
          </a:prstGeom>
          <a:solidFill>
            <a:srgbClr val="3333CC"/>
          </a:solidFill>
          <a:ln>
            <a:noFill/>
          </a:ln>
          <a:effectLst/>
          <a:extLst>
            <a:ext uri="{91240B29-F687-4F45-9708-019B960494DF}">
              <a14:hiddenLine xmlns:a14="http://schemas.microsoft.com/office/drawing/2010/main" w="762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zh-TW" sz="3200" i="1">
                <a:solidFill>
                  <a:schemeClr val="bg1"/>
                </a:solidFill>
                <a:latin typeface="Arial" panose="020B0604020202020204" pitchFamily="34" charset="0"/>
                <a:ea typeface="新細明體" panose="02020500000000000000" pitchFamily="18" charset="-120"/>
              </a:rPr>
              <a:t>The AAL layer used by the IP protocol is AAL5.</a:t>
            </a:r>
          </a:p>
        </p:txBody>
      </p:sp>
      <p:grpSp>
        <p:nvGrpSpPr>
          <p:cNvPr id="794636" name="Group 12">
            <a:extLst>
              <a:ext uri="{FF2B5EF4-FFF2-40B4-BE49-F238E27FC236}">
                <a16:creationId xmlns:a16="http://schemas.microsoft.com/office/drawing/2014/main" id="{036ADD7C-1D3D-469C-80A0-1016A8F9E551}"/>
              </a:ext>
            </a:extLst>
          </p:cNvPr>
          <p:cNvGrpSpPr>
            <a:grpSpLocks/>
          </p:cNvGrpSpPr>
          <p:nvPr/>
        </p:nvGrpSpPr>
        <p:grpSpPr bwMode="auto">
          <a:xfrm>
            <a:off x="609600" y="1981200"/>
            <a:ext cx="1143000" cy="566738"/>
            <a:chOff x="1200" y="1248"/>
            <a:chExt cx="720" cy="357"/>
          </a:xfrm>
        </p:grpSpPr>
        <p:pic>
          <p:nvPicPr>
            <p:cNvPr id="137231" name="Picture 13">
              <a:extLst>
                <a:ext uri="{FF2B5EF4-FFF2-40B4-BE49-F238E27FC236}">
                  <a16:creationId xmlns:a16="http://schemas.microsoft.com/office/drawing/2014/main" id="{524AE6C5-C978-4F64-A870-38B8E12736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7232" name="Text Box 14">
              <a:extLst>
                <a:ext uri="{FF2B5EF4-FFF2-40B4-BE49-F238E27FC236}">
                  <a16:creationId xmlns:a16="http://schemas.microsoft.com/office/drawing/2014/main" id="{18F10F46-0B36-43BB-AA24-624D78CA3446}"/>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2800" i="1">
                  <a:solidFill>
                    <a:schemeClr val="hlink"/>
                  </a:solidFill>
                  <a:latin typeface="Times New Roman" panose="02020603050405020304" pitchFamily="18" charset="0"/>
                  <a:ea typeface="新細明體" panose="02020500000000000000" pitchFamily="18" charset="-12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94636"/>
                                        </p:tgtEl>
                                        <p:attrNameLst>
                                          <p:attrName>style.visibility</p:attrName>
                                        </p:attrNameLst>
                                      </p:cBhvr>
                                      <p:to>
                                        <p:strVal val="visible"/>
                                      </p:to>
                                    </p:set>
                                  </p:childTnLst>
                                </p:cTn>
                              </p:par>
                            </p:childTnLst>
                          </p:cTn>
                        </p:par>
                        <p:par>
                          <p:cTn id="7" fill="hold" nodeType="afterGroup">
                            <p:stCondLst>
                              <p:cond delay="0"/>
                            </p:stCondLst>
                            <p:childTnLst>
                              <p:par>
                                <p:cTn id="8" presetID="5" presetClass="entr" presetSubtype="10" fill="hold" nodeType="afterEffect">
                                  <p:stCondLst>
                                    <p:cond delay="0"/>
                                  </p:stCondLst>
                                  <p:childTnLst>
                                    <p:set>
                                      <p:cBhvr>
                                        <p:cTn id="9" dur="1" fill="hold">
                                          <p:stCondLst>
                                            <p:cond delay="0"/>
                                          </p:stCondLst>
                                        </p:cTn>
                                        <p:tgtEl>
                                          <p:spTgt spid="794633"/>
                                        </p:tgtEl>
                                        <p:attrNameLst>
                                          <p:attrName>style.visibility</p:attrName>
                                        </p:attrNameLst>
                                      </p:cBhvr>
                                      <p:to>
                                        <p:strVal val="visible"/>
                                      </p:to>
                                    </p:set>
                                    <p:animEffect transition="in" filter="checkerboard(across)">
                                      <p:cBhvr>
                                        <p:cTn id="10" dur="500"/>
                                        <p:tgtEl>
                                          <p:spTgt spid="794633"/>
                                        </p:tgtEl>
                                      </p:cBhvr>
                                    </p:animEffect>
                                  </p:childTnLst>
                                </p:cTn>
                              </p:par>
                            </p:childTnLst>
                          </p:cTn>
                        </p:par>
                        <p:par>
                          <p:cTn id="11" fill="hold" nodeType="afterGroup">
                            <p:stCondLst>
                              <p:cond delay="500"/>
                            </p:stCondLst>
                            <p:childTnLst>
                              <p:par>
                                <p:cTn id="12" presetID="5" presetClass="entr" presetSubtype="10" fill="hold" nodeType="afterEffect">
                                  <p:stCondLst>
                                    <p:cond delay="0"/>
                                  </p:stCondLst>
                                  <p:childTnLst>
                                    <p:set>
                                      <p:cBhvr>
                                        <p:cTn id="13" dur="1" fill="hold">
                                          <p:stCondLst>
                                            <p:cond delay="0"/>
                                          </p:stCondLst>
                                        </p:cTn>
                                        <p:tgtEl>
                                          <p:spTgt spid="794634"/>
                                        </p:tgtEl>
                                        <p:attrNameLst>
                                          <p:attrName>style.visibility</p:attrName>
                                        </p:attrNameLst>
                                      </p:cBhvr>
                                      <p:to>
                                        <p:strVal val="visible"/>
                                      </p:to>
                                    </p:set>
                                    <p:animEffect transition="in" filter="checkerboard(across)">
                                      <p:cBhvr>
                                        <p:cTn id="14" dur="500"/>
                                        <p:tgtEl>
                                          <p:spTgt spid="794634"/>
                                        </p:tgtEl>
                                      </p:cBhvr>
                                    </p:animEffect>
                                  </p:childTnLst>
                                </p:cTn>
                              </p:par>
                            </p:childTnLst>
                          </p:cTn>
                        </p:par>
                        <p:par>
                          <p:cTn id="15" fill="hold" nodeType="afterGroup">
                            <p:stCondLst>
                              <p:cond delay="1000"/>
                            </p:stCondLst>
                            <p:childTnLst>
                              <p:par>
                                <p:cTn id="16" presetID="5" presetClass="entr" presetSubtype="10" fill="hold" grpId="0" nodeType="afterEffect">
                                  <p:stCondLst>
                                    <p:cond delay="0"/>
                                  </p:stCondLst>
                                  <p:childTnLst>
                                    <p:set>
                                      <p:cBhvr>
                                        <p:cTn id="17" dur="1" fill="hold">
                                          <p:stCondLst>
                                            <p:cond delay="0"/>
                                          </p:stCondLst>
                                        </p:cTn>
                                        <p:tgtEl>
                                          <p:spTgt spid="794635"/>
                                        </p:tgtEl>
                                        <p:attrNameLst>
                                          <p:attrName>style.visibility</p:attrName>
                                        </p:attrNameLst>
                                      </p:cBhvr>
                                      <p:to>
                                        <p:strVal val="visible"/>
                                      </p:to>
                                    </p:set>
                                    <p:animEffect transition="in" filter="checkerboard(across)">
                                      <p:cBhvr>
                                        <p:cTn id="18" dur="500"/>
                                        <p:tgtEl>
                                          <p:spTgt spid="7946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4635"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頁尾版面配置區 1">
            <a:extLst>
              <a:ext uri="{FF2B5EF4-FFF2-40B4-BE49-F238E27FC236}">
                <a16:creationId xmlns:a16="http://schemas.microsoft.com/office/drawing/2014/main" id="{5D3707BB-B62B-476A-BED6-D3050C3C3D3C}"/>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39267" name="投影片編號版面配置區 2">
            <a:extLst>
              <a:ext uri="{FF2B5EF4-FFF2-40B4-BE49-F238E27FC236}">
                <a16:creationId xmlns:a16="http://schemas.microsoft.com/office/drawing/2014/main" id="{FB8397C4-53E3-4B32-83A0-6422CD0F740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E144A1B-65BC-4A3A-A61D-3470C13472AD}" type="slidenum">
              <a:rPr lang="en-US" altLang="zh-TW" b="0"/>
              <a:pPr/>
              <a:t>74</a:t>
            </a:fld>
            <a:endParaRPr lang="en-US" altLang="zh-TW" b="0"/>
          </a:p>
        </p:txBody>
      </p:sp>
      <p:sp>
        <p:nvSpPr>
          <p:cNvPr id="139268" name="Text Box 2">
            <a:extLst>
              <a:ext uri="{FF2B5EF4-FFF2-40B4-BE49-F238E27FC236}">
                <a16:creationId xmlns:a16="http://schemas.microsoft.com/office/drawing/2014/main" id="{6B9DC97B-589C-442F-8728-EFBC3984107D}"/>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7.27</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Entering-point and exiting-point routers</a:t>
            </a:r>
          </a:p>
        </p:txBody>
      </p:sp>
      <p:sp>
        <p:nvSpPr>
          <p:cNvPr id="139269" name="Rectangle 3">
            <a:extLst>
              <a:ext uri="{FF2B5EF4-FFF2-40B4-BE49-F238E27FC236}">
                <a16:creationId xmlns:a16="http://schemas.microsoft.com/office/drawing/2014/main" id="{3F5084F5-BFA9-4214-A79E-CB5B1B3B80AA}"/>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39270" name="Rectangle 4">
            <a:extLst>
              <a:ext uri="{FF2B5EF4-FFF2-40B4-BE49-F238E27FC236}">
                <a16:creationId xmlns:a16="http://schemas.microsoft.com/office/drawing/2014/main" id="{BCD74C7F-AEEA-4AC8-AC1C-75F2E4F081BD}"/>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39271" name="Rectangle 5">
            <a:extLst>
              <a:ext uri="{FF2B5EF4-FFF2-40B4-BE49-F238E27FC236}">
                <a16:creationId xmlns:a16="http://schemas.microsoft.com/office/drawing/2014/main" id="{C7E5301C-F187-4FE2-9292-CC268F033330}"/>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39272" name="Rectangle 6">
            <a:extLst>
              <a:ext uri="{FF2B5EF4-FFF2-40B4-BE49-F238E27FC236}">
                <a16:creationId xmlns:a16="http://schemas.microsoft.com/office/drawing/2014/main" id="{CDF51E5C-D289-4A3D-B2C8-1176B3C59FBF}"/>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39273" name="Rectangle 7">
            <a:extLst>
              <a:ext uri="{FF2B5EF4-FFF2-40B4-BE49-F238E27FC236}">
                <a16:creationId xmlns:a16="http://schemas.microsoft.com/office/drawing/2014/main" id="{71BEC537-F746-4B04-B245-FDD071844377}"/>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39274" name="Rectangle 8">
            <a:extLst>
              <a:ext uri="{FF2B5EF4-FFF2-40B4-BE49-F238E27FC236}">
                <a16:creationId xmlns:a16="http://schemas.microsoft.com/office/drawing/2014/main" id="{58A5FEA4-76CB-465D-80B8-93E65FA04F7C}"/>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39275" name="Rectangle 9">
            <a:extLst>
              <a:ext uri="{FF2B5EF4-FFF2-40B4-BE49-F238E27FC236}">
                <a16:creationId xmlns:a16="http://schemas.microsoft.com/office/drawing/2014/main" id="{1F23E1A9-2CDF-419E-A457-43BAD0D413CB}"/>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674826" name="Picture 10">
            <a:extLst>
              <a:ext uri="{FF2B5EF4-FFF2-40B4-BE49-F238E27FC236}">
                <a16:creationId xmlns:a16="http://schemas.microsoft.com/office/drawing/2014/main" id="{F8305891-5599-4615-BDAD-9FCE27588C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487488"/>
            <a:ext cx="8629650" cy="466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4828" name="Picture 12">
            <a:extLst>
              <a:ext uri="{FF2B5EF4-FFF2-40B4-BE49-F238E27FC236}">
                <a16:creationId xmlns:a16="http://schemas.microsoft.com/office/drawing/2014/main" id="{077EB432-3274-4B5E-85C2-715E3CAD18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590800"/>
            <a:ext cx="1216025"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4830" name="Picture 14">
            <a:extLst>
              <a:ext uri="{FF2B5EF4-FFF2-40B4-BE49-F238E27FC236}">
                <a16:creationId xmlns:a16="http://schemas.microsoft.com/office/drawing/2014/main" id="{CDADECD7-1079-4DB7-BB3E-481B420B73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77113" y="4968875"/>
            <a:ext cx="547687"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4832" name="Picture 16">
            <a:extLst>
              <a:ext uri="{FF2B5EF4-FFF2-40B4-BE49-F238E27FC236}">
                <a16:creationId xmlns:a16="http://schemas.microsoft.com/office/drawing/2014/main" id="{B3012657-3C35-4C50-9537-588E0E7245B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00" y="2819400"/>
            <a:ext cx="917575" cy="188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4833" name="Picture 17">
            <a:extLst>
              <a:ext uri="{FF2B5EF4-FFF2-40B4-BE49-F238E27FC236}">
                <a16:creationId xmlns:a16="http://schemas.microsoft.com/office/drawing/2014/main" id="{1C6203DB-2ABB-4FCA-9231-A4027D497DC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67600" y="3581400"/>
            <a:ext cx="188913"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482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7482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xit" presetSubtype="10" fill="hold" nodeType="clickEffect">
                                  <p:stCondLst>
                                    <p:cond delay="0"/>
                                  </p:stCondLst>
                                  <p:childTnLst>
                                    <p:animEffect transition="out" filter="blinds(horizontal)">
                                      <p:cBhvr>
                                        <p:cTn id="14" dur="500"/>
                                        <p:tgtEl>
                                          <p:spTgt spid="674828"/>
                                        </p:tgtEl>
                                      </p:cBhvr>
                                    </p:animEffect>
                                    <p:set>
                                      <p:cBhvr>
                                        <p:cTn id="15" dur="1" fill="hold">
                                          <p:stCondLst>
                                            <p:cond delay="499"/>
                                          </p:stCondLst>
                                        </p:cTn>
                                        <p:tgtEl>
                                          <p:spTgt spid="674828"/>
                                        </p:tgtEl>
                                        <p:attrNameLst>
                                          <p:attrName>style.visibility</p:attrName>
                                        </p:attrNameLst>
                                      </p:cBhvr>
                                      <p:to>
                                        <p:strVal val="hidden"/>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674832"/>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0" presetClass="path" presetSubtype="0" accel="50000" decel="50000" fill="hold" nodeType="clickEffect">
                                  <p:stCondLst>
                                    <p:cond delay="0"/>
                                  </p:stCondLst>
                                  <p:childTnLst>
                                    <p:animMotion origin="layout" path="M 0.07482 -0.00255 L 0.40816 -0.00255 " pathEditMode="relative" ptsTypes="AA">
                                      <p:cBhvr>
                                        <p:cTn id="23" dur="2000" fill="hold"/>
                                        <p:tgtEl>
                                          <p:spTgt spid="674832"/>
                                        </p:tgtEl>
                                        <p:attrNameLst>
                                          <p:attrName>ppt_x</p:attrName>
                                          <p:attrName>ppt_y</p:attrName>
                                        </p:attrNameLst>
                                      </p:cBhvr>
                                    </p:animMotion>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xit" presetSubtype="10" fill="hold" nodeType="clickEffect">
                                  <p:stCondLst>
                                    <p:cond delay="0"/>
                                  </p:stCondLst>
                                  <p:childTnLst>
                                    <p:animEffect transition="out" filter="blinds(horizontal)">
                                      <p:cBhvr>
                                        <p:cTn id="27" dur="500"/>
                                        <p:tgtEl>
                                          <p:spTgt spid="674832"/>
                                        </p:tgtEl>
                                      </p:cBhvr>
                                    </p:animEffect>
                                    <p:set>
                                      <p:cBhvr>
                                        <p:cTn id="28" dur="1" fill="hold">
                                          <p:stCondLst>
                                            <p:cond delay="499"/>
                                          </p:stCondLst>
                                        </p:cTn>
                                        <p:tgtEl>
                                          <p:spTgt spid="674832"/>
                                        </p:tgtEl>
                                        <p:attrNameLst>
                                          <p:attrName>style.visibility</p:attrName>
                                        </p:attrNameLst>
                                      </p:cBhvr>
                                      <p:to>
                                        <p:strVal val="hidden"/>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674833"/>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xit" presetSubtype="10" fill="hold" nodeType="clickEffect">
                                  <p:stCondLst>
                                    <p:cond delay="0"/>
                                  </p:stCondLst>
                                  <p:childTnLst>
                                    <p:animEffect transition="out" filter="blinds(horizontal)">
                                      <p:cBhvr>
                                        <p:cTn id="36" dur="500"/>
                                        <p:tgtEl>
                                          <p:spTgt spid="674833"/>
                                        </p:tgtEl>
                                      </p:cBhvr>
                                    </p:animEffect>
                                    <p:set>
                                      <p:cBhvr>
                                        <p:cTn id="37" dur="1" fill="hold">
                                          <p:stCondLst>
                                            <p:cond delay="499"/>
                                          </p:stCondLst>
                                        </p:cTn>
                                        <p:tgtEl>
                                          <p:spTgt spid="674833"/>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0"/>
                                          </p:stCondLst>
                                        </p:cTn>
                                        <p:tgtEl>
                                          <p:spTgt spid="6748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頁尾版面配置區 1">
            <a:extLst>
              <a:ext uri="{FF2B5EF4-FFF2-40B4-BE49-F238E27FC236}">
                <a16:creationId xmlns:a16="http://schemas.microsoft.com/office/drawing/2014/main" id="{A0A09B57-0035-484F-AC00-A0DC16CFA61E}"/>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41315" name="投影片編號版面配置區 2">
            <a:extLst>
              <a:ext uri="{FF2B5EF4-FFF2-40B4-BE49-F238E27FC236}">
                <a16:creationId xmlns:a16="http://schemas.microsoft.com/office/drawing/2014/main" id="{02DF8861-F73C-424C-89C6-5E2AA77711B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F25EF8B-3AD9-490A-AF3E-4D96662B02BC}" type="slidenum">
              <a:rPr lang="en-US" altLang="zh-TW" b="0"/>
              <a:pPr/>
              <a:t>75</a:t>
            </a:fld>
            <a:endParaRPr lang="en-US" altLang="zh-TW" b="0"/>
          </a:p>
        </p:txBody>
      </p:sp>
      <p:sp>
        <p:nvSpPr>
          <p:cNvPr id="141316" name="Text Box 2">
            <a:extLst>
              <a:ext uri="{FF2B5EF4-FFF2-40B4-BE49-F238E27FC236}">
                <a16:creationId xmlns:a16="http://schemas.microsoft.com/office/drawing/2014/main" id="{B5C7F32E-F09F-4F8C-9872-9B2478AC49F2}"/>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7.28</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Address binding in IP over ATM</a:t>
            </a:r>
          </a:p>
        </p:txBody>
      </p:sp>
      <p:sp>
        <p:nvSpPr>
          <p:cNvPr id="141317" name="Rectangle 3">
            <a:extLst>
              <a:ext uri="{FF2B5EF4-FFF2-40B4-BE49-F238E27FC236}">
                <a16:creationId xmlns:a16="http://schemas.microsoft.com/office/drawing/2014/main" id="{5CF89C02-B5F8-4EBE-B791-CD7DDFA5CA5C}"/>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41318" name="Rectangle 4">
            <a:extLst>
              <a:ext uri="{FF2B5EF4-FFF2-40B4-BE49-F238E27FC236}">
                <a16:creationId xmlns:a16="http://schemas.microsoft.com/office/drawing/2014/main" id="{32286699-30AF-4241-BF3A-883DBFFCFD34}"/>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41319" name="Rectangle 5">
            <a:extLst>
              <a:ext uri="{FF2B5EF4-FFF2-40B4-BE49-F238E27FC236}">
                <a16:creationId xmlns:a16="http://schemas.microsoft.com/office/drawing/2014/main" id="{354EF9E6-79BE-4AF4-A3A6-BD3E06D6471E}"/>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41320" name="Rectangle 6">
            <a:extLst>
              <a:ext uri="{FF2B5EF4-FFF2-40B4-BE49-F238E27FC236}">
                <a16:creationId xmlns:a16="http://schemas.microsoft.com/office/drawing/2014/main" id="{11D92708-8F32-42E0-857D-CEB141B98024}"/>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41321" name="Rectangle 7">
            <a:extLst>
              <a:ext uri="{FF2B5EF4-FFF2-40B4-BE49-F238E27FC236}">
                <a16:creationId xmlns:a16="http://schemas.microsoft.com/office/drawing/2014/main" id="{0BD6E615-49B7-453A-8A3B-1EB74497D38C}"/>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41322" name="Rectangle 8">
            <a:extLst>
              <a:ext uri="{FF2B5EF4-FFF2-40B4-BE49-F238E27FC236}">
                <a16:creationId xmlns:a16="http://schemas.microsoft.com/office/drawing/2014/main" id="{D8D678B0-03C7-4494-9433-3D532A496EAE}"/>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41323" name="Rectangle 9">
            <a:extLst>
              <a:ext uri="{FF2B5EF4-FFF2-40B4-BE49-F238E27FC236}">
                <a16:creationId xmlns:a16="http://schemas.microsoft.com/office/drawing/2014/main" id="{3856AFBE-18D1-4FAB-B17E-9D4B11458837}"/>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676874" name="Picture 10">
            <a:extLst>
              <a:ext uri="{FF2B5EF4-FFF2-40B4-BE49-F238E27FC236}">
                <a16:creationId xmlns:a16="http://schemas.microsoft.com/office/drawing/2014/main" id="{C9EEA4FC-D19A-4090-95C8-010C994F41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108325"/>
            <a:ext cx="14049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6875" name="Picture 11">
            <a:extLst>
              <a:ext uri="{FF2B5EF4-FFF2-40B4-BE49-F238E27FC236}">
                <a16:creationId xmlns:a16="http://schemas.microsoft.com/office/drawing/2014/main" id="{FF8AF9D1-F51D-4DF9-AE11-F7DBFDB25B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620963"/>
            <a:ext cx="1797050" cy="134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6876" name="Picture 12">
            <a:extLst>
              <a:ext uri="{FF2B5EF4-FFF2-40B4-BE49-F238E27FC236}">
                <a16:creationId xmlns:a16="http://schemas.microsoft.com/office/drawing/2014/main" id="{1FC4EA56-CA1B-40D6-915A-7385B01AD7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2881313"/>
            <a:ext cx="1909763" cy="820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6877" name="Picture 13">
            <a:extLst>
              <a:ext uri="{FF2B5EF4-FFF2-40B4-BE49-F238E27FC236}">
                <a16:creationId xmlns:a16="http://schemas.microsoft.com/office/drawing/2014/main" id="{D2BA1FB2-7EB2-4391-92D8-E60F68D3C86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2600" y="2881313"/>
            <a:ext cx="2232025" cy="820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6878" name="Picture 14">
            <a:extLst>
              <a:ext uri="{FF2B5EF4-FFF2-40B4-BE49-F238E27FC236}">
                <a16:creationId xmlns:a16="http://schemas.microsoft.com/office/drawing/2014/main" id="{C3D58EB3-B9EE-4ED6-8266-09C3CB1CE2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23200" y="3276600"/>
            <a:ext cx="78740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676874"/>
                                        </p:tgtEl>
                                        <p:attrNameLst>
                                          <p:attrName>style.visibility</p:attrName>
                                        </p:attrNameLst>
                                      </p:cBhvr>
                                      <p:to>
                                        <p:strVal val="visible"/>
                                      </p:to>
                                    </p:set>
                                    <p:animEffect transition="in" filter="diamond(in)">
                                      <p:cBhvr>
                                        <p:cTn id="7" dur="2000"/>
                                        <p:tgtEl>
                                          <p:spTgt spid="6768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676875"/>
                                        </p:tgtEl>
                                        <p:attrNameLst>
                                          <p:attrName>style.visibility</p:attrName>
                                        </p:attrNameLst>
                                      </p:cBhvr>
                                      <p:to>
                                        <p:strVal val="visible"/>
                                      </p:to>
                                    </p:set>
                                    <p:animEffect transition="in" filter="diamond(in)">
                                      <p:cBhvr>
                                        <p:cTn id="12" dur="2000"/>
                                        <p:tgtEl>
                                          <p:spTgt spid="6768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nodeType="clickEffect">
                                  <p:stCondLst>
                                    <p:cond delay="0"/>
                                  </p:stCondLst>
                                  <p:childTnLst>
                                    <p:set>
                                      <p:cBhvr>
                                        <p:cTn id="16" dur="1" fill="hold">
                                          <p:stCondLst>
                                            <p:cond delay="0"/>
                                          </p:stCondLst>
                                        </p:cTn>
                                        <p:tgtEl>
                                          <p:spTgt spid="676876"/>
                                        </p:tgtEl>
                                        <p:attrNameLst>
                                          <p:attrName>style.visibility</p:attrName>
                                        </p:attrNameLst>
                                      </p:cBhvr>
                                      <p:to>
                                        <p:strVal val="visible"/>
                                      </p:to>
                                    </p:set>
                                    <p:animEffect transition="in" filter="diamond(in)">
                                      <p:cBhvr>
                                        <p:cTn id="17" dur="2000"/>
                                        <p:tgtEl>
                                          <p:spTgt spid="67687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nodeType="clickEffect">
                                  <p:stCondLst>
                                    <p:cond delay="0"/>
                                  </p:stCondLst>
                                  <p:childTnLst>
                                    <p:set>
                                      <p:cBhvr>
                                        <p:cTn id="21" dur="1" fill="hold">
                                          <p:stCondLst>
                                            <p:cond delay="0"/>
                                          </p:stCondLst>
                                        </p:cTn>
                                        <p:tgtEl>
                                          <p:spTgt spid="676877"/>
                                        </p:tgtEl>
                                        <p:attrNameLst>
                                          <p:attrName>style.visibility</p:attrName>
                                        </p:attrNameLst>
                                      </p:cBhvr>
                                      <p:to>
                                        <p:strVal val="visible"/>
                                      </p:to>
                                    </p:set>
                                    <p:animEffect transition="in" filter="diamond(in)">
                                      <p:cBhvr>
                                        <p:cTn id="22" dur="2000"/>
                                        <p:tgtEl>
                                          <p:spTgt spid="67687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nodeType="clickEffect">
                                  <p:stCondLst>
                                    <p:cond delay="0"/>
                                  </p:stCondLst>
                                  <p:childTnLst>
                                    <p:set>
                                      <p:cBhvr>
                                        <p:cTn id="26" dur="1" fill="hold">
                                          <p:stCondLst>
                                            <p:cond delay="0"/>
                                          </p:stCondLst>
                                        </p:cTn>
                                        <p:tgtEl>
                                          <p:spTgt spid="676878"/>
                                        </p:tgtEl>
                                        <p:attrNameLst>
                                          <p:attrName>style.visibility</p:attrName>
                                        </p:attrNameLst>
                                      </p:cBhvr>
                                      <p:to>
                                        <p:strVal val="visible"/>
                                      </p:to>
                                    </p:set>
                                    <p:animEffect transition="in" filter="diamond(in)">
                                      <p:cBhvr>
                                        <p:cTn id="27" dur="2000"/>
                                        <p:tgtEl>
                                          <p:spTgt spid="6768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頁尾版面配置區 3">
            <a:extLst>
              <a:ext uri="{FF2B5EF4-FFF2-40B4-BE49-F238E27FC236}">
                <a16:creationId xmlns:a16="http://schemas.microsoft.com/office/drawing/2014/main" id="{5BD443C3-2556-47AF-9C35-C411C8DADC2C}"/>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8195" name="投影片編號版面配置區 4">
            <a:extLst>
              <a:ext uri="{FF2B5EF4-FFF2-40B4-BE49-F238E27FC236}">
                <a16:creationId xmlns:a16="http://schemas.microsoft.com/office/drawing/2014/main" id="{CBBFB9CA-0DC9-4FF0-9C75-68B835B6F9A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3938FD3-2CBC-4784-8FF0-1ED9664FAF97}" type="slidenum">
              <a:rPr lang="en-US" altLang="zh-TW" b="0"/>
              <a:pPr/>
              <a:t>76</a:t>
            </a:fld>
            <a:endParaRPr lang="en-US" altLang="zh-TW" b="0"/>
          </a:p>
        </p:txBody>
      </p:sp>
      <p:sp>
        <p:nvSpPr>
          <p:cNvPr id="8196" name="Text Box 2">
            <a:extLst>
              <a:ext uri="{FF2B5EF4-FFF2-40B4-BE49-F238E27FC236}">
                <a16:creationId xmlns:a16="http://schemas.microsoft.com/office/drawing/2014/main" id="{C3777818-27E6-41BB-82F8-8C05A7B62845}"/>
              </a:ext>
            </a:extLst>
          </p:cNvPr>
          <p:cNvSpPr txBox="1">
            <a:spLocks noChangeArrowheads="1"/>
          </p:cNvSpPr>
          <p:nvPr/>
        </p:nvSpPr>
        <p:spPr bwMode="auto">
          <a:xfrm>
            <a:off x="822325" y="33338"/>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zh-TW">
              <a:latin typeface="Symbol" panose="05050102010706020507" pitchFamily="18" charset="2"/>
              <a:ea typeface="新細明體" panose="02020500000000000000" pitchFamily="18" charset="-120"/>
            </a:endParaRPr>
          </a:p>
        </p:txBody>
      </p:sp>
      <p:sp>
        <p:nvSpPr>
          <p:cNvPr id="687107" name="Text Box 3">
            <a:extLst>
              <a:ext uri="{FF2B5EF4-FFF2-40B4-BE49-F238E27FC236}">
                <a16:creationId xmlns:a16="http://schemas.microsoft.com/office/drawing/2014/main" id="{CE22406B-2153-4D67-AA01-5DCE9DDB4AFF}"/>
              </a:ext>
            </a:extLst>
          </p:cNvPr>
          <p:cNvSpPr txBox="1">
            <a:spLocks noChangeArrowheads="1"/>
          </p:cNvSpPr>
          <p:nvPr/>
        </p:nvSpPr>
        <p:spPr bwMode="auto">
          <a:xfrm>
            <a:off x="152400" y="119063"/>
            <a:ext cx="2603500" cy="1311275"/>
          </a:xfrm>
          <a:prstGeom prst="rect">
            <a:avLst/>
          </a:prstGeom>
          <a:noFill/>
          <a:ln>
            <a:noFill/>
          </a:ln>
          <a:effectLst/>
        </p:spPr>
        <p:txBody>
          <a:bodyPr wrap="none">
            <a:spAutoFit/>
          </a:bodyPr>
          <a:lstStyle/>
          <a:p>
            <a:pPr>
              <a:defRPr/>
            </a:pPr>
            <a:r>
              <a:rPr lang="en-US" altLang="zh-TW" sz="4000">
                <a:solidFill>
                  <a:schemeClr val="folHlink"/>
                </a:solidFill>
                <a:effectLst>
                  <a:outerShdw blurRad="38100" dist="38100" dir="2700000" algn="tl">
                    <a:srgbClr val="C0C0C0"/>
                  </a:outerShdw>
                </a:effectLst>
                <a:latin typeface="Zurich Ex BT" pitchFamily="34" charset="0"/>
                <a:ea typeface="新細明體" panose="02020500000000000000" pitchFamily="18" charset="-120"/>
              </a:rPr>
              <a:t>Chapter </a:t>
            </a:r>
            <a:br>
              <a:rPr lang="en-US" altLang="zh-TW" sz="4000">
                <a:solidFill>
                  <a:schemeClr val="folHlink"/>
                </a:solidFill>
                <a:effectLst>
                  <a:outerShdw blurRad="38100" dist="38100" dir="2700000" algn="tl">
                    <a:srgbClr val="C0C0C0"/>
                  </a:outerShdw>
                </a:effectLst>
                <a:latin typeface="Zurich Ex BT" pitchFamily="34" charset="0"/>
                <a:ea typeface="新細明體" panose="02020500000000000000" pitchFamily="18" charset="-120"/>
              </a:rPr>
            </a:br>
            <a:r>
              <a:rPr lang="en-US" altLang="zh-TW" sz="4000">
                <a:solidFill>
                  <a:schemeClr val="folHlink"/>
                </a:solidFill>
                <a:effectLst>
                  <a:outerShdw blurRad="38100" dist="38100" dir="2700000" algn="tl">
                    <a:srgbClr val="C0C0C0"/>
                  </a:outerShdw>
                </a:effectLst>
                <a:latin typeface="Zurich Ex BT" pitchFamily="34" charset="0"/>
                <a:ea typeface="新細明體" panose="02020500000000000000" pitchFamily="18" charset="-120"/>
              </a:rPr>
              <a:t>Outline</a:t>
            </a:r>
          </a:p>
        </p:txBody>
      </p:sp>
      <p:sp>
        <p:nvSpPr>
          <p:cNvPr id="8198" name="Line 4">
            <a:extLst>
              <a:ext uri="{FF2B5EF4-FFF2-40B4-BE49-F238E27FC236}">
                <a16:creationId xmlns:a16="http://schemas.microsoft.com/office/drawing/2014/main" id="{370C7C91-597C-4F0C-96A9-FB8DE911A835}"/>
              </a:ext>
            </a:extLst>
          </p:cNvPr>
          <p:cNvSpPr>
            <a:spLocks noChangeShapeType="1"/>
          </p:cNvSpPr>
          <p:nvPr/>
        </p:nvSpPr>
        <p:spPr bwMode="auto">
          <a:xfrm>
            <a:off x="2590800" y="228600"/>
            <a:ext cx="0" cy="6172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7109" name="Text Box 5">
            <a:extLst>
              <a:ext uri="{FF2B5EF4-FFF2-40B4-BE49-F238E27FC236}">
                <a16:creationId xmlns:a16="http://schemas.microsoft.com/office/drawing/2014/main" id="{4649AEA7-2DBA-4C94-A78F-42AC1D9E0371}"/>
              </a:ext>
            </a:extLst>
          </p:cNvPr>
          <p:cNvSpPr txBox="1">
            <a:spLocks noChangeArrowheads="1"/>
          </p:cNvSpPr>
          <p:nvPr/>
        </p:nvSpPr>
        <p:spPr bwMode="auto">
          <a:xfrm>
            <a:off x="2819400" y="152400"/>
            <a:ext cx="3430588" cy="579438"/>
          </a:xfrm>
          <a:prstGeom prst="rect">
            <a:avLst/>
          </a:prstGeom>
          <a:noFill/>
          <a:ln>
            <a:noFill/>
          </a:ln>
          <a:effectLst/>
        </p:spPr>
        <p:txBody>
          <a:bodyPr wrap="none">
            <a:spAutoFit/>
          </a:bodyPr>
          <a:lstStyle/>
          <a:p>
            <a:pPr>
              <a:defRPr/>
            </a:pPr>
            <a:r>
              <a:rPr lang="en-US" altLang="zh-TW" sz="3200" i="1">
                <a:solidFill>
                  <a:schemeClr val="bg1">
                    <a:lumMod val="75000"/>
                  </a:schemeClr>
                </a:solidFill>
                <a:effectLst>
                  <a:outerShdw blurRad="38100" dist="38100" dir="2700000" algn="tl">
                    <a:srgbClr val="C0C0C0"/>
                  </a:outerShdw>
                </a:effectLst>
                <a:latin typeface="Adobe Heiti Std R" pitchFamily="34" charset="-128"/>
                <a:ea typeface="新細明體" panose="02020500000000000000" pitchFamily="18" charset="-120"/>
              </a:rPr>
              <a:t>7.1  Introduction</a:t>
            </a:r>
          </a:p>
        </p:txBody>
      </p:sp>
      <p:sp>
        <p:nvSpPr>
          <p:cNvPr id="687110" name="Text Box 6">
            <a:extLst>
              <a:ext uri="{FF2B5EF4-FFF2-40B4-BE49-F238E27FC236}">
                <a16:creationId xmlns:a16="http://schemas.microsoft.com/office/drawing/2014/main" id="{7CBD2A2C-2183-497D-A0A0-ABB8528B5276}"/>
              </a:ext>
            </a:extLst>
          </p:cNvPr>
          <p:cNvSpPr txBox="1">
            <a:spLocks noChangeArrowheads="1"/>
          </p:cNvSpPr>
          <p:nvPr/>
        </p:nvSpPr>
        <p:spPr bwMode="auto">
          <a:xfrm>
            <a:off x="2819400" y="903288"/>
            <a:ext cx="3185487" cy="584775"/>
          </a:xfrm>
          <a:prstGeom prst="rect">
            <a:avLst/>
          </a:prstGeom>
          <a:noFill/>
          <a:ln>
            <a:noFill/>
          </a:ln>
          <a:effectLst/>
        </p:spPr>
        <p:txBody>
          <a:bodyPr wrap="none">
            <a:spAutoFit/>
          </a:bodyPr>
          <a:lstStyle/>
          <a:p>
            <a:pPr>
              <a:defRPr/>
            </a:pPr>
            <a:r>
              <a:rPr lang="en-US" altLang="zh-TW" sz="3200" i="1">
                <a:solidFill>
                  <a:schemeClr val="bg1">
                    <a:lumMod val="75000"/>
                  </a:schemeClr>
                </a:solidFill>
                <a:effectLst>
                  <a:outerShdw blurRad="38100" dist="38100" dir="2700000" algn="tl">
                    <a:srgbClr val="C0C0C0"/>
                  </a:outerShdw>
                </a:effectLst>
                <a:latin typeface="Adobe Heiti Std R" pitchFamily="34" charset="-128"/>
                <a:ea typeface="新細明體" panose="02020500000000000000" pitchFamily="18" charset="-120"/>
              </a:rPr>
              <a:t>7.2  Datagrams</a:t>
            </a:r>
          </a:p>
        </p:txBody>
      </p:sp>
      <p:sp>
        <p:nvSpPr>
          <p:cNvPr id="687111" name="Text Box 7">
            <a:extLst>
              <a:ext uri="{FF2B5EF4-FFF2-40B4-BE49-F238E27FC236}">
                <a16:creationId xmlns:a16="http://schemas.microsoft.com/office/drawing/2014/main" id="{29782F57-28F1-425E-BA82-15864499A42C}"/>
              </a:ext>
            </a:extLst>
          </p:cNvPr>
          <p:cNvSpPr txBox="1">
            <a:spLocks noChangeArrowheads="1"/>
          </p:cNvSpPr>
          <p:nvPr/>
        </p:nvSpPr>
        <p:spPr bwMode="auto">
          <a:xfrm>
            <a:off x="2819400" y="1654175"/>
            <a:ext cx="3935693" cy="584775"/>
          </a:xfrm>
          <a:prstGeom prst="rect">
            <a:avLst/>
          </a:prstGeom>
          <a:noFill/>
          <a:ln>
            <a:noFill/>
          </a:ln>
          <a:effectLst/>
        </p:spPr>
        <p:txBody>
          <a:bodyPr wrap="none">
            <a:spAutoFit/>
          </a:bodyPr>
          <a:lstStyle/>
          <a:p>
            <a:pPr>
              <a:defRPr/>
            </a:pPr>
            <a:r>
              <a:rPr lang="en-US" altLang="zh-TW" sz="3200" i="1">
                <a:solidFill>
                  <a:schemeClr val="bg1">
                    <a:lumMod val="75000"/>
                  </a:schemeClr>
                </a:solidFill>
                <a:effectLst>
                  <a:outerShdw blurRad="38100" dist="38100" dir="2700000" algn="tl">
                    <a:srgbClr val="C0C0C0"/>
                  </a:outerShdw>
                </a:effectLst>
                <a:latin typeface="Adobe Heiti Std R" pitchFamily="34" charset="-128"/>
                <a:ea typeface="新細明體" panose="02020500000000000000" pitchFamily="18" charset="-120"/>
              </a:rPr>
              <a:t>7.3  Fragmentation</a:t>
            </a:r>
          </a:p>
        </p:txBody>
      </p:sp>
      <p:sp>
        <p:nvSpPr>
          <p:cNvPr id="687112" name="Text Box 8">
            <a:extLst>
              <a:ext uri="{FF2B5EF4-FFF2-40B4-BE49-F238E27FC236}">
                <a16:creationId xmlns:a16="http://schemas.microsoft.com/office/drawing/2014/main" id="{8C8CC1D1-19A3-45F1-86D8-9E2FC0FDFAB3}"/>
              </a:ext>
            </a:extLst>
          </p:cNvPr>
          <p:cNvSpPr txBox="1">
            <a:spLocks noChangeArrowheads="1"/>
          </p:cNvSpPr>
          <p:nvPr/>
        </p:nvSpPr>
        <p:spPr bwMode="auto">
          <a:xfrm>
            <a:off x="2819400" y="3352800"/>
            <a:ext cx="184150" cy="1066800"/>
          </a:xfrm>
          <a:prstGeom prst="rect">
            <a:avLst/>
          </a:prstGeom>
          <a:noFill/>
          <a:ln>
            <a:noFill/>
          </a:ln>
          <a:effectLst/>
        </p:spPr>
        <p:txBody>
          <a:bodyPr wrap="none">
            <a:spAutoFit/>
          </a:bodyPr>
          <a:lstStyle/>
          <a:p>
            <a:pPr>
              <a:defRPr/>
            </a:pPr>
            <a:endParaRPr lang="en-US" altLang="zh-TW" sz="3200" i="1">
              <a:effectLst>
                <a:outerShdw blurRad="38100" dist="38100" dir="2700000" algn="tl">
                  <a:srgbClr val="C0C0C0"/>
                </a:outerShdw>
              </a:effectLst>
              <a:latin typeface="Adobe Heiti Std R" pitchFamily="34" charset="-128"/>
              <a:ea typeface="新細明體" panose="02020500000000000000" pitchFamily="18" charset="-120"/>
            </a:endParaRPr>
          </a:p>
          <a:p>
            <a:pPr>
              <a:defRPr/>
            </a:pPr>
            <a:endParaRPr lang="en-US" altLang="zh-TW" sz="3200" i="1">
              <a:effectLst>
                <a:outerShdw blurRad="38100" dist="38100" dir="2700000" algn="tl">
                  <a:srgbClr val="C0C0C0"/>
                </a:outerShdw>
              </a:effectLst>
              <a:latin typeface="Adobe Heiti Std R" pitchFamily="34" charset="-128"/>
              <a:ea typeface="新細明體" panose="02020500000000000000" pitchFamily="18" charset="-120"/>
            </a:endParaRPr>
          </a:p>
        </p:txBody>
      </p:sp>
      <p:sp>
        <p:nvSpPr>
          <p:cNvPr id="687113" name="Text Box 9">
            <a:extLst>
              <a:ext uri="{FF2B5EF4-FFF2-40B4-BE49-F238E27FC236}">
                <a16:creationId xmlns:a16="http://schemas.microsoft.com/office/drawing/2014/main" id="{8CB074E7-78D0-428A-824E-CF8C022EB636}"/>
              </a:ext>
            </a:extLst>
          </p:cNvPr>
          <p:cNvSpPr txBox="1">
            <a:spLocks noChangeArrowheads="1"/>
          </p:cNvSpPr>
          <p:nvPr/>
        </p:nvSpPr>
        <p:spPr bwMode="auto">
          <a:xfrm>
            <a:off x="2819400" y="2405063"/>
            <a:ext cx="2558714" cy="584775"/>
          </a:xfrm>
          <a:prstGeom prst="rect">
            <a:avLst/>
          </a:prstGeom>
          <a:noFill/>
          <a:ln>
            <a:noFill/>
          </a:ln>
          <a:effectLst/>
        </p:spPr>
        <p:txBody>
          <a:bodyPr wrap="none">
            <a:spAutoFit/>
          </a:bodyPr>
          <a:lstStyle/>
          <a:p>
            <a:pPr>
              <a:defRPr/>
            </a:pPr>
            <a:r>
              <a:rPr lang="en-US" altLang="zh-TW" sz="3200" i="1" dirty="0">
                <a:solidFill>
                  <a:schemeClr val="bg1">
                    <a:lumMod val="75000"/>
                  </a:schemeClr>
                </a:solidFill>
                <a:effectLst>
                  <a:outerShdw blurRad="38100" dist="38100" dir="2700000" algn="tl">
                    <a:srgbClr val="C0C0C0"/>
                  </a:outerShdw>
                </a:effectLst>
                <a:latin typeface="Adobe Heiti Std R" pitchFamily="34" charset="-128"/>
                <a:ea typeface="新細明體" panose="02020500000000000000" pitchFamily="18" charset="-120"/>
              </a:rPr>
              <a:t>7.4  Options</a:t>
            </a:r>
          </a:p>
        </p:txBody>
      </p:sp>
      <p:sp>
        <p:nvSpPr>
          <p:cNvPr id="687114" name="Text Box 10">
            <a:extLst>
              <a:ext uri="{FF2B5EF4-FFF2-40B4-BE49-F238E27FC236}">
                <a16:creationId xmlns:a16="http://schemas.microsoft.com/office/drawing/2014/main" id="{5F0C5956-9269-4226-9422-FF57AAB27F4C}"/>
              </a:ext>
            </a:extLst>
          </p:cNvPr>
          <p:cNvSpPr txBox="1">
            <a:spLocks noChangeArrowheads="1"/>
          </p:cNvSpPr>
          <p:nvPr/>
        </p:nvSpPr>
        <p:spPr bwMode="auto">
          <a:xfrm>
            <a:off x="2819400" y="3155950"/>
            <a:ext cx="3100529" cy="584775"/>
          </a:xfrm>
          <a:prstGeom prst="rect">
            <a:avLst/>
          </a:prstGeom>
          <a:noFill/>
          <a:ln>
            <a:noFill/>
          </a:ln>
          <a:effectLst/>
        </p:spPr>
        <p:txBody>
          <a:bodyPr wrap="none">
            <a:spAutoFit/>
          </a:bodyPr>
          <a:lstStyle/>
          <a:p>
            <a:pPr>
              <a:defRPr/>
            </a:pPr>
            <a:r>
              <a:rPr lang="en-US" altLang="zh-TW" sz="3200" i="1" dirty="0">
                <a:solidFill>
                  <a:schemeClr val="bg1">
                    <a:lumMod val="75000"/>
                  </a:schemeClr>
                </a:solidFill>
                <a:effectLst>
                  <a:outerShdw blurRad="38100" dist="38100" dir="2700000" algn="tl">
                    <a:srgbClr val="C0C0C0"/>
                  </a:outerShdw>
                </a:effectLst>
                <a:latin typeface="Adobe Heiti Std R" pitchFamily="34" charset="-128"/>
                <a:ea typeface="新細明體" panose="02020500000000000000" pitchFamily="18" charset="-120"/>
              </a:rPr>
              <a:t>7.5  Checksum</a:t>
            </a:r>
          </a:p>
        </p:txBody>
      </p:sp>
      <p:sp>
        <p:nvSpPr>
          <p:cNvPr id="687115" name="Text Box 11">
            <a:extLst>
              <a:ext uri="{FF2B5EF4-FFF2-40B4-BE49-F238E27FC236}">
                <a16:creationId xmlns:a16="http://schemas.microsoft.com/office/drawing/2014/main" id="{77E487FA-70F8-42D9-AA69-212750B6DBA4}"/>
              </a:ext>
            </a:extLst>
          </p:cNvPr>
          <p:cNvSpPr txBox="1">
            <a:spLocks noChangeArrowheads="1"/>
          </p:cNvSpPr>
          <p:nvPr/>
        </p:nvSpPr>
        <p:spPr bwMode="auto">
          <a:xfrm>
            <a:off x="2819400" y="3906838"/>
            <a:ext cx="3462807" cy="584775"/>
          </a:xfrm>
          <a:prstGeom prst="rect">
            <a:avLst/>
          </a:prstGeom>
          <a:noFill/>
          <a:ln>
            <a:noFill/>
          </a:ln>
          <a:effectLst/>
        </p:spPr>
        <p:txBody>
          <a:bodyPr wrap="none">
            <a:spAutoFit/>
          </a:bodyPr>
          <a:lstStyle/>
          <a:p>
            <a:pPr>
              <a:defRPr/>
            </a:pPr>
            <a:r>
              <a:rPr lang="en-US" altLang="zh-TW" sz="3200" i="1" dirty="0">
                <a:solidFill>
                  <a:schemeClr val="bg1">
                    <a:lumMod val="75000"/>
                  </a:schemeClr>
                </a:solidFill>
                <a:effectLst>
                  <a:outerShdw blurRad="38100" dist="38100" dir="2700000" algn="tl">
                    <a:srgbClr val="C0C0C0"/>
                  </a:outerShdw>
                </a:effectLst>
                <a:latin typeface="Adobe Heiti Std R" pitchFamily="34" charset="-128"/>
                <a:ea typeface="新細明體" panose="02020500000000000000" pitchFamily="18" charset="-120"/>
              </a:rPr>
              <a:t>7.6  IP over ATM</a:t>
            </a:r>
          </a:p>
        </p:txBody>
      </p:sp>
      <p:sp>
        <p:nvSpPr>
          <p:cNvPr id="687116" name="Text Box 12">
            <a:extLst>
              <a:ext uri="{FF2B5EF4-FFF2-40B4-BE49-F238E27FC236}">
                <a16:creationId xmlns:a16="http://schemas.microsoft.com/office/drawing/2014/main" id="{BC0C3DC9-1673-43F1-9691-154A6897ABD4}"/>
              </a:ext>
            </a:extLst>
          </p:cNvPr>
          <p:cNvSpPr txBox="1">
            <a:spLocks noChangeArrowheads="1"/>
          </p:cNvSpPr>
          <p:nvPr/>
        </p:nvSpPr>
        <p:spPr bwMode="auto">
          <a:xfrm>
            <a:off x="2819400" y="4657725"/>
            <a:ext cx="2560638" cy="579438"/>
          </a:xfrm>
          <a:prstGeom prst="rect">
            <a:avLst/>
          </a:prstGeom>
          <a:noFill/>
          <a:ln>
            <a:noFill/>
          </a:ln>
          <a:effectLst/>
        </p:spPr>
        <p:txBody>
          <a:bodyPr wrap="none">
            <a:spAutoFit/>
          </a:bodyPr>
          <a:lstStyle/>
          <a:p>
            <a:pPr>
              <a:defRPr/>
            </a:pPr>
            <a:r>
              <a:rPr lang="en-US" altLang="zh-TW" sz="3200" i="1">
                <a:effectLst>
                  <a:outerShdw blurRad="38100" dist="38100" dir="2700000" algn="tl">
                    <a:srgbClr val="C0C0C0"/>
                  </a:outerShdw>
                </a:effectLst>
                <a:latin typeface="Adobe Heiti Std R" pitchFamily="34" charset="-128"/>
                <a:ea typeface="新細明體" panose="02020500000000000000" pitchFamily="18" charset="-120"/>
              </a:rPr>
              <a:t>7.7  Security</a:t>
            </a:r>
          </a:p>
        </p:txBody>
      </p:sp>
      <p:sp>
        <p:nvSpPr>
          <p:cNvPr id="687117" name="Text Box 13">
            <a:extLst>
              <a:ext uri="{FF2B5EF4-FFF2-40B4-BE49-F238E27FC236}">
                <a16:creationId xmlns:a16="http://schemas.microsoft.com/office/drawing/2014/main" id="{EA4FA552-888F-486C-95DE-5FD003AE472F}"/>
              </a:ext>
            </a:extLst>
          </p:cNvPr>
          <p:cNvSpPr txBox="1">
            <a:spLocks noChangeArrowheads="1"/>
          </p:cNvSpPr>
          <p:nvPr/>
        </p:nvSpPr>
        <p:spPr bwMode="auto">
          <a:xfrm>
            <a:off x="2819400" y="5410200"/>
            <a:ext cx="3070225" cy="579438"/>
          </a:xfrm>
          <a:prstGeom prst="rect">
            <a:avLst/>
          </a:prstGeom>
          <a:noFill/>
          <a:ln>
            <a:noFill/>
          </a:ln>
          <a:effectLst/>
        </p:spPr>
        <p:txBody>
          <a:bodyPr wrap="none">
            <a:spAutoFit/>
          </a:bodyPr>
          <a:lstStyle/>
          <a:p>
            <a:pPr>
              <a:defRPr/>
            </a:pPr>
            <a:r>
              <a:rPr lang="en-US" altLang="zh-TW" sz="3200" i="1">
                <a:effectLst>
                  <a:outerShdw blurRad="38100" dist="38100" dir="2700000" algn="tl">
                    <a:srgbClr val="C0C0C0"/>
                  </a:outerShdw>
                </a:effectLst>
                <a:latin typeface="Adobe Heiti Std R" pitchFamily="34" charset="-128"/>
                <a:ea typeface="新細明體" panose="02020500000000000000" pitchFamily="18" charset="-120"/>
              </a:rPr>
              <a:t>7.8  IP Package</a:t>
            </a:r>
          </a:p>
        </p:txBody>
      </p:sp>
    </p:spTree>
    <p:extLst>
      <p:ext uri="{BB962C8B-B14F-4D97-AF65-F5344CB8AC3E}">
        <p14:creationId xmlns:p14="http://schemas.microsoft.com/office/powerpoint/2010/main" val="97992844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62" name="頁尾版面配置區 1">
            <a:extLst>
              <a:ext uri="{FF2B5EF4-FFF2-40B4-BE49-F238E27FC236}">
                <a16:creationId xmlns:a16="http://schemas.microsoft.com/office/drawing/2014/main" id="{F69B50D6-3D89-4A00-81A3-AE43ABBB1AE3}"/>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43363" name="投影片編號版面配置區 2">
            <a:extLst>
              <a:ext uri="{FF2B5EF4-FFF2-40B4-BE49-F238E27FC236}">
                <a16:creationId xmlns:a16="http://schemas.microsoft.com/office/drawing/2014/main" id="{E9FAE2C3-704C-4360-B11E-6F589D85B53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C402BD4-1F33-4886-AE3A-BA0A7E462B77}" type="slidenum">
              <a:rPr lang="en-US" altLang="zh-TW" b="0"/>
              <a:pPr/>
              <a:t>77</a:t>
            </a:fld>
            <a:endParaRPr lang="en-US" altLang="zh-TW" b="0"/>
          </a:p>
        </p:txBody>
      </p:sp>
      <p:sp>
        <p:nvSpPr>
          <p:cNvPr id="796674" name="Rectangle 2">
            <a:extLst>
              <a:ext uri="{FF2B5EF4-FFF2-40B4-BE49-F238E27FC236}">
                <a16:creationId xmlns:a16="http://schemas.microsoft.com/office/drawing/2014/main" id="{3C2ABC9C-69F4-4EFA-A8B8-22FD50DF6917}"/>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defRPr/>
            </a:pPr>
            <a:endParaRPr lang="zh-TW" altLang="zh-TW" sz="3200">
              <a:effectLst>
                <a:outerShdw blurRad="38100" dist="38100" dir="2700000" algn="tl">
                  <a:srgbClr val="FFFFFF"/>
                </a:outerShdw>
              </a:effectLst>
              <a:latin typeface="Times New Roman" panose="02020603050405020304" pitchFamily="18" charset="0"/>
              <a:ea typeface="新細明體" panose="02020500000000000000" pitchFamily="18" charset="-120"/>
            </a:endParaRPr>
          </a:p>
        </p:txBody>
      </p:sp>
      <p:sp>
        <p:nvSpPr>
          <p:cNvPr id="143365" name="Text Box 3">
            <a:extLst>
              <a:ext uri="{FF2B5EF4-FFF2-40B4-BE49-F238E27FC236}">
                <a16:creationId xmlns:a16="http://schemas.microsoft.com/office/drawing/2014/main" id="{DAAC0121-8A1F-43EA-99D7-A647E7C8E606}"/>
              </a:ext>
            </a:extLst>
          </p:cNvPr>
          <p:cNvSpPr txBox="1">
            <a:spLocks noChangeArrowheads="1"/>
          </p:cNvSpPr>
          <p:nvPr/>
        </p:nvSpPr>
        <p:spPr bwMode="auto">
          <a:xfrm>
            <a:off x="228600" y="355600"/>
            <a:ext cx="33940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3600">
                <a:solidFill>
                  <a:schemeClr val="bg1"/>
                </a:solidFill>
                <a:latin typeface="Times" panose="02020603050405020304" pitchFamily="18" charset="0"/>
                <a:ea typeface="新細明體" panose="02020500000000000000" pitchFamily="18" charset="-120"/>
              </a:rPr>
              <a:t>7-7  SECURITY</a:t>
            </a:r>
          </a:p>
        </p:txBody>
      </p:sp>
      <p:sp>
        <p:nvSpPr>
          <p:cNvPr id="143366" name="Text Box 4">
            <a:extLst>
              <a:ext uri="{FF2B5EF4-FFF2-40B4-BE49-F238E27FC236}">
                <a16:creationId xmlns:a16="http://schemas.microsoft.com/office/drawing/2014/main" id="{92483A0E-E5B0-4511-8FD9-B974693A7AF5}"/>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zh-TW">
              <a:latin typeface="Times New Roman" panose="02020603050405020304" pitchFamily="18" charset="0"/>
              <a:ea typeface="新細明體" panose="02020500000000000000" pitchFamily="18" charset="-120"/>
            </a:endParaRPr>
          </a:p>
        </p:txBody>
      </p:sp>
      <p:sp>
        <p:nvSpPr>
          <p:cNvPr id="143367" name="Rectangle 5">
            <a:extLst>
              <a:ext uri="{FF2B5EF4-FFF2-40B4-BE49-F238E27FC236}">
                <a16:creationId xmlns:a16="http://schemas.microsoft.com/office/drawing/2014/main" id="{206F8F32-2AEB-49C8-A02E-AB33347C838C}"/>
              </a:ext>
            </a:extLst>
          </p:cNvPr>
          <p:cNvSpPr>
            <a:spLocks noChangeArrowheads="1"/>
          </p:cNvSpPr>
          <p:nvPr/>
        </p:nvSpPr>
        <p:spPr bwMode="auto">
          <a:xfrm>
            <a:off x="381000" y="1524000"/>
            <a:ext cx="8534400"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800">
                <a:latin typeface="Arial Unicode MS" pitchFamily="34" charset="-128"/>
                <a:ea typeface="新細明體" panose="02020500000000000000" pitchFamily="18" charset="-120"/>
              </a:rPr>
              <a:t>The IPv4 protocol, as well as the whole Internet, was started when the Internet users trusted each other. No security was provided for the IPv4 protocol. Today, however, the situation is different; the Internet is not secure any more. Although we discuss network security in general and IP security in particular in Chapters 29 and 30, we give a brief idea about the security issues in IP protocol and the solution.</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PhAnim="0">
  <p:cSld>
    <p:bg>
      <p:bgPr>
        <a:gradFill rotWithShape="0">
          <a:gsLst>
            <a:gs pos="0">
              <a:srgbClr val="FFFF99"/>
            </a:gs>
            <a:gs pos="100000">
              <a:srgbClr val="767647"/>
            </a:gs>
          </a:gsLst>
          <a:lin ang="0" scaled="1"/>
        </a:gradFill>
        <a:effectLst/>
      </p:bgPr>
    </p:bg>
    <p:spTree>
      <p:nvGrpSpPr>
        <p:cNvPr id="1" name=""/>
        <p:cNvGrpSpPr/>
        <p:nvPr/>
      </p:nvGrpSpPr>
      <p:grpSpPr>
        <a:xfrm>
          <a:off x="0" y="0"/>
          <a:ext cx="0" cy="0"/>
          <a:chOff x="0" y="0"/>
          <a:chExt cx="0" cy="0"/>
        </a:xfrm>
      </p:grpSpPr>
      <p:sp>
        <p:nvSpPr>
          <p:cNvPr id="145410" name="頁尾版面配置區 1">
            <a:extLst>
              <a:ext uri="{FF2B5EF4-FFF2-40B4-BE49-F238E27FC236}">
                <a16:creationId xmlns:a16="http://schemas.microsoft.com/office/drawing/2014/main" id="{46F825A2-DECD-47AF-A73F-32753DA89C98}"/>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45411" name="投影片編號版面配置區 2">
            <a:extLst>
              <a:ext uri="{FF2B5EF4-FFF2-40B4-BE49-F238E27FC236}">
                <a16:creationId xmlns:a16="http://schemas.microsoft.com/office/drawing/2014/main" id="{ABFF00BD-2237-4995-9058-85CF5D0638A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81AFD86-962B-43BD-8E75-517143F064A0}" type="slidenum">
              <a:rPr lang="en-US" altLang="zh-TW" b="0"/>
              <a:pPr/>
              <a:t>78</a:t>
            </a:fld>
            <a:endParaRPr lang="en-US" altLang="zh-TW" b="0"/>
          </a:p>
        </p:txBody>
      </p:sp>
      <p:sp>
        <p:nvSpPr>
          <p:cNvPr id="798722" name="Text Box 2">
            <a:extLst>
              <a:ext uri="{FF2B5EF4-FFF2-40B4-BE49-F238E27FC236}">
                <a16:creationId xmlns:a16="http://schemas.microsoft.com/office/drawing/2014/main" id="{AB8AB537-E790-4022-8026-078A1EF93ED7}"/>
              </a:ext>
            </a:extLst>
          </p:cNvPr>
          <p:cNvSpPr txBox="1">
            <a:spLocks noChangeArrowheads="1"/>
          </p:cNvSpPr>
          <p:nvPr/>
        </p:nvSpPr>
        <p:spPr bwMode="auto">
          <a:xfrm>
            <a:off x="228600" y="152400"/>
            <a:ext cx="5468938" cy="579438"/>
          </a:xfrm>
          <a:prstGeom prst="rect">
            <a:avLst/>
          </a:prstGeom>
          <a:noFill/>
          <a:ln>
            <a:noFill/>
          </a:ln>
          <a:effectLst/>
        </p:spPr>
        <p:txBody>
          <a:bodyPr wrap="none">
            <a:spAutoFit/>
          </a:bodyPr>
          <a:lstStyle/>
          <a:p>
            <a:pPr>
              <a:defRPr/>
            </a:pPr>
            <a:r>
              <a:rPr lang="en-US" altLang="zh-TW" sz="3200" i="1">
                <a:solidFill>
                  <a:schemeClr val="hlink"/>
                </a:solidFill>
                <a:effectLst>
                  <a:outerShdw blurRad="38100" dist="38100" dir="2700000" algn="tl">
                    <a:srgbClr val="000000"/>
                  </a:outerShdw>
                </a:effectLst>
                <a:latin typeface="Times" panose="02020603050405020304" pitchFamily="18" charset="0"/>
                <a:ea typeface="新細明體" panose="02020500000000000000" pitchFamily="18" charset="-120"/>
              </a:rPr>
              <a:t>Topics Discussed in the Section</a:t>
            </a:r>
          </a:p>
        </p:txBody>
      </p:sp>
      <p:sp>
        <p:nvSpPr>
          <p:cNvPr id="145413" name="Text Box 3">
            <a:extLst>
              <a:ext uri="{FF2B5EF4-FFF2-40B4-BE49-F238E27FC236}">
                <a16:creationId xmlns:a16="http://schemas.microsoft.com/office/drawing/2014/main" id="{2CCB01DD-B778-4ED8-8720-C17B985C8889}"/>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zh-TW">
              <a:latin typeface="Times New Roman" panose="02020603050405020304" pitchFamily="18" charset="0"/>
              <a:ea typeface="新細明體" panose="02020500000000000000" pitchFamily="18" charset="-120"/>
            </a:endParaRPr>
          </a:p>
        </p:txBody>
      </p:sp>
      <p:sp>
        <p:nvSpPr>
          <p:cNvPr id="798724" name="Rectangle 4">
            <a:extLst>
              <a:ext uri="{FF2B5EF4-FFF2-40B4-BE49-F238E27FC236}">
                <a16:creationId xmlns:a16="http://schemas.microsoft.com/office/drawing/2014/main" id="{9388C117-99CB-4C2A-A70B-FDD3CA509594}"/>
              </a:ext>
            </a:extLst>
          </p:cNvPr>
          <p:cNvSpPr>
            <a:spLocks noChangeArrowheads="1"/>
          </p:cNvSpPr>
          <p:nvPr/>
        </p:nvSpPr>
        <p:spPr bwMode="auto">
          <a:xfrm>
            <a:off x="304800" y="989013"/>
            <a:ext cx="838200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spcBef>
                <a:spcPct val="10000"/>
              </a:spcBef>
              <a:spcAft>
                <a:spcPct val="10000"/>
              </a:spcAft>
              <a:buClr>
                <a:schemeClr val="tx1"/>
              </a:buClr>
              <a:buSzPct val="117000"/>
              <a:buFont typeface="Wingdings" panose="05000000000000000000" pitchFamily="2" charset="2"/>
              <a:buChar char="ü"/>
            </a:pPr>
            <a:r>
              <a:rPr lang="en-US" altLang="zh-TW" sz="2800">
                <a:solidFill>
                  <a:srgbClr val="0033CC"/>
                </a:solidFill>
                <a:latin typeface="Times New Roman" panose="02020603050405020304" pitchFamily="18" charset="0"/>
                <a:ea typeface="新細明體" panose="02020500000000000000" pitchFamily="18" charset="-120"/>
              </a:rPr>
              <a:t> Security Issues</a:t>
            </a:r>
          </a:p>
          <a:p>
            <a:pPr>
              <a:spcBef>
                <a:spcPct val="10000"/>
              </a:spcBef>
              <a:spcAft>
                <a:spcPct val="10000"/>
              </a:spcAft>
              <a:buClr>
                <a:schemeClr val="tx1"/>
              </a:buClr>
              <a:buSzPct val="117000"/>
              <a:buFont typeface="Wingdings" panose="05000000000000000000" pitchFamily="2" charset="2"/>
              <a:buChar char="ü"/>
            </a:pPr>
            <a:r>
              <a:rPr lang="en-US" altLang="zh-TW" sz="2800">
                <a:solidFill>
                  <a:srgbClr val="0033CC"/>
                </a:solidFill>
                <a:latin typeface="Times New Roman" panose="02020603050405020304" pitchFamily="18" charset="0"/>
                <a:ea typeface="新細明體" panose="02020500000000000000" pitchFamily="18" charset="-120"/>
              </a:rPr>
              <a:t> IPSec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98724"/>
                                        </p:tgtEl>
                                        <p:attrNameLst>
                                          <p:attrName>style.visibility</p:attrName>
                                        </p:attrNameLst>
                                      </p:cBhvr>
                                      <p:to>
                                        <p:strVal val="visible"/>
                                      </p:to>
                                    </p:set>
                                    <p:animEffect transition="in" filter="wipe(up)">
                                      <p:cBhvr>
                                        <p:cTn id="7" dur="5000"/>
                                        <p:tgtEl>
                                          <p:spTgt spid="798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24" grpId="0"/>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頁尾版面配置區 1">
            <a:extLst>
              <a:ext uri="{FF2B5EF4-FFF2-40B4-BE49-F238E27FC236}">
                <a16:creationId xmlns:a16="http://schemas.microsoft.com/office/drawing/2014/main" id="{9E4FB639-FD41-427B-9E5B-A71298874763}"/>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47459" name="投影片編號版面配置區 2">
            <a:extLst>
              <a:ext uri="{FF2B5EF4-FFF2-40B4-BE49-F238E27FC236}">
                <a16:creationId xmlns:a16="http://schemas.microsoft.com/office/drawing/2014/main" id="{C28EBA34-5151-4DB2-BB2C-EE75BC042FA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6358841-C189-4A9E-9D71-727B6D7AAF9F}" type="slidenum">
              <a:rPr lang="en-US" altLang="zh-TW" b="0"/>
              <a:pPr/>
              <a:t>79</a:t>
            </a:fld>
            <a:endParaRPr lang="en-US" altLang="zh-TW" b="0"/>
          </a:p>
        </p:txBody>
      </p:sp>
      <p:sp>
        <p:nvSpPr>
          <p:cNvPr id="800770" name="Rectangle 2">
            <a:extLst>
              <a:ext uri="{FF2B5EF4-FFF2-40B4-BE49-F238E27FC236}">
                <a16:creationId xmlns:a16="http://schemas.microsoft.com/office/drawing/2014/main" id="{371CFE6E-EC7B-4EF6-A6E4-ACCB9B1FC0E2}"/>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defRPr/>
            </a:pPr>
            <a:endParaRPr lang="zh-TW" altLang="zh-TW" sz="3200">
              <a:effectLst>
                <a:outerShdw blurRad="38100" dist="38100" dir="2700000" algn="tl">
                  <a:srgbClr val="FFFFFF"/>
                </a:outerShdw>
              </a:effectLst>
              <a:latin typeface="Times New Roman" panose="02020603050405020304" pitchFamily="18" charset="0"/>
              <a:ea typeface="新細明體" panose="02020500000000000000" pitchFamily="18" charset="-120"/>
            </a:endParaRPr>
          </a:p>
        </p:txBody>
      </p:sp>
      <p:sp>
        <p:nvSpPr>
          <p:cNvPr id="147461" name="Text Box 3">
            <a:extLst>
              <a:ext uri="{FF2B5EF4-FFF2-40B4-BE49-F238E27FC236}">
                <a16:creationId xmlns:a16="http://schemas.microsoft.com/office/drawing/2014/main" id="{22B6F96A-3681-479F-8D23-CD13A32B6734}"/>
              </a:ext>
            </a:extLst>
          </p:cNvPr>
          <p:cNvSpPr txBox="1">
            <a:spLocks noChangeArrowheads="1"/>
          </p:cNvSpPr>
          <p:nvPr/>
        </p:nvSpPr>
        <p:spPr bwMode="auto">
          <a:xfrm>
            <a:off x="228600" y="355600"/>
            <a:ext cx="38893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3600">
                <a:solidFill>
                  <a:schemeClr val="bg1"/>
                </a:solidFill>
                <a:latin typeface="Times" panose="02020603050405020304" pitchFamily="18" charset="0"/>
                <a:ea typeface="新細明體" panose="02020500000000000000" pitchFamily="18" charset="-120"/>
              </a:rPr>
              <a:t>7-8  IP PACKAGE</a:t>
            </a:r>
          </a:p>
        </p:txBody>
      </p:sp>
      <p:sp>
        <p:nvSpPr>
          <p:cNvPr id="147462" name="Text Box 4">
            <a:extLst>
              <a:ext uri="{FF2B5EF4-FFF2-40B4-BE49-F238E27FC236}">
                <a16:creationId xmlns:a16="http://schemas.microsoft.com/office/drawing/2014/main" id="{CDA88C02-17D6-488B-A17A-750AD29F8A20}"/>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zh-TW">
              <a:latin typeface="Times New Roman" panose="02020603050405020304" pitchFamily="18" charset="0"/>
              <a:ea typeface="新細明體" panose="02020500000000000000" pitchFamily="18" charset="-120"/>
            </a:endParaRPr>
          </a:p>
        </p:txBody>
      </p:sp>
      <p:sp>
        <p:nvSpPr>
          <p:cNvPr id="147463" name="Rectangle 5">
            <a:extLst>
              <a:ext uri="{FF2B5EF4-FFF2-40B4-BE49-F238E27FC236}">
                <a16:creationId xmlns:a16="http://schemas.microsoft.com/office/drawing/2014/main" id="{C3194254-AADE-4ACE-9E9F-13F8F0ACD714}"/>
              </a:ext>
            </a:extLst>
          </p:cNvPr>
          <p:cNvSpPr>
            <a:spLocks noChangeArrowheads="1"/>
          </p:cNvSpPr>
          <p:nvPr/>
        </p:nvSpPr>
        <p:spPr bwMode="auto">
          <a:xfrm>
            <a:off x="381000" y="1524000"/>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800">
                <a:latin typeface="Arial Unicode MS" pitchFamily="34" charset="-128"/>
                <a:ea typeface="新細明體" panose="02020500000000000000" pitchFamily="18" charset="-120"/>
              </a:rPr>
              <a:t>In this section, we present a simplified example of a hypothetical IP package. Our purpose is to show the relationships between the different concepts discussed in this chapter.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bg>
      <p:bgPr>
        <a:gradFill rotWithShape="0">
          <a:gsLst>
            <a:gs pos="0">
              <a:srgbClr val="FFFF99"/>
            </a:gs>
            <a:gs pos="100000">
              <a:srgbClr val="767647"/>
            </a:gs>
          </a:gsLst>
          <a:lin ang="0" scaled="1"/>
        </a:gradFill>
        <a:effectLst/>
      </p:bgPr>
    </p:bg>
    <p:spTree>
      <p:nvGrpSpPr>
        <p:cNvPr id="1" name=""/>
        <p:cNvGrpSpPr/>
        <p:nvPr/>
      </p:nvGrpSpPr>
      <p:grpSpPr>
        <a:xfrm>
          <a:off x="0" y="0"/>
          <a:ext cx="0" cy="0"/>
          <a:chOff x="0" y="0"/>
          <a:chExt cx="0" cy="0"/>
        </a:xfrm>
      </p:grpSpPr>
      <p:sp>
        <p:nvSpPr>
          <p:cNvPr id="18434" name="頁尾版面配置區 1">
            <a:extLst>
              <a:ext uri="{FF2B5EF4-FFF2-40B4-BE49-F238E27FC236}">
                <a16:creationId xmlns:a16="http://schemas.microsoft.com/office/drawing/2014/main" id="{1C64049A-1A23-45D5-9E7E-50A9BC7C5DBC}"/>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8435" name="投影片編號版面配置區 2">
            <a:extLst>
              <a:ext uri="{FF2B5EF4-FFF2-40B4-BE49-F238E27FC236}">
                <a16:creationId xmlns:a16="http://schemas.microsoft.com/office/drawing/2014/main" id="{1BD6707E-6304-44C1-9289-2BE3EF0A7B3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5789F39-C0F1-4E15-A808-6E76ECAEDC2A}" type="slidenum">
              <a:rPr lang="en-US" altLang="zh-TW" b="0"/>
              <a:pPr/>
              <a:t>8</a:t>
            </a:fld>
            <a:endParaRPr lang="en-US" altLang="zh-TW" b="0"/>
          </a:p>
        </p:txBody>
      </p:sp>
      <p:sp>
        <p:nvSpPr>
          <p:cNvPr id="713730" name="Text Box 2">
            <a:extLst>
              <a:ext uri="{FF2B5EF4-FFF2-40B4-BE49-F238E27FC236}">
                <a16:creationId xmlns:a16="http://schemas.microsoft.com/office/drawing/2014/main" id="{DD2ADC35-E50D-40A5-9EA1-EB231E6912BD}"/>
              </a:ext>
            </a:extLst>
          </p:cNvPr>
          <p:cNvSpPr txBox="1">
            <a:spLocks noChangeArrowheads="1"/>
          </p:cNvSpPr>
          <p:nvPr/>
        </p:nvSpPr>
        <p:spPr bwMode="auto">
          <a:xfrm>
            <a:off x="228600" y="152400"/>
            <a:ext cx="5468938" cy="579438"/>
          </a:xfrm>
          <a:prstGeom prst="rect">
            <a:avLst/>
          </a:prstGeom>
          <a:noFill/>
          <a:ln>
            <a:noFill/>
          </a:ln>
          <a:effectLst/>
        </p:spPr>
        <p:txBody>
          <a:bodyPr wrap="none">
            <a:spAutoFit/>
          </a:bodyPr>
          <a:lstStyle/>
          <a:p>
            <a:pPr>
              <a:defRPr/>
            </a:pPr>
            <a:r>
              <a:rPr lang="en-US" altLang="zh-TW" sz="3200" i="1">
                <a:solidFill>
                  <a:schemeClr val="hlink"/>
                </a:solidFill>
                <a:effectLst>
                  <a:outerShdw blurRad="38100" dist="38100" dir="2700000" algn="tl">
                    <a:srgbClr val="000000"/>
                  </a:outerShdw>
                </a:effectLst>
                <a:latin typeface="Times" panose="02020603050405020304" pitchFamily="18" charset="0"/>
                <a:ea typeface="新細明體" panose="02020500000000000000" pitchFamily="18" charset="-120"/>
              </a:rPr>
              <a:t>Topics Discussed in the Section</a:t>
            </a:r>
          </a:p>
        </p:txBody>
      </p:sp>
      <p:sp>
        <p:nvSpPr>
          <p:cNvPr id="18437" name="Text Box 3">
            <a:extLst>
              <a:ext uri="{FF2B5EF4-FFF2-40B4-BE49-F238E27FC236}">
                <a16:creationId xmlns:a16="http://schemas.microsoft.com/office/drawing/2014/main" id="{CAAEA188-96D0-4144-92A4-9D998602758B}"/>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zh-TW">
              <a:latin typeface="Times New Roman" panose="02020603050405020304" pitchFamily="18" charset="0"/>
              <a:ea typeface="新細明體" panose="02020500000000000000" pitchFamily="18" charset="-120"/>
            </a:endParaRPr>
          </a:p>
        </p:txBody>
      </p:sp>
      <p:sp>
        <p:nvSpPr>
          <p:cNvPr id="713732" name="Rectangle 4">
            <a:extLst>
              <a:ext uri="{FF2B5EF4-FFF2-40B4-BE49-F238E27FC236}">
                <a16:creationId xmlns:a16="http://schemas.microsoft.com/office/drawing/2014/main" id="{00C1C7D8-6B45-4F7D-B8ED-5878D129130A}"/>
              </a:ext>
            </a:extLst>
          </p:cNvPr>
          <p:cNvSpPr>
            <a:spLocks noChangeArrowheads="1"/>
          </p:cNvSpPr>
          <p:nvPr/>
        </p:nvSpPr>
        <p:spPr bwMode="auto">
          <a:xfrm>
            <a:off x="304800" y="989013"/>
            <a:ext cx="6705600" cy="154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spcBef>
                <a:spcPct val="10000"/>
              </a:spcBef>
              <a:spcAft>
                <a:spcPct val="10000"/>
              </a:spcAft>
              <a:buClr>
                <a:schemeClr val="tx1"/>
              </a:buClr>
              <a:buSzPct val="117000"/>
              <a:buFont typeface="Wingdings" panose="05000000000000000000" pitchFamily="2" charset="2"/>
              <a:buChar char="ü"/>
            </a:pPr>
            <a:r>
              <a:rPr lang="en-US" altLang="zh-TW" sz="2800">
                <a:solidFill>
                  <a:srgbClr val="0033CC"/>
                </a:solidFill>
                <a:latin typeface="Times New Roman" panose="02020603050405020304" pitchFamily="18" charset="0"/>
                <a:ea typeface="新細明體" panose="02020500000000000000" pitchFamily="18" charset="-120"/>
              </a:rPr>
              <a:t>Format of the datagram packet</a:t>
            </a:r>
          </a:p>
          <a:p>
            <a:pPr>
              <a:spcBef>
                <a:spcPct val="10000"/>
              </a:spcBef>
              <a:spcAft>
                <a:spcPct val="10000"/>
              </a:spcAft>
              <a:buClr>
                <a:schemeClr val="tx1"/>
              </a:buClr>
              <a:buSzPct val="117000"/>
              <a:buFont typeface="Wingdings" panose="05000000000000000000" pitchFamily="2" charset="2"/>
              <a:buChar char="ü"/>
            </a:pPr>
            <a:r>
              <a:rPr lang="en-US" altLang="zh-TW" sz="2800">
                <a:solidFill>
                  <a:srgbClr val="0033CC"/>
                </a:solidFill>
                <a:latin typeface="Times New Roman" panose="02020603050405020304" pitchFamily="18" charset="0"/>
                <a:ea typeface="新細明體" panose="02020500000000000000" pitchFamily="18" charset="-120"/>
              </a:rPr>
              <a:t>Some examples</a:t>
            </a:r>
          </a:p>
          <a:p>
            <a:pPr>
              <a:spcBef>
                <a:spcPct val="10000"/>
              </a:spcBef>
              <a:spcAft>
                <a:spcPct val="10000"/>
              </a:spcAft>
              <a:buClr>
                <a:schemeClr val="tx1"/>
              </a:buClr>
              <a:buSzPct val="117000"/>
              <a:buFont typeface="Wingdings" panose="05000000000000000000" pitchFamily="2" charset="2"/>
              <a:buChar char="ü"/>
            </a:pPr>
            <a:endParaRPr lang="en-US" altLang="zh-TW" sz="2800">
              <a:solidFill>
                <a:srgbClr val="0033CC"/>
              </a:solidFill>
              <a:latin typeface="Times New Roman" panose="02020603050405020304" pitchFamily="18" charset="0"/>
              <a:ea typeface="新細明體" panose="02020500000000000000" pitchFamily="18" charset="-12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PhAnim="0">
  <p:cSld>
    <p:bg>
      <p:bgPr>
        <a:gradFill rotWithShape="0">
          <a:gsLst>
            <a:gs pos="0">
              <a:srgbClr val="FFFF99"/>
            </a:gs>
            <a:gs pos="100000">
              <a:srgbClr val="767647"/>
            </a:gs>
          </a:gsLst>
          <a:lin ang="0" scaled="1"/>
        </a:gradFill>
        <a:effectLst/>
      </p:bgPr>
    </p:bg>
    <p:spTree>
      <p:nvGrpSpPr>
        <p:cNvPr id="1" name=""/>
        <p:cNvGrpSpPr/>
        <p:nvPr/>
      </p:nvGrpSpPr>
      <p:grpSpPr>
        <a:xfrm>
          <a:off x="0" y="0"/>
          <a:ext cx="0" cy="0"/>
          <a:chOff x="0" y="0"/>
          <a:chExt cx="0" cy="0"/>
        </a:xfrm>
      </p:grpSpPr>
      <p:sp>
        <p:nvSpPr>
          <p:cNvPr id="149506" name="頁尾版面配置區 1">
            <a:extLst>
              <a:ext uri="{FF2B5EF4-FFF2-40B4-BE49-F238E27FC236}">
                <a16:creationId xmlns:a16="http://schemas.microsoft.com/office/drawing/2014/main" id="{73EE6510-A65A-41EA-A2E0-08D7051CB88A}"/>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49507" name="投影片編號版面配置區 2">
            <a:extLst>
              <a:ext uri="{FF2B5EF4-FFF2-40B4-BE49-F238E27FC236}">
                <a16:creationId xmlns:a16="http://schemas.microsoft.com/office/drawing/2014/main" id="{20C05152-85DE-4FE9-8B13-891ECDCDC41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7F6BA10-DC60-41AC-99D8-2194FB80A903}" type="slidenum">
              <a:rPr lang="en-US" altLang="zh-TW" b="0"/>
              <a:pPr/>
              <a:t>80</a:t>
            </a:fld>
            <a:endParaRPr lang="en-US" altLang="zh-TW" b="0"/>
          </a:p>
        </p:txBody>
      </p:sp>
      <p:sp>
        <p:nvSpPr>
          <p:cNvPr id="802818" name="Text Box 2">
            <a:extLst>
              <a:ext uri="{FF2B5EF4-FFF2-40B4-BE49-F238E27FC236}">
                <a16:creationId xmlns:a16="http://schemas.microsoft.com/office/drawing/2014/main" id="{978E07C0-2864-4906-B4E2-E9E68E98A256}"/>
              </a:ext>
            </a:extLst>
          </p:cNvPr>
          <p:cNvSpPr txBox="1">
            <a:spLocks noChangeArrowheads="1"/>
          </p:cNvSpPr>
          <p:nvPr/>
        </p:nvSpPr>
        <p:spPr bwMode="auto">
          <a:xfrm>
            <a:off x="228600" y="152400"/>
            <a:ext cx="5468938" cy="579438"/>
          </a:xfrm>
          <a:prstGeom prst="rect">
            <a:avLst/>
          </a:prstGeom>
          <a:noFill/>
          <a:ln>
            <a:noFill/>
          </a:ln>
          <a:effectLst/>
        </p:spPr>
        <p:txBody>
          <a:bodyPr wrap="none">
            <a:spAutoFit/>
          </a:bodyPr>
          <a:lstStyle/>
          <a:p>
            <a:pPr>
              <a:defRPr/>
            </a:pPr>
            <a:r>
              <a:rPr lang="en-US" altLang="zh-TW" sz="3200" i="1">
                <a:solidFill>
                  <a:schemeClr val="hlink"/>
                </a:solidFill>
                <a:effectLst>
                  <a:outerShdw blurRad="38100" dist="38100" dir="2700000" algn="tl">
                    <a:srgbClr val="000000"/>
                  </a:outerShdw>
                </a:effectLst>
                <a:latin typeface="Times" panose="02020603050405020304" pitchFamily="18" charset="0"/>
                <a:ea typeface="新細明體" panose="02020500000000000000" pitchFamily="18" charset="-120"/>
              </a:rPr>
              <a:t>Topics Discussed in the Section</a:t>
            </a:r>
          </a:p>
        </p:txBody>
      </p:sp>
      <p:sp>
        <p:nvSpPr>
          <p:cNvPr id="149509" name="Text Box 3">
            <a:extLst>
              <a:ext uri="{FF2B5EF4-FFF2-40B4-BE49-F238E27FC236}">
                <a16:creationId xmlns:a16="http://schemas.microsoft.com/office/drawing/2014/main" id="{893FE7DE-FFBA-4B9C-AA2F-3C034048202F}"/>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zh-TW">
              <a:latin typeface="Times New Roman" panose="02020603050405020304" pitchFamily="18" charset="0"/>
              <a:ea typeface="新細明體" panose="02020500000000000000" pitchFamily="18" charset="-120"/>
            </a:endParaRPr>
          </a:p>
        </p:txBody>
      </p:sp>
      <p:sp>
        <p:nvSpPr>
          <p:cNvPr id="802820" name="Rectangle 4">
            <a:extLst>
              <a:ext uri="{FF2B5EF4-FFF2-40B4-BE49-F238E27FC236}">
                <a16:creationId xmlns:a16="http://schemas.microsoft.com/office/drawing/2014/main" id="{C7CFB107-701F-4EFA-8D65-72DEB2BB4E39}"/>
              </a:ext>
            </a:extLst>
          </p:cNvPr>
          <p:cNvSpPr>
            <a:spLocks noChangeArrowheads="1"/>
          </p:cNvSpPr>
          <p:nvPr/>
        </p:nvSpPr>
        <p:spPr bwMode="auto">
          <a:xfrm>
            <a:off x="304800" y="989013"/>
            <a:ext cx="8382000" cy="4621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spcBef>
                <a:spcPct val="10000"/>
              </a:spcBef>
              <a:spcAft>
                <a:spcPct val="10000"/>
              </a:spcAft>
              <a:buClr>
                <a:schemeClr val="tx1"/>
              </a:buClr>
              <a:buSzPct val="117000"/>
              <a:buFont typeface="Wingdings" panose="05000000000000000000" pitchFamily="2" charset="2"/>
              <a:buChar char="ü"/>
            </a:pPr>
            <a:r>
              <a:rPr lang="en-US" altLang="zh-TW" sz="2800">
                <a:solidFill>
                  <a:srgbClr val="0033CC"/>
                </a:solidFill>
                <a:latin typeface="Times New Roman" panose="02020603050405020304" pitchFamily="18" charset="0"/>
                <a:ea typeface="新細明體" panose="02020500000000000000" pitchFamily="18" charset="-120"/>
              </a:rPr>
              <a:t> Header-Adding Module</a:t>
            </a:r>
          </a:p>
          <a:p>
            <a:pPr>
              <a:spcBef>
                <a:spcPct val="10000"/>
              </a:spcBef>
              <a:spcAft>
                <a:spcPct val="10000"/>
              </a:spcAft>
              <a:buClr>
                <a:schemeClr val="tx1"/>
              </a:buClr>
              <a:buSzPct val="117000"/>
              <a:buFont typeface="Wingdings" panose="05000000000000000000" pitchFamily="2" charset="2"/>
              <a:buChar char="ü"/>
            </a:pPr>
            <a:r>
              <a:rPr lang="en-US" altLang="zh-TW" sz="2800">
                <a:solidFill>
                  <a:srgbClr val="0033CC"/>
                </a:solidFill>
                <a:latin typeface="Times New Roman" panose="02020603050405020304" pitchFamily="18" charset="0"/>
                <a:ea typeface="新細明體" panose="02020500000000000000" pitchFamily="18" charset="-120"/>
              </a:rPr>
              <a:t> Processing Module</a:t>
            </a:r>
          </a:p>
          <a:p>
            <a:pPr>
              <a:spcBef>
                <a:spcPct val="10000"/>
              </a:spcBef>
              <a:spcAft>
                <a:spcPct val="10000"/>
              </a:spcAft>
              <a:buClr>
                <a:schemeClr val="tx1"/>
              </a:buClr>
              <a:buSzPct val="117000"/>
              <a:buFont typeface="Wingdings" panose="05000000000000000000" pitchFamily="2" charset="2"/>
              <a:buChar char="ü"/>
            </a:pPr>
            <a:r>
              <a:rPr lang="en-US" altLang="zh-TW" sz="2800">
                <a:solidFill>
                  <a:srgbClr val="0033CC"/>
                </a:solidFill>
                <a:latin typeface="Times New Roman" panose="02020603050405020304" pitchFamily="18" charset="0"/>
                <a:ea typeface="新細明體" panose="02020500000000000000" pitchFamily="18" charset="-120"/>
              </a:rPr>
              <a:t> Queues</a:t>
            </a:r>
          </a:p>
          <a:p>
            <a:pPr>
              <a:spcBef>
                <a:spcPct val="10000"/>
              </a:spcBef>
              <a:spcAft>
                <a:spcPct val="10000"/>
              </a:spcAft>
              <a:buClr>
                <a:schemeClr val="tx1"/>
              </a:buClr>
              <a:buSzPct val="117000"/>
              <a:buFont typeface="Wingdings" panose="05000000000000000000" pitchFamily="2" charset="2"/>
              <a:buChar char="ü"/>
            </a:pPr>
            <a:r>
              <a:rPr lang="en-US" altLang="zh-TW" sz="2800">
                <a:solidFill>
                  <a:srgbClr val="0033CC"/>
                </a:solidFill>
                <a:latin typeface="Times New Roman" panose="02020603050405020304" pitchFamily="18" charset="0"/>
                <a:ea typeface="新細明體" panose="02020500000000000000" pitchFamily="18" charset="-120"/>
              </a:rPr>
              <a:t> Routing Table</a:t>
            </a:r>
          </a:p>
          <a:p>
            <a:pPr>
              <a:spcBef>
                <a:spcPct val="10000"/>
              </a:spcBef>
              <a:spcAft>
                <a:spcPct val="10000"/>
              </a:spcAft>
              <a:buClr>
                <a:schemeClr val="tx1"/>
              </a:buClr>
              <a:buSzPct val="117000"/>
              <a:buFont typeface="Wingdings" panose="05000000000000000000" pitchFamily="2" charset="2"/>
              <a:buChar char="ü"/>
            </a:pPr>
            <a:r>
              <a:rPr lang="en-US" altLang="zh-TW" sz="2800">
                <a:solidFill>
                  <a:srgbClr val="0033CC"/>
                </a:solidFill>
                <a:latin typeface="Times New Roman" panose="02020603050405020304" pitchFamily="18" charset="0"/>
                <a:ea typeface="新細明體" panose="02020500000000000000" pitchFamily="18" charset="-120"/>
              </a:rPr>
              <a:t> Forwarding Module</a:t>
            </a:r>
          </a:p>
          <a:p>
            <a:pPr>
              <a:spcBef>
                <a:spcPct val="10000"/>
              </a:spcBef>
              <a:spcAft>
                <a:spcPct val="10000"/>
              </a:spcAft>
              <a:buClr>
                <a:schemeClr val="tx1"/>
              </a:buClr>
              <a:buSzPct val="117000"/>
              <a:buFont typeface="Wingdings" panose="05000000000000000000" pitchFamily="2" charset="2"/>
              <a:buChar char="ü"/>
            </a:pPr>
            <a:r>
              <a:rPr lang="en-US" altLang="zh-TW" sz="2800">
                <a:solidFill>
                  <a:srgbClr val="0033CC"/>
                </a:solidFill>
                <a:latin typeface="Times New Roman" panose="02020603050405020304" pitchFamily="18" charset="0"/>
                <a:ea typeface="新細明體" panose="02020500000000000000" pitchFamily="18" charset="-120"/>
              </a:rPr>
              <a:t> MTU Table</a:t>
            </a:r>
          </a:p>
          <a:p>
            <a:pPr>
              <a:spcBef>
                <a:spcPct val="10000"/>
              </a:spcBef>
              <a:spcAft>
                <a:spcPct val="10000"/>
              </a:spcAft>
              <a:buClr>
                <a:schemeClr val="tx1"/>
              </a:buClr>
              <a:buSzPct val="117000"/>
              <a:buFont typeface="Wingdings" panose="05000000000000000000" pitchFamily="2" charset="2"/>
              <a:buChar char="ü"/>
            </a:pPr>
            <a:r>
              <a:rPr lang="en-US" altLang="zh-TW" sz="2800">
                <a:solidFill>
                  <a:srgbClr val="0033CC"/>
                </a:solidFill>
                <a:latin typeface="Times New Roman" panose="02020603050405020304" pitchFamily="18" charset="0"/>
                <a:ea typeface="新細明體" panose="02020500000000000000" pitchFamily="18" charset="-120"/>
              </a:rPr>
              <a:t> Fragmentation Module</a:t>
            </a:r>
          </a:p>
          <a:p>
            <a:pPr>
              <a:spcBef>
                <a:spcPct val="10000"/>
              </a:spcBef>
              <a:spcAft>
                <a:spcPct val="10000"/>
              </a:spcAft>
              <a:buClr>
                <a:schemeClr val="tx1"/>
              </a:buClr>
              <a:buSzPct val="117000"/>
              <a:buFont typeface="Wingdings" panose="05000000000000000000" pitchFamily="2" charset="2"/>
              <a:buChar char="ü"/>
            </a:pPr>
            <a:r>
              <a:rPr lang="en-US" altLang="zh-TW" sz="2800">
                <a:solidFill>
                  <a:srgbClr val="0033CC"/>
                </a:solidFill>
                <a:latin typeface="Times New Roman" panose="02020603050405020304" pitchFamily="18" charset="0"/>
                <a:ea typeface="新細明體" panose="02020500000000000000" pitchFamily="18" charset="-120"/>
              </a:rPr>
              <a:t> Reassembly Table</a:t>
            </a:r>
          </a:p>
          <a:p>
            <a:pPr>
              <a:spcBef>
                <a:spcPct val="10000"/>
              </a:spcBef>
              <a:spcAft>
                <a:spcPct val="10000"/>
              </a:spcAft>
              <a:buClr>
                <a:schemeClr val="tx1"/>
              </a:buClr>
              <a:buSzPct val="117000"/>
              <a:buFont typeface="Wingdings" panose="05000000000000000000" pitchFamily="2" charset="2"/>
              <a:buChar char="ü"/>
            </a:pPr>
            <a:r>
              <a:rPr lang="en-US" altLang="zh-TW" sz="2800">
                <a:solidFill>
                  <a:srgbClr val="0033CC"/>
                </a:solidFill>
                <a:latin typeface="Times New Roman" panose="02020603050405020304" pitchFamily="18" charset="0"/>
                <a:ea typeface="新細明體" panose="02020500000000000000" pitchFamily="18" charset="-120"/>
              </a:rPr>
              <a:t> Reassembly Module</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頁尾版面配置區 1">
            <a:extLst>
              <a:ext uri="{FF2B5EF4-FFF2-40B4-BE49-F238E27FC236}">
                <a16:creationId xmlns:a16="http://schemas.microsoft.com/office/drawing/2014/main" id="{EA0E74F1-B440-4C4F-935E-EC221174FFB2}"/>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51555" name="投影片編號版面配置區 2">
            <a:extLst>
              <a:ext uri="{FF2B5EF4-FFF2-40B4-BE49-F238E27FC236}">
                <a16:creationId xmlns:a16="http://schemas.microsoft.com/office/drawing/2014/main" id="{C28A96CC-E66B-4728-A32C-9BA44631FF2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2CC0B3E-210B-4D93-9A45-2C52B47000BF}" type="slidenum">
              <a:rPr lang="en-US" altLang="zh-TW" b="0"/>
              <a:pPr/>
              <a:t>81</a:t>
            </a:fld>
            <a:endParaRPr lang="en-US" altLang="zh-TW" b="0"/>
          </a:p>
        </p:txBody>
      </p:sp>
      <p:sp>
        <p:nvSpPr>
          <p:cNvPr id="151556" name="Text Box 2">
            <a:extLst>
              <a:ext uri="{FF2B5EF4-FFF2-40B4-BE49-F238E27FC236}">
                <a16:creationId xmlns:a16="http://schemas.microsoft.com/office/drawing/2014/main" id="{0DBBE363-7F02-4719-998D-8388B8234855}"/>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7.29</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IP components</a:t>
            </a:r>
          </a:p>
        </p:txBody>
      </p:sp>
      <p:sp>
        <p:nvSpPr>
          <p:cNvPr id="151557" name="Rectangle 3">
            <a:extLst>
              <a:ext uri="{FF2B5EF4-FFF2-40B4-BE49-F238E27FC236}">
                <a16:creationId xmlns:a16="http://schemas.microsoft.com/office/drawing/2014/main" id="{8D2572CB-0CB4-4683-A3F1-D91ACC12A0A4}"/>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51558" name="Rectangle 4">
            <a:extLst>
              <a:ext uri="{FF2B5EF4-FFF2-40B4-BE49-F238E27FC236}">
                <a16:creationId xmlns:a16="http://schemas.microsoft.com/office/drawing/2014/main" id="{50D55447-2C09-4C1D-8A56-9B1CD8D489FB}"/>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51559" name="Rectangle 5">
            <a:extLst>
              <a:ext uri="{FF2B5EF4-FFF2-40B4-BE49-F238E27FC236}">
                <a16:creationId xmlns:a16="http://schemas.microsoft.com/office/drawing/2014/main" id="{90D51591-2718-4F45-8A6B-F3D8E7BB2010}"/>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51560" name="Rectangle 6">
            <a:extLst>
              <a:ext uri="{FF2B5EF4-FFF2-40B4-BE49-F238E27FC236}">
                <a16:creationId xmlns:a16="http://schemas.microsoft.com/office/drawing/2014/main" id="{B56D419F-C4DF-4CFD-927B-70D17E09D373}"/>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51561" name="Rectangle 7">
            <a:extLst>
              <a:ext uri="{FF2B5EF4-FFF2-40B4-BE49-F238E27FC236}">
                <a16:creationId xmlns:a16="http://schemas.microsoft.com/office/drawing/2014/main" id="{FF99880B-4212-48C7-B4B2-D99E4E07C611}"/>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51562" name="Rectangle 8">
            <a:extLst>
              <a:ext uri="{FF2B5EF4-FFF2-40B4-BE49-F238E27FC236}">
                <a16:creationId xmlns:a16="http://schemas.microsoft.com/office/drawing/2014/main" id="{CFFCA46A-21E4-4CC7-8DD2-6829348F89A0}"/>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51563" name="Rectangle 9">
            <a:extLst>
              <a:ext uri="{FF2B5EF4-FFF2-40B4-BE49-F238E27FC236}">
                <a16:creationId xmlns:a16="http://schemas.microsoft.com/office/drawing/2014/main" id="{E791C0C7-3463-42AB-B09D-3AF6BFAE52BF}"/>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151564" name="Picture 10">
            <a:extLst>
              <a:ext uri="{FF2B5EF4-FFF2-40B4-BE49-F238E27FC236}">
                <a16:creationId xmlns:a16="http://schemas.microsoft.com/office/drawing/2014/main" id="{1FE357DB-E769-4982-A8F6-FC15580EDF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8125" y="979488"/>
            <a:ext cx="6416675" cy="5268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頁尾版面配置區 1">
            <a:extLst>
              <a:ext uri="{FF2B5EF4-FFF2-40B4-BE49-F238E27FC236}">
                <a16:creationId xmlns:a16="http://schemas.microsoft.com/office/drawing/2014/main" id="{E914B944-4DC5-4345-96E5-4C98E724AB7E}"/>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53603" name="投影片編號版面配置區 2">
            <a:extLst>
              <a:ext uri="{FF2B5EF4-FFF2-40B4-BE49-F238E27FC236}">
                <a16:creationId xmlns:a16="http://schemas.microsoft.com/office/drawing/2014/main" id="{DFBF8119-C4D1-4EF9-83AF-D732FDADA2D8}"/>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5D8D808-3BDB-4356-978B-DDE93870581F}" type="slidenum">
              <a:rPr lang="en-US" altLang="zh-TW" b="0"/>
              <a:pPr/>
              <a:t>82</a:t>
            </a:fld>
            <a:endParaRPr lang="en-US" altLang="zh-TW" b="0"/>
          </a:p>
        </p:txBody>
      </p:sp>
      <p:grpSp>
        <p:nvGrpSpPr>
          <p:cNvPr id="153604" name="Group 2">
            <a:extLst>
              <a:ext uri="{FF2B5EF4-FFF2-40B4-BE49-F238E27FC236}">
                <a16:creationId xmlns:a16="http://schemas.microsoft.com/office/drawing/2014/main" id="{9DFDF9C0-7C96-4461-9BD7-8F172A5C2185}"/>
              </a:ext>
            </a:extLst>
          </p:cNvPr>
          <p:cNvGrpSpPr>
            <a:grpSpLocks/>
          </p:cNvGrpSpPr>
          <p:nvPr/>
        </p:nvGrpSpPr>
        <p:grpSpPr bwMode="auto">
          <a:xfrm>
            <a:off x="228600" y="228600"/>
            <a:ext cx="8458200" cy="5791200"/>
            <a:chOff x="144" y="144"/>
            <a:chExt cx="5328" cy="3648"/>
          </a:xfrm>
        </p:grpSpPr>
        <p:grpSp>
          <p:nvGrpSpPr>
            <p:cNvPr id="153606" name="Group 3">
              <a:extLst>
                <a:ext uri="{FF2B5EF4-FFF2-40B4-BE49-F238E27FC236}">
                  <a16:creationId xmlns:a16="http://schemas.microsoft.com/office/drawing/2014/main" id="{7DA0308C-E82E-4301-B362-892AE5810D7F}"/>
                </a:ext>
              </a:extLst>
            </p:cNvPr>
            <p:cNvGrpSpPr>
              <a:grpSpLocks/>
            </p:cNvGrpSpPr>
            <p:nvPr/>
          </p:nvGrpSpPr>
          <p:grpSpPr bwMode="auto">
            <a:xfrm>
              <a:off x="144" y="144"/>
              <a:ext cx="432" cy="3648"/>
              <a:chOff x="48" y="48"/>
              <a:chExt cx="576" cy="3984"/>
            </a:xfrm>
          </p:grpSpPr>
          <p:sp>
            <p:nvSpPr>
              <p:cNvPr id="153625" name="Rectangle 4">
                <a:extLst>
                  <a:ext uri="{FF2B5EF4-FFF2-40B4-BE49-F238E27FC236}">
                    <a16:creationId xmlns:a16="http://schemas.microsoft.com/office/drawing/2014/main" id="{07FB5099-C943-4E51-9806-8D789C503499}"/>
                  </a:ext>
                </a:extLst>
              </p:cNvPr>
              <p:cNvSpPr>
                <a:spLocks noChangeArrowheads="1"/>
              </p:cNvSpPr>
              <p:nvPr/>
            </p:nvSpPr>
            <p:spPr bwMode="auto">
              <a:xfrm>
                <a:off x="240" y="48"/>
                <a:ext cx="192" cy="3984"/>
              </a:xfrm>
              <a:prstGeom prst="rect">
                <a:avLst/>
              </a:prstGeom>
              <a:solidFill>
                <a:srgbClr val="DDDDDD"/>
              </a:solidFill>
              <a:ln w="19050">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153626" name="Rectangle 5">
                <a:extLst>
                  <a:ext uri="{FF2B5EF4-FFF2-40B4-BE49-F238E27FC236}">
                    <a16:creationId xmlns:a16="http://schemas.microsoft.com/office/drawing/2014/main" id="{E6A18D69-DCF1-4A74-8A87-9F2C4F488644}"/>
                  </a:ext>
                </a:extLst>
              </p:cNvPr>
              <p:cNvSpPr>
                <a:spLocks noChangeArrowheads="1"/>
              </p:cNvSpPr>
              <p:nvPr/>
            </p:nvSpPr>
            <p:spPr bwMode="auto">
              <a:xfrm>
                <a:off x="48" y="48"/>
                <a:ext cx="192" cy="3984"/>
              </a:xfrm>
              <a:prstGeom prst="rect">
                <a:avLst/>
              </a:prstGeom>
              <a:solidFill>
                <a:srgbClr val="DDDDDD"/>
              </a:solidFill>
              <a:ln w="19050">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153627" name="Rectangle 6">
                <a:extLst>
                  <a:ext uri="{FF2B5EF4-FFF2-40B4-BE49-F238E27FC236}">
                    <a16:creationId xmlns:a16="http://schemas.microsoft.com/office/drawing/2014/main" id="{8371FD6C-7D87-4AAD-9DFD-FBF3D02FC56B}"/>
                  </a:ext>
                </a:extLst>
              </p:cNvPr>
              <p:cNvSpPr>
                <a:spLocks noChangeArrowheads="1"/>
              </p:cNvSpPr>
              <p:nvPr/>
            </p:nvSpPr>
            <p:spPr bwMode="auto">
              <a:xfrm>
                <a:off x="432" y="48"/>
                <a:ext cx="192" cy="3984"/>
              </a:xfrm>
              <a:prstGeom prst="rect">
                <a:avLst/>
              </a:prstGeom>
              <a:solidFill>
                <a:srgbClr val="DDDDDD"/>
              </a:solidFill>
              <a:ln w="19050">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grpSp>
        <p:grpSp>
          <p:nvGrpSpPr>
            <p:cNvPr id="153607" name="Group 7">
              <a:extLst>
                <a:ext uri="{FF2B5EF4-FFF2-40B4-BE49-F238E27FC236}">
                  <a16:creationId xmlns:a16="http://schemas.microsoft.com/office/drawing/2014/main" id="{AA2A7D6A-B2B6-4693-965F-0A037BD3EBCC}"/>
                </a:ext>
              </a:extLst>
            </p:cNvPr>
            <p:cNvGrpSpPr>
              <a:grpSpLocks/>
            </p:cNvGrpSpPr>
            <p:nvPr/>
          </p:nvGrpSpPr>
          <p:grpSpPr bwMode="auto">
            <a:xfrm>
              <a:off x="144" y="144"/>
              <a:ext cx="5328" cy="336"/>
              <a:chOff x="0" y="144"/>
              <a:chExt cx="5760" cy="432"/>
            </a:xfrm>
          </p:grpSpPr>
          <p:sp>
            <p:nvSpPr>
              <p:cNvPr id="153622" name="Rectangle 8">
                <a:extLst>
                  <a:ext uri="{FF2B5EF4-FFF2-40B4-BE49-F238E27FC236}">
                    <a16:creationId xmlns:a16="http://schemas.microsoft.com/office/drawing/2014/main" id="{E9CD5509-8557-4A58-A49F-B6B7187FA9FC}"/>
                  </a:ext>
                </a:extLst>
              </p:cNvPr>
              <p:cNvSpPr>
                <a:spLocks noChangeArrowheads="1"/>
              </p:cNvSpPr>
              <p:nvPr/>
            </p:nvSpPr>
            <p:spPr bwMode="auto">
              <a:xfrm>
                <a:off x="0" y="144"/>
                <a:ext cx="5760" cy="144"/>
              </a:xfrm>
              <a:prstGeom prst="rect">
                <a:avLst/>
              </a:prstGeom>
              <a:solidFill>
                <a:srgbClr val="DDDDDD"/>
              </a:solidFill>
              <a:ln w="19050">
                <a:pattFill prst="pct25">
                  <a:fgClr>
                    <a:schemeClr val="fo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153623" name="Rectangle 9">
                <a:extLst>
                  <a:ext uri="{FF2B5EF4-FFF2-40B4-BE49-F238E27FC236}">
                    <a16:creationId xmlns:a16="http://schemas.microsoft.com/office/drawing/2014/main" id="{054BF457-BA10-4DCB-9D70-5E40D4A09888}"/>
                  </a:ext>
                </a:extLst>
              </p:cNvPr>
              <p:cNvSpPr>
                <a:spLocks noChangeArrowheads="1"/>
              </p:cNvSpPr>
              <p:nvPr/>
            </p:nvSpPr>
            <p:spPr bwMode="auto">
              <a:xfrm>
                <a:off x="0" y="288"/>
                <a:ext cx="5760" cy="144"/>
              </a:xfrm>
              <a:prstGeom prst="rect">
                <a:avLst/>
              </a:prstGeom>
              <a:solidFill>
                <a:srgbClr val="DDDDDD"/>
              </a:solidFill>
              <a:ln w="19050">
                <a:pattFill prst="pct25">
                  <a:fgClr>
                    <a:schemeClr val="fo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153624" name="Rectangle 10">
                <a:extLst>
                  <a:ext uri="{FF2B5EF4-FFF2-40B4-BE49-F238E27FC236}">
                    <a16:creationId xmlns:a16="http://schemas.microsoft.com/office/drawing/2014/main" id="{2D0231AC-DF57-4598-B71C-D1637D39D9D6}"/>
                  </a:ext>
                </a:extLst>
              </p:cNvPr>
              <p:cNvSpPr>
                <a:spLocks noChangeArrowheads="1"/>
              </p:cNvSpPr>
              <p:nvPr/>
            </p:nvSpPr>
            <p:spPr bwMode="auto">
              <a:xfrm>
                <a:off x="0" y="432"/>
                <a:ext cx="5760" cy="144"/>
              </a:xfrm>
              <a:prstGeom prst="rect">
                <a:avLst/>
              </a:prstGeom>
              <a:solidFill>
                <a:srgbClr val="DDDDDD"/>
              </a:solidFill>
              <a:ln w="19050">
                <a:pattFill prst="pct25">
                  <a:fgClr>
                    <a:schemeClr val="fo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grpSp>
        <p:grpSp>
          <p:nvGrpSpPr>
            <p:cNvPr id="153608" name="Group 11">
              <a:extLst>
                <a:ext uri="{FF2B5EF4-FFF2-40B4-BE49-F238E27FC236}">
                  <a16:creationId xmlns:a16="http://schemas.microsoft.com/office/drawing/2014/main" id="{4651DC40-5E23-4F29-AE37-A8BDF832BAEE}"/>
                </a:ext>
              </a:extLst>
            </p:cNvPr>
            <p:cNvGrpSpPr>
              <a:grpSpLocks/>
            </p:cNvGrpSpPr>
            <p:nvPr/>
          </p:nvGrpSpPr>
          <p:grpSpPr bwMode="auto">
            <a:xfrm>
              <a:off x="144" y="144"/>
              <a:ext cx="432" cy="336"/>
              <a:chOff x="144" y="144"/>
              <a:chExt cx="432" cy="336"/>
            </a:xfrm>
          </p:grpSpPr>
          <p:grpSp>
            <p:nvGrpSpPr>
              <p:cNvPr id="153609" name="Group 12">
                <a:extLst>
                  <a:ext uri="{FF2B5EF4-FFF2-40B4-BE49-F238E27FC236}">
                    <a16:creationId xmlns:a16="http://schemas.microsoft.com/office/drawing/2014/main" id="{8D66703C-F279-44C2-8E17-E82C0ECDBAA7}"/>
                  </a:ext>
                </a:extLst>
              </p:cNvPr>
              <p:cNvGrpSpPr>
                <a:grpSpLocks/>
              </p:cNvGrpSpPr>
              <p:nvPr/>
            </p:nvGrpSpPr>
            <p:grpSpPr bwMode="auto">
              <a:xfrm>
                <a:off x="144" y="256"/>
                <a:ext cx="432" cy="112"/>
                <a:chOff x="288" y="256"/>
                <a:chExt cx="432" cy="112"/>
              </a:xfrm>
            </p:grpSpPr>
            <p:sp>
              <p:nvSpPr>
                <p:cNvPr id="804877" name="Rectangle 13">
                  <a:extLst>
                    <a:ext uri="{FF2B5EF4-FFF2-40B4-BE49-F238E27FC236}">
                      <a16:creationId xmlns:a16="http://schemas.microsoft.com/office/drawing/2014/main" id="{81127EDA-51BF-4346-B2D0-4888843F3F23}"/>
                    </a:ext>
                  </a:extLst>
                </p:cNvPr>
                <p:cNvSpPr>
                  <a:spLocks noChangeArrowheads="1"/>
                </p:cNvSpPr>
                <p:nvPr/>
              </p:nvSpPr>
              <p:spPr bwMode="auto">
                <a:xfrm>
                  <a:off x="288"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sp>
              <p:nvSpPr>
                <p:cNvPr id="804878" name="Rectangle 14">
                  <a:extLst>
                    <a:ext uri="{FF2B5EF4-FFF2-40B4-BE49-F238E27FC236}">
                      <a16:creationId xmlns:a16="http://schemas.microsoft.com/office/drawing/2014/main" id="{4DFD6D37-D7A1-4C56-B081-9B4BD7092803}"/>
                    </a:ext>
                  </a:extLst>
                </p:cNvPr>
                <p:cNvSpPr>
                  <a:spLocks noChangeArrowheads="1"/>
                </p:cNvSpPr>
                <p:nvPr/>
              </p:nvSpPr>
              <p:spPr bwMode="auto">
                <a:xfrm>
                  <a:off x="576"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sp>
              <p:nvSpPr>
                <p:cNvPr id="804879" name="Rectangle 15">
                  <a:extLst>
                    <a:ext uri="{FF2B5EF4-FFF2-40B4-BE49-F238E27FC236}">
                      <a16:creationId xmlns:a16="http://schemas.microsoft.com/office/drawing/2014/main" id="{BCFAAD31-9B73-4E20-AA40-2F7B0B630F68}"/>
                    </a:ext>
                  </a:extLst>
                </p:cNvPr>
                <p:cNvSpPr>
                  <a:spLocks noChangeArrowheads="1"/>
                </p:cNvSpPr>
                <p:nvPr/>
              </p:nvSpPr>
              <p:spPr bwMode="auto">
                <a:xfrm>
                  <a:off x="432"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grpSp>
          <p:grpSp>
            <p:nvGrpSpPr>
              <p:cNvPr id="153610" name="Group 16">
                <a:extLst>
                  <a:ext uri="{FF2B5EF4-FFF2-40B4-BE49-F238E27FC236}">
                    <a16:creationId xmlns:a16="http://schemas.microsoft.com/office/drawing/2014/main" id="{2FD9EE14-AED1-460E-8277-E6B26FBC8BD9}"/>
                  </a:ext>
                </a:extLst>
              </p:cNvPr>
              <p:cNvGrpSpPr>
                <a:grpSpLocks/>
              </p:cNvGrpSpPr>
              <p:nvPr/>
            </p:nvGrpSpPr>
            <p:grpSpPr bwMode="auto">
              <a:xfrm>
                <a:off x="144" y="144"/>
                <a:ext cx="432" cy="336"/>
                <a:chOff x="144" y="144"/>
                <a:chExt cx="432" cy="336"/>
              </a:xfrm>
            </p:grpSpPr>
            <p:grpSp>
              <p:nvGrpSpPr>
                <p:cNvPr id="153611" name="Group 17">
                  <a:extLst>
                    <a:ext uri="{FF2B5EF4-FFF2-40B4-BE49-F238E27FC236}">
                      <a16:creationId xmlns:a16="http://schemas.microsoft.com/office/drawing/2014/main" id="{2F069C3D-1A55-48BE-B418-B7D0F0D77E97}"/>
                    </a:ext>
                  </a:extLst>
                </p:cNvPr>
                <p:cNvGrpSpPr>
                  <a:grpSpLocks/>
                </p:cNvGrpSpPr>
                <p:nvPr/>
              </p:nvGrpSpPr>
              <p:grpSpPr bwMode="auto">
                <a:xfrm>
                  <a:off x="144" y="144"/>
                  <a:ext cx="432" cy="112"/>
                  <a:chOff x="288" y="256"/>
                  <a:chExt cx="432" cy="112"/>
                </a:xfrm>
              </p:grpSpPr>
              <p:sp>
                <p:nvSpPr>
                  <p:cNvPr id="804882" name="Rectangle 18">
                    <a:extLst>
                      <a:ext uri="{FF2B5EF4-FFF2-40B4-BE49-F238E27FC236}">
                        <a16:creationId xmlns:a16="http://schemas.microsoft.com/office/drawing/2014/main" id="{725A9A1A-CB5D-4B1B-AF18-0A6F78E6CD6C}"/>
                      </a:ext>
                    </a:extLst>
                  </p:cNvPr>
                  <p:cNvSpPr>
                    <a:spLocks noChangeArrowheads="1"/>
                  </p:cNvSpPr>
                  <p:nvPr/>
                </p:nvSpPr>
                <p:spPr bwMode="auto">
                  <a:xfrm>
                    <a:off x="288"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sp>
                <p:nvSpPr>
                  <p:cNvPr id="804883" name="Rectangle 19">
                    <a:extLst>
                      <a:ext uri="{FF2B5EF4-FFF2-40B4-BE49-F238E27FC236}">
                        <a16:creationId xmlns:a16="http://schemas.microsoft.com/office/drawing/2014/main" id="{6B038E71-B4AC-4989-B20B-B9691B05C91B}"/>
                      </a:ext>
                    </a:extLst>
                  </p:cNvPr>
                  <p:cNvSpPr>
                    <a:spLocks noChangeArrowheads="1"/>
                  </p:cNvSpPr>
                  <p:nvPr/>
                </p:nvSpPr>
                <p:spPr bwMode="auto">
                  <a:xfrm>
                    <a:off x="576"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sp>
                <p:nvSpPr>
                  <p:cNvPr id="804884" name="Rectangle 20">
                    <a:extLst>
                      <a:ext uri="{FF2B5EF4-FFF2-40B4-BE49-F238E27FC236}">
                        <a16:creationId xmlns:a16="http://schemas.microsoft.com/office/drawing/2014/main" id="{47845190-3477-4560-BA5F-6C141C16EAAC}"/>
                      </a:ext>
                    </a:extLst>
                  </p:cNvPr>
                  <p:cNvSpPr>
                    <a:spLocks noChangeArrowheads="1"/>
                  </p:cNvSpPr>
                  <p:nvPr/>
                </p:nvSpPr>
                <p:spPr bwMode="auto">
                  <a:xfrm>
                    <a:off x="432"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grpSp>
            <p:grpSp>
              <p:nvGrpSpPr>
                <p:cNvPr id="153612" name="Group 21">
                  <a:extLst>
                    <a:ext uri="{FF2B5EF4-FFF2-40B4-BE49-F238E27FC236}">
                      <a16:creationId xmlns:a16="http://schemas.microsoft.com/office/drawing/2014/main" id="{F77E6B5F-D91B-4548-96B4-656EC75D2838}"/>
                    </a:ext>
                  </a:extLst>
                </p:cNvPr>
                <p:cNvGrpSpPr>
                  <a:grpSpLocks/>
                </p:cNvGrpSpPr>
                <p:nvPr/>
              </p:nvGrpSpPr>
              <p:grpSpPr bwMode="auto">
                <a:xfrm>
                  <a:off x="144" y="368"/>
                  <a:ext cx="432" cy="112"/>
                  <a:chOff x="288" y="256"/>
                  <a:chExt cx="432" cy="112"/>
                </a:xfrm>
              </p:grpSpPr>
              <p:sp>
                <p:nvSpPr>
                  <p:cNvPr id="804886" name="Rectangle 22">
                    <a:extLst>
                      <a:ext uri="{FF2B5EF4-FFF2-40B4-BE49-F238E27FC236}">
                        <a16:creationId xmlns:a16="http://schemas.microsoft.com/office/drawing/2014/main" id="{344EF493-5C53-49DA-9665-92AEB5B5540E}"/>
                      </a:ext>
                    </a:extLst>
                  </p:cNvPr>
                  <p:cNvSpPr>
                    <a:spLocks noChangeArrowheads="1"/>
                  </p:cNvSpPr>
                  <p:nvPr/>
                </p:nvSpPr>
                <p:spPr bwMode="auto">
                  <a:xfrm>
                    <a:off x="288"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sp>
                <p:nvSpPr>
                  <p:cNvPr id="804887" name="Rectangle 23">
                    <a:extLst>
                      <a:ext uri="{FF2B5EF4-FFF2-40B4-BE49-F238E27FC236}">
                        <a16:creationId xmlns:a16="http://schemas.microsoft.com/office/drawing/2014/main" id="{EDFC64D4-8682-467B-A29D-9E70D92AC021}"/>
                      </a:ext>
                    </a:extLst>
                  </p:cNvPr>
                  <p:cNvSpPr>
                    <a:spLocks noChangeArrowheads="1"/>
                  </p:cNvSpPr>
                  <p:nvPr/>
                </p:nvSpPr>
                <p:spPr bwMode="auto">
                  <a:xfrm>
                    <a:off x="576"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sp>
                <p:nvSpPr>
                  <p:cNvPr id="804888" name="Rectangle 24">
                    <a:extLst>
                      <a:ext uri="{FF2B5EF4-FFF2-40B4-BE49-F238E27FC236}">
                        <a16:creationId xmlns:a16="http://schemas.microsoft.com/office/drawing/2014/main" id="{87C1E280-BB85-497C-9CF1-AA32D0CC0939}"/>
                      </a:ext>
                    </a:extLst>
                  </p:cNvPr>
                  <p:cNvSpPr>
                    <a:spLocks noChangeArrowheads="1"/>
                  </p:cNvSpPr>
                  <p:nvPr/>
                </p:nvSpPr>
                <p:spPr bwMode="auto">
                  <a:xfrm>
                    <a:off x="432"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grpSp>
          </p:grpSp>
        </p:grpSp>
      </p:grpSp>
      <p:pic>
        <p:nvPicPr>
          <p:cNvPr id="153605" name="Picture 26">
            <a:extLst>
              <a:ext uri="{FF2B5EF4-FFF2-40B4-BE49-F238E27FC236}">
                <a16:creationId xmlns:a16="http://schemas.microsoft.com/office/drawing/2014/main" id="{E6342F21-0C93-4E7D-B494-243312326B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9513" y="1497013"/>
            <a:ext cx="7659687" cy="325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頁尾版面配置區 1">
            <a:extLst>
              <a:ext uri="{FF2B5EF4-FFF2-40B4-BE49-F238E27FC236}">
                <a16:creationId xmlns:a16="http://schemas.microsoft.com/office/drawing/2014/main" id="{1077322B-8AF5-4080-9A0A-6B96B08E2177}"/>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55651" name="投影片編號版面配置區 2">
            <a:extLst>
              <a:ext uri="{FF2B5EF4-FFF2-40B4-BE49-F238E27FC236}">
                <a16:creationId xmlns:a16="http://schemas.microsoft.com/office/drawing/2014/main" id="{D3A249F1-A5C3-477B-BF15-97C0A4576A2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7C41E82-B134-4ACD-9C73-544C8577F733}" type="slidenum">
              <a:rPr lang="en-US" altLang="zh-TW" b="0"/>
              <a:pPr/>
              <a:t>83</a:t>
            </a:fld>
            <a:endParaRPr lang="en-US" altLang="zh-TW" b="0"/>
          </a:p>
        </p:txBody>
      </p:sp>
      <p:grpSp>
        <p:nvGrpSpPr>
          <p:cNvPr id="155652" name="Group 2">
            <a:extLst>
              <a:ext uri="{FF2B5EF4-FFF2-40B4-BE49-F238E27FC236}">
                <a16:creationId xmlns:a16="http://schemas.microsoft.com/office/drawing/2014/main" id="{F793BAAB-1AE7-4F9C-8003-1DC3E3664216}"/>
              </a:ext>
            </a:extLst>
          </p:cNvPr>
          <p:cNvGrpSpPr>
            <a:grpSpLocks/>
          </p:cNvGrpSpPr>
          <p:nvPr/>
        </p:nvGrpSpPr>
        <p:grpSpPr bwMode="auto">
          <a:xfrm>
            <a:off x="228600" y="228600"/>
            <a:ext cx="8458200" cy="5791200"/>
            <a:chOff x="144" y="144"/>
            <a:chExt cx="5328" cy="3648"/>
          </a:xfrm>
        </p:grpSpPr>
        <p:grpSp>
          <p:nvGrpSpPr>
            <p:cNvPr id="155654" name="Group 3">
              <a:extLst>
                <a:ext uri="{FF2B5EF4-FFF2-40B4-BE49-F238E27FC236}">
                  <a16:creationId xmlns:a16="http://schemas.microsoft.com/office/drawing/2014/main" id="{5935A69E-ED32-4966-8FDB-7F28BBA1C4C7}"/>
                </a:ext>
              </a:extLst>
            </p:cNvPr>
            <p:cNvGrpSpPr>
              <a:grpSpLocks/>
            </p:cNvGrpSpPr>
            <p:nvPr/>
          </p:nvGrpSpPr>
          <p:grpSpPr bwMode="auto">
            <a:xfrm>
              <a:off x="144" y="144"/>
              <a:ext cx="432" cy="3648"/>
              <a:chOff x="48" y="48"/>
              <a:chExt cx="576" cy="3984"/>
            </a:xfrm>
          </p:grpSpPr>
          <p:sp>
            <p:nvSpPr>
              <p:cNvPr id="155673" name="Rectangle 4">
                <a:extLst>
                  <a:ext uri="{FF2B5EF4-FFF2-40B4-BE49-F238E27FC236}">
                    <a16:creationId xmlns:a16="http://schemas.microsoft.com/office/drawing/2014/main" id="{9CEA6D5D-5AA9-411E-8F9A-94846F9CA13C}"/>
                  </a:ext>
                </a:extLst>
              </p:cNvPr>
              <p:cNvSpPr>
                <a:spLocks noChangeArrowheads="1"/>
              </p:cNvSpPr>
              <p:nvPr/>
            </p:nvSpPr>
            <p:spPr bwMode="auto">
              <a:xfrm>
                <a:off x="240" y="48"/>
                <a:ext cx="192" cy="3984"/>
              </a:xfrm>
              <a:prstGeom prst="rect">
                <a:avLst/>
              </a:prstGeom>
              <a:solidFill>
                <a:srgbClr val="DDDDDD"/>
              </a:solidFill>
              <a:ln w="19050">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155674" name="Rectangle 5">
                <a:extLst>
                  <a:ext uri="{FF2B5EF4-FFF2-40B4-BE49-F238E27FC236}">
                    <a16:creationId xmlns:a16="http://schemas.microsoft.com/office/drawing/2014/main" id="{ABCC48D2-AE53-4743-B868-424A8C105EBA}"/>
                  </a:ext>
                </a:extLst>
              </p:cNvPr>
              <p:cNvSpPr>
                <a:spLocks noChangeArrowheads="1"/>
              </p:cNvSpPr>
              <p:nvPr/>
            </p:nvSpPr>
            <p:spPr bwMode="auto">
              <a:xfrm>
                <a:off x="48" y="48"/>
                <a:ext cx="192" cy="3984"/>
              </a:xfrm>
              <a:prstGeom prst="rect">
                <a:avLst/>
              </a:prstGeom>
              <a:solidFill>
                <a:srgbClr val="DDDDDD"/>
              </a:solidFill>
              <a:ln w="19050">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155675" name="Rectangle 6">
                <a:extLst>
                  <a:ext uri="{FF2B5EF4-FFF2-40B4-BE49-F238E27FC236}">
                    <a16:creationId xmlns:a16="http://schemas.microsoft.com/office/drawing/2014/main" id="{4BAB4704-12B8-44F4-9823-55448875D683}"/>
                  </a:ext>
                </a:extLst>
              </p:cNvPr>
              <p:cNvSpPr>
                <a:spLocks noChangeArrowheads="1"/>
              </p:cNvSpPr>
              <p:nvPr/>
            </p:nvSpPr>
            <p:spPr bwMode="auto">
              <a:xfrm>
                <a:off x="432" y="48"/>
                <a:ext cx="192" cy="3984"/>
              </a:xfrm>
              <a:prstGeom prst="rect">
                <a:avLst/>
              </a:prstGeom>
              <a:solidFill>
                <a:srgbClr val="DDDDDD"/>
              </a:solidFill>
              <a:ln w="19050">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grpSp>
        <p:grpSp>
          <p:nvGrpSpPr>
            <p:cNvPr id="155655" name="Group 7">
              <a:extLst>
                <a:ext uri="{FF2B5EF4-FFF2-40B4-BE49-F238E27FC236}">
                  <a16:creationId xmlns:a16="http://schemas.microsoft.com/office/drawing/2014/main" id="{9AE549CE-B3D2-43AA-9A3B-77B5FAB9752E}"/>
                </a:ext>
              </a:extLst>
            </p:cNvPr>
            <p:cNvGrpSpPr>
              <a:grpSpLocks/>
            </p:cNvGrpSpPr>
            <p:nvPr/>
          </p:nvGrpSpPr>
          <p:grpSpPr bwMode="auto">
            <a:xfrm>
              <a:off x="144" y="144"/>
              <a:ext cx="5328" cy="336"/>
              <a:chOff x="0" y="144"/>
              <a:chExt cx="5760" cy="432"/>
            </a:xfrm>
          </p:grpSpPr>
          <p:sp>
            <p:nvSpPr>
              <p:cNvPr id="155670" name="Rectangle 8">
                <a:extLst>
                  <a:ext uri="{FF2B5EF4-FFF2-40B4-BE49-F238E27FC236}">
                    <a16:creationId xmlns:a16="http://schemas.microsoft.com/office/drawing/2014/main" id="{21DBE728-A02B-4525-8F68-EDDE56E646BF}"/>
                  </a:ext>
                </a:extLst>
              </p:cNvPr>
              <p:cNvSpPr>
                <a:spLocks noChangeArrowheads="1"/>
              </p:cNvSpPr>
              <p:nvPr/>
            </p:nvSpPr>
            <p:spPr bwMode="auto">
              <a:xfrm>
                <a:off x="0" y="144"/>
                <a:ext cx="5760" cy="144"/>
              </a:xfrm>
              <a:prstGeom prst="rect">
                <a:avLst/>
              </a:prstGeom>
              <a:solidFill>
                <a:srgbClr val="DDDDDD"/>
              </a:solidFill>
              <a:ln w="19050">
                <a:pattFill prst="pct25">
                  <a:fgClr>
                    <a:schemeClr val="fo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155671" name="Rectangle 9">
                <a:extLst>
                  <a:ext uri="{FF2B5EF4-FFF2-40B4-BE49-F238E27FC236}">
                    <a16:creationId xmlns:a16="http://schemas.microsoft.com/office/drawing/2014/main" id="{6CE704CC-7769-4B9B-B400-BD9E8016789D}"/>
                  </a:ext>
                </a:extLst>
              </p:cNvPr>
              <p:cNvSpPr>
                <a:spLocks noChangeArrowheads="1"/>
              </p:cNvSpPr>
              <p:nvPr/>
            </p:nvSpPr>
            <p:spPr bwMode="auto">
              <a:xfrm>
                <a:off x="0" y="288"/>
                <a:ext cx="5760" cy="144"/>
              </a:xfrm>
              <a:prstGeom prst="rect">
                <a:avLst/>
              </a:prstGeom>
              <a:solidFill>
                <a:srgbClr val="DDDDDD"/>
              </a:solidFill>
              <a:ln w="19050">
                <a:pattFill prst="pct25">
                  <a:fgClr>
                    <a:schemeClr val="fo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155672" name="Rectangle 10">
                <a:extLst>
                  <a:ext uri="{FF2B5EF4-FFF2-40B4-BE49-F238E27FC236}">
                    <a16:creationId xmlns:a16="http://schemas.microsoft.com/office/drawing/2014/main" id="{DAD83A05-624F-4276-81D4-E5D520494E9C}"/>
                  </a:ext>
                </a:extLst>
              </p:cNvPr>
              <p:cNvSpPr>
                <a:spLocks noChangeArrowheads="1"/>
              </p:cNvSpPr>
              <p:nvPr/>
            </p:nvSpPr>
            <p:spPr bwMode="auto">
              <a:xfrm>
                <a:off x="0" y="432"/>
                <a:ext cx="5760" cy="144"/>
              </a:xfrm>
              <a:prstGeom prst="rect">
                <a:avLst/>
              </a:prstGeom>
              <a:solidFill>
                <a:srgbClr val="DDDDDD"/>
              </a:solidFill>
              <a:ln w="19050">
                <a:pattFill prst="pct25">
                  <a:fgClr>
                    <a:schemeClr val="fo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grpSp>
        <p:grpSp>
          <p:nvGrpSpPr>
            <p:cNvPr id="155656" name="Group 11">
              <a:extLst>
                <a:ext uri="{FF2B5EF4-FFF2-40B4-BE49-F238E27FC236}">
                  <a16:creationId xmlns:a16="http://schemas.microsoft.com/office/drawing/2014/main" id="{73CD89B7-3C12-4C0B-8ECA-46ED688AE519}"/>
                </a:ext>
              </a:extLst>
            </p:cNvPr>
            <p:cNvGrpSpPr>
              <a:grpSpLocks/>
            </p:cNvGrpSpPr>
            <p:nvPr/>
          </p:nvGrpSpPr>
          <p:grpSpPr bwMode="auto">
            <a:xfrm>
              <a:off x="144" y="144"/>
              <a:ext cx="432" cy="336"/>
              <a:chOff x="144" y="144"/>
              <a:chExt cx="432" cy="336"/>
            </a:xfrm>
          </p:grpSpPr>
          <p:grpSp>
            <p:nvGrpSpPr>
              <p:cNvPr id="155657" name="Group 12">
                <a:extLst>
                  <a:ext uri="{FF2B5EF4-FFF2-40B4-BE49-F238E27FC236}">
                    <a16:creationId xmlns:a16="http://schemas.microsoft.com/office/drawing/2014/main" id="{AFE0AA6E-5AAC-461B-BAF2-064E579E035C}"/>
                  </a:ext>
                </a:extLst>
              </p:cNvPr>
              <p:cNvGrpSpPr>
                <a:grpSpLocks/>
              </p:cNvGrpSpPr>
              <p:nvPr/>
            </p:nvGrpSpPr>
            <p:grpSpPr bwMode="auto">
              <a:xfrm>
                <a:off x="144" y="256"/>
                <a:ext cx="432" cy="112"/>
                <a:chOff x="288" y="256"/>
                <a:chExt cx="432" cy="112"/>
              </a:xfrm>
            </p:grpSpPr>
            <p:sp>
              <p:nvSpPr>
                <p:cNvPr id="806925" name="Rectangle 13">
                  <a:extLst>
                    <a:ext uri="{FF2B5EF4-FFF2-40B4-BE49-F238E27FC236}">
                      <a16:creationId xmlns:a16="http://schemas.microsoft.com/office/drawing/2014/main" id="{DA0293BB-7CF0-4962-AED0-5FDD4BE1EA11}"/>
                    </a:ext>
                  </a:extLst>
                </p:cNvPr>
                <p:cNvSpPr>
                  <a:spLocks noChangeArrowheads="1"/>
                </p:cNvSpPr>
                <p:nvPr/>
              </p:nvSpPr>
              <p:spPr bwMode="auto">
                <a:xfrm>
                  <a:off x="288"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sp>
              <p:nvSpPr>
                <p:cNvPr id="806926" name="Rectangle 14">
                  <a:extLst>
                    <a:ext uri="{FF2B5EF4-FFF2-40B4-BE49-F238E27FC236}">
                      <a16:creationId xmlns:a16="http://schemas.microsoft.com/office/drawing/2014/main" id="{A00F0E3A-9D71-4DC4-9C4B-B7F335211382}"/>
                    </a:ext>
                  </a:extLst>
                </p:cNvPr>
                <p:cNvSpPr>
                  <a:spLocks noChangeArrowheads="1"/>
                </p:cNvSpPr>
                <p:nvPr/>
              </p:nvSpPr>
              <p:spPr bwMode="auto">
                <a:xfrm>
                  <a:off x="576"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sp>
              <p:nvSpPr>
                <p:cNvPr id="806927" name="Rectangle 15">
                  <a:extLst>
                    <a:ext uri="{FF2B5EF4-FFF2-40B4-BE49-F238E27FC236}">
                      <a16:creationId xmlns:a16="http://schemas.microsoft.com/office/drawing/2014/main" id="{D0F5D9DF-4F46-4526-9D61-EDF4C6E115ED}"/>
                    </a:ext>
                  </a:extLst>
                </p:cNvPr>
                <p:cNvSpPr>
                  <a:spLocks noChangeArrowheads="1"/>
                </p:cNvSpPr>
                <p:nvPr/>
              </p:nvSpPr>
              <p:spPr bwMode="auto">
                <a:xfrm>
                  <a:off x="432"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grpSp>
          <p:grpSp>
            <p:nvGrpSpPr>
              <p:cNvPr id="155658" name="Group 16">
                <a:extLst>
                  <a:ext uri="{FF2B5EF4-FFF2-40B4-BE49-F238E27FC236}">
                    <a16:creationId xmlns:a16="http://schemas.microsoft.com/office/drawing/2014/main" id="{83070F23-53FF-402F-BB8F-28B96108EF26}"/>
                  </a:ext>
                </a:extLst>
              </p:cNvPr>
              <p:cNvGrpSpPr>
                <a:grpSpLocks/>
              </p:cNvGrpSpPr>
              <p:nvPr/>
            </p:nvGrpSpPr>
            <p:grpSpPr bwMode="auto">
              <a:xfrm>
                <a:off x="144" y="144"/>
                <a:ext cx="432" cy="336"/>
                <a:chOff x="144" y="144"/>
                <a:chExt cx="432" cy="336"/>
              </a:xfrm>
            </p:grpSpPr>
            <p:grpSp>
              <p:nvGrpSpPr>
                <p:cNvPr id="155659" name="Group 17">
                  <a:extLst>
                    <a:ext uri="{FF2B5EF4-FFF2-40B4-BE49-F238E27FC236}">
                      <a16:creationId xmlns:a16="http://schemas.microsoft.com/office/drawing/2014/main" id="{2EF53056-E752-46D1-9766-2650F32A23ED}"/>
                    </a:ext>
                  </a:extLst>
                </p:cNvPr>
                <p:cNvGrpSpPr>
                  <a:grpSpLocks/>
                </p:cNvGrpSpPr>
                <p:nvPr/>
              </p:nvGrpSpPr>
              <p:grpSpPr bwMode="auto">
                <a:xfrm>
                  <a:off x="144" y="144"/>
                  <a:ext cx="432" cy="112"/>
                  <a:chOff x="288" y="256"/>
                  <a:chExt cx="432" cy="112"/>
                </a:xfrm>
              </p:grpSpPr>
              <p:sp>
                <p:nvSpPr>
                  <p:cNvPr id="806930" name="Rectangle 18">
                    <a:extLst>
                      <a:ext uri="{FF2B5EF4-FFF2-40B4-BE49-F238E27FC236}">
                        <a16:creationId xmlns:a16="http://schemas.microsoft.com/office/drawing/2014/main" id="{8A5535A4-155A-44A2-891A-63A3EEB27F95}"/>
                      </a:ext>
                    </a:extLst>
                  </p:cNvPr>
                  <p:cNvSpPr>
                    <a:spLocks noChangeArrowheads="1"/>
                  </p:cNvSpPr>
                  <p:nvPr/>
                </p:nvSpPr>
                <p:spPr bwMode="auto">
                  <a:xfrm>
                    <a:off x="288"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sp>
                <p:nvSpPr>
                  <p:cNvPr id="806931" name="Rectangle 19">
                    <a:extLst>
                      <a:ext uri="{FF2B5EF4-FFF2-40B4-BE49-F238E27FC236}">
                        <a16:creationId xmlns:a16="http://schemas.microsoft.com/office/drawing/2014/main" id="{A3C97987-73C2-40CB-A720-A0967407E6E4}"/>
                      </a:ext>
                    </a:extLst>
                  </p:cNvPr>
                  <p:cNvSpPr>
                    <a:spLocks noChangeArrowheads="1"/>
                  </p:cNvSpPr>
                  <p:nvPr/>
                </p:nvSpPr>
                <p:spPr bwMode="auto">
                  <a:xfrm>
                    <a:off x="576"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sp>
                <p:nvSpPr>
                  <p:cNvPr id="806932" name="Rectangle 20">
                    <a:extLst>
                      <a:ext uri="{FF2B5EF4-FFF2-40B4-BE49-F238E27FC236}">
                        <a16:creationId xmlns:a16="http://schemas.microsoft.com/office/drawing/2014/main" id="{6C85C551-9E1E-4E1E-8E92-3F8546364D84}"/>
                      </a:ext>
                    </a:extLst>
                  </p:cNvPr>
                  <p:cNvSpPr>
                    <a:spLocks noChangeArrowheads="1"/>
                  </p:cNvSpPr>
                  <p:nvPr/>
                </p:nvSpPr>
                <p:spPr bwMode="auto">
                  <a:xfrm>
                    <a:off x="432"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grpSp>
            <p:grpSp>
              <p:nvGrpSpPr>
                <p:cNvPr id="155660" name="Group 21">
                  <a:extLst>
                    <a:ext uri="{FF2B5EF4-FFF2-40B4-BE49-F238E27FC236}">
                      <a16:creationId xmlns:a16="http://schemas.microsoft.com/office/drawing/2014/main" id="{4EF92390-8BA6-43AF-8C01-BD516F20C48C}"/>
                    </a:ext>
                  </a:extLst>
                </p:cNvPr>
                <p:cNvGrpSpPr>
                  <a:grpSpLocks/>
                </p:cNvGrpSpPr>
                <p:nvPr/>
              </p:nvGrpSpPr>
              <p:grpSpPr bwMode="auto">
                <a:xfrm>
                  <a:off x="144" y="368"/>
                  <a:ext cx="432" cy="112"/>
                  <a:chOff x="288" y="256"/>
                  <a:chExt cx="432" cy="112"/>
                </a:xfrm>
              </p:grpSpPr>
              <p:sp>
                <p:nvSpPr>
                  <p:cNvPr id="806934" name="Rectangle 22">
                    <a:extLst>
                      <a:ext uri="{FF2B5EF4-FFF2-40B4-BE49-F238E27FC236}">
                        <a16:creationId xmlns:a16="http://schemas.microsoft.com/office/drawing/2014/main" id="{1334231B-739F-4A85-BB7E-E75BEDCE6A75}"/>
                      </a:ext>
                    </a:extLst>
                  </p:cNvPr>
                  <p:cNvSpPr>
                    <a:spLocks noChangeArrowheads="1"/>
                  </p:cNvSpPr>
                  <p:nvPr/>
                </p:nvSpPr>
                <p:spPr bwMode="auto">
                  <a:xfrm>
                    <a:off x="288"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sp>
                <p:nvSpPr>
                  <p:cNvPr id="806935" name="Rectangle 23">
                    <a:extLst>
                      <a:ext uri="{FF2B5EF4-FFF2-40B4-BE49-F238E27FC236}">
                        <a16:creationId xmlns:a16="http://schemas.microsoft.com/office/drawing/2014/main" id="{BC3C2CFB-F18C-4988-BEBC-EE96FE0A2D1F}"/>
                      </a:ext>
                    </a:extLst>
                  </p:cNvPr>
                  <p:cNvSpPr>
                    <a:spLocks noChangeArrowheads="1"/>
                  </p:cNvSpPr>
                  <p:nvPr/>
                </p:nvSpPr>
                <p:spPr bwMode="auto">
                  <a:xfrm>
                    <a:off x="576"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sp>
                <p:nvSpPr>
                  <p:cNvPr id="806936" name="Rectangle 24">
                    <a:extLst>
                      <a:ext uri="{FF2B5EF4-FFF2-40B4-BE49-F238E27FC236}">
                        <a16:creationId xmlns:a16="http://schemas.microsoft.com/office/drawing/2014/main" id="{40413998-818F-462E-83C9-5F8C7C992E6C}"/>
                      </a:ext>
                    </a:extLst>
                  </p:cNvPr>
                  <p:cNvSpPr>
                    <a:spLocks noChangeArrowheads="1"/>
                  </p:cNvSpPr>
                  <p:nvPr/>
                </p:nvSpPr>
                <p:spPr bwMode="auto">
                  <a:xfrm>
                    <a:off x="432"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grpSp>
          </p:grpSp>
        </p:grpSp>
      </p:grpSp>
      <p:pic>
        <p:nvPicPr>
          <p:cNvPr id="155653" name="Picture 26">
            <a:extLst>
              <a:ext uri="{FF2B5EF4-FFF2-40B4-BE49-F238E27FC236}">
                <a16:creationId xmlns:a16="http://schemas.microsoft.com/office/drawing/2014/main" id="{4D66DACB-96C0-46FB-9201-9ADDFFBF5D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6650" y="762000"/>
            <a:ext cx="6407150" cy="537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頁尾版面配置區 1">
            <a:extLst>
              <a:ext uri="{FF2B5EF4-FFF2-40B4-BE49-F238E27FC236}">
                <a16:creationId xmlns:a16="http://schemas.microsoft.com/office/drawing/2014/main" id="{456A4B10-0974-4F85-AF09-45754B0DB542}"/>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57699" name="投影片編號版面配置區 2">
            <a:extLst>
              <a:ext uri="{FF2B5EF4-FFF2-40B4-BE49-F238E27FC236}">
                <a16:creationId xmlns:a16="http://schemas.microsoft.com/office/drawing/2014/main" id="{29F1C6E7-CD8A-45DC-AAA7-3B071A55849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52C632E-A283-4684-ABB5-AA74DC21F64B}" type="slidenum">
              <a:rPr lang="en-US" altLang="zh-TW" b="0"/>
              <a:pPr/>
              <a:t>84</a:t>
            </a:fld>
            <a:endParaRPr lang="en-US" altLang="zh-TW" b="0"/>
          </a:p>
        </p:txBody>
      </p:sp>
      <p:grpSp>
        <p:nvGrpSpPr>
          <p:cNvPr id="157700" name="Group 2">
            <a:extLst>
              <a:ext uri="{FF2B5EF4-FFF2-40B4-BE49-F238E27FC236}">
                <a16:creationId xmlns:a16="http://schemas.microsoft.com/office/drawing/2014/main" id="{66CCB384-C2EF-406C-8378-49C4CD31109C}"/>
              </a:ext>
            </a:extLst>
          </p:cNvPr>
          <p:cNvGrpSpPr>
            <a:grpSpLocks/>
          </p:cNvGrpSpPr>
          <p:nvPr/>
        </p:nvGrpSpPr>
        <p:grpSpPr bwMode="auto">
          <a:xfrm>
            <a:off x="228600" y="228600"/>
            <a:ext cx="8458200" cy="5791200"/>
            <a:chOff x="144" y="144"/>
            <a:chExt cx="5328" cy="3648"/>
          </a:xfrm>
        </p:grpSpPr>
        <p:grpSp>
          <p:nvGrpSpPr>
            <p:cNvPr id="157702" name="Group 3">
              <a:extLst>
                <a:ext uri="{FF2B5EF4-FFF2-40B4-BE49-F238E27FC236}">
                  <a16:creationId xmlns:a16="http://schemas.microsoft.com/office/drawing/2014/main" id="{0D9D8C7A-7F98-45D2-9A88-1498DC49EDCA}"/>
                </a:ext>
              </a:extLst>
            </p:cNvPr>
            <p:cNvGrpSpPr>
              <a:grpSpLocks/>
            </p:cNvGrpSpPr>
            <p:nvPr/>
          </p:nvGrpSpPr>
          <p:grpSpPr bwMode="auto">
            <a:xfrm>
              <a:off x="144" y="144"/>
              <a:ext cx="432" cy="3648"/>
              <a:chOff x="48" y="48"/>
              <a:chExt cx="576" cy="3984"/>
            </a:xfrm>
          </p:grpSpPr>
          <p:sp>
            <p:nvSpPr>
              <p:cNvPr id="157721" name="Rectangle 4">
                <a:extLst>
                  <a:ext uri="{FF2B5EF4-FFF2-40B4-BE49-F238E27FC236}">
                    <a16:creationId xmlns:a16="http://schemas.microsoft.com/office/drawing/2014/main" id="{D2837426-CFA9-45BD-B78C-55680F888E48}"/>
                  </a:ext>
                </a:extLst>
              </p:cNvPr>
              <p:cNvSpPr>
                <a:spLocks noChangeArrowheads="1"/>
              </p:cNvSpPr>
              <p:nvPr/>
            </p:nvSpPr>
            <p:spPr bwMode="auto">
              <a:xfrm>
                <a:off x="240" y="48"/>
                <a:ext cx="192" cy="3984"/>
              </a:xfrm>
              <a:prstGeom prst="rect">
                <a:avLst/>
              </a:prstGeom>
              <a:solidFill>
                <a:srgbClr val="DDDDDD"/>
              </a:solidFill>
              <a:ln w="19050">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157722" name="Rectangle 5">
                <a:extLst>
                  <a:ext uri="{FF2B5EF4-FFF2-40B4-BE49-F238E27FC236}">
                    <a16:creationId xmlns:a16="http://schemas.microsoft.com/office/drawing/2014/main" id="{0F5B1935-D22A-4061-83D7-65517F82E6C3}"/>
                  </a:ext>
                </a:extLst>
              </p:cNvPr>
              <p:cNvSpPr>
                <a:spLocks noChangeArrowheads="1"/>
              </p:cNvSpPr>
              <p:nvPr/>
            </p:nvSpPr>
            <p:spPr bwMode="auto">
              <a:xfrm>
                <a:off x="48" y="48"/>
                <a:ext cx="192" cy="3984"/>
              </a:xfrm>
              <a:prstGeom prst="rect">
                <a:avLst/>
              </a:prstGeom>
              <a:solidFill>
                <a:srgbClr val="DDDDDD"/>
              </a:solidFill>
              <a:ln w="19050">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157723" name="Rectangle 6">
                <a:extLst>
                  <a:ext uri="{FF2B5EF4-FFF2-40B4-BE49-F238E27FC236}">
                    <a16:creationId xmlns:a16="http://schemas.microsoft.com/office/drawing/2014/main" id="{18530243-E91B-4584-A75E-13955DA99032}"/>
                  </a:ext>
                </a:extLst>
              </p:cNvPr>
              <p:cNvSpPr>
                <a:spLocks noChangeArrowheads="1"/>
              </p:cNvSpPr>
              <p:nvPr/>
            </p:nvSpPr>
            <p:spPr bwMode="auto">
              <a:xfrm>
                <a:off x="432" y="48"/>
                <a:ext cx="192" cy="3984"/>
              </a:xfrm>
              <a:prstGeom prst="rect">
                <a:avLst/>
              </a:prstGeom>
              <a:solidFill>
                <a:srgbClr val="DDDDDD"/>
              </a:solidFill>
              <a:ln w="19050">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grpSp>
        <p:grpSp>
          <p:nvGrpSpPr>
            <p:cNvPr id="157703" name="Group 7">
              <a:extLst>
                <a:ext uri="{FF2B5EF4-FFF2-40B4-BE49-F238E27FC236}">
                  <a16:creationId xmlns:a16="http://schemas.microsoft.com/office/drawing/2014/main" id="{42FB00D7-3F97-46C2-88A1-E025559E3CD2}"/>
                </a:ext>
              </a:extLst>
            </p:cNvPr>
            <p:cNvGrpSpPr>
              <a:grpSpLocks/>
            </p:cNvGrpSpPr>
            <p:nvPr/>
          </p:nvGrpSpPr>
          <p:grpSpPr bwMode="auto">
            <a:xfrm>
              <a:off x="144" y="144"/>
              <a:ext cx="5328" cy="336"/>
              <a:chOff x="0" y="144"/>
              <a:chExt cx="5760" cy="432"/>
            </a:xfrm>
          </p:grpSpPr>
          <p:sp>
            <p:nvSpPr>
              <p:cNvPr id="157718" name="Rectangle 8">
                <a:extLst>
                  <a:ext uri="{FF2B5EF4-FFF2-40B4-BE49-F238E27FC236}">
                    <a16:creationId xmlns:a16="http://schemas.microsoft.com/office/drawing/2014/main" id="{D2EFC7EA-67BB-4C76-9874-183A9ADFAE79}"/>
                  </a:ext>
                </a:extLst>
              </p:cNvPr>
              <p:cNvSpPr>
                <a:spLocks noChangeArrowheads="1"/>
              </p:cNvSpPr>
              <p:nvPr/>
            </p:nvSpPr>
            <p:spPr bwMode="auto">
              <a:xfrm>
                <a:off x="0" y="144"/>
                <a:ext cx="5760" cy="144"/>
              </a:xfrm>
              <a:prstGeom prst="rect">
                <a:avLst/>
              </a:prstGeom>
              <a:solidFill>
                <a:srgbClr val="DDDDDD"/>
              </a:solidFill>
              <a:ln w="19050">
                <a:pattFill prst="pct25">
                  <a:fgClr>
                    <a:schemeClr val="fo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157719" name="Rectangle 9">
                <a:extLst>
                  <a:ext uri="{FF2B5EF4-FFF2-40B4-BE49-F238E27FC236}">
                    <a16:creationId xmlns:a16="http://schemas.microsoft.com/office/drawing/2014/main" id="{D0E792F1-2531-48DA-8C0E-292AABF103D2}"/>
                  </a:ext>
                </a:extLst>
              </p:cNvPr>
              <p:cNvSpPr>
                <a:spLocks noChangeArrowheads="1"/>
              </p:cNvSpPr>
              <p:nvPr/>
            </p:nvSpPr>
            <p:spPr bwMode="auto">
              <a:xfrm>
                <a:off x="0" y="288"/>
                <a:ext cx="5760" cy="144"/>
              </a:xfrm>
              <a:prstGeom prst="rect">
                <a:avLst/>
              </a:prstGeom>
              <a:solidFill>
                <a:srgbClr val="DDDDDD"/>
              </a:solidFill>
              <a:ln w="19050">
                <a:pattFill prst="pct25">
                  <a:fgClr>
                    <a:schemeClr val="fo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157720" name="Rectangle 10">
                <a:extLst>
                  <a:ext uri="{FF2B5EF4-FFF2-40B4-BE49-F238E27FC236}">
                    <a16:creationId xmlns:a16="http://schemas.microsoft.com/office/drawing/2014/main" id="{14F05F74-2635-4F60-92E4-26D50605C06F}"/>
                  </a:ext>
                </a:extLst>
              </p:cNvPr>
              <p:cNvSpPr>
                <a:spLocks noChangeArrowheads="1"/>
              </p:cNvSpPr>
              <p:nvPr/>
            </p:nvSpPr>
            <p:spPr bwMode="auto">
              <a:xfrm>
                <a:off x="0" y="432"/>
                <a:ext cx="5760" cy="144"/>
              </a:xfrm>
              <a:prstGeom prst="rect">
                <a:avLst/>
              </a:prstGeom>
              <a:solidFill>
                <a:srgbClr val="DDDDDD"/>
              </a:solidFill>
              <a:ln w="19050">
                <a:pattFill prst="pct25">
                  <a:fgClr>
                    <a:schemeClr val="fo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grpSp>
        <p:grpSp>
          <p:nvGrpSpPr>
            <p:cNvPr id="157704" name="Group 11">
              <a:extLst>
                <a:ext uri="{FF2B5EF4-FFF2-40B4-BE49-F238E27FC236}">
                  <a16:creationId xmlns:a16="http://schemas.microsoft.com/office/drawing/2014/main" id="{4E7543B9-4DBA-4560-9C24-68148C006647}"/>
                </a:ext>
              </a:extLst>
            </p:cNvPr>
            <p:cNvGrpSpPr>
              <a:grpSpLocks/>
            </p:cNvGrpSpPr>
            <p:nvPr/>
          </p:nvGrpSpPr>
          <p:grpSpPr bwMode="auto">
            <a:xfrm>
              <a:off x="144" y="144"/>
              <a:ext cx="432" cy="336"/>
              <a:chOff x="144" y="144"/>
              <a:chExt cx="432" cy="336"/>
            </a:xfrm>
          </p:grpSpPr>
          <p:grpSp>
            <p:nvGrpSpPr>
              <p:cNvPr id="157705" name="Group 12">
                <a:extLst>
                  <a:ext uri="{FF2B5EF4-FFF2-40B4-BE49-F238E27FC236}">
                    <a16:creationId xmlns:a16="http://schemas.microsoft.com/office/drawing/2014/main" id="{F32CB609-4DE2-4353-A125-D9086BA618E0}"/>
                  </a:ext>
                </a:extLst>
              </p:cNvPr>
              <p:cNvGrpSpPr>
                <a:grpSpLocks/>
              </p:cNvGrpSpPr>
              <p:nvPr/>
            </p:nvGrpSpPr>
            <p:grpSpPr bwMode="auto">
              <a:xfrm>
                <a:off x="144" y="256"/>
                <a:ext cx="432" cy="112"/>
                <a:chOff x="288" y="256"/>
                <a:chExt cx="432" cy="112"/>
              </a:xfrm>
            </p:grpSpPr>
            <p:sp>
              <p:nvSpPr>
                <p:cNvPr id="808973" name="Rectangle 13">
                  <a:extLst>
                    <a:ext uri="{FF2B5EF4-FFF2-40B4-BE49-F238E27FC236}">
                      <a16:creationId xmlns:a16="http://schemas.microsoft.com/office/drawing/2014/main" id="{7774B93D-F979-46A3-A467-54DA24B6F3C4}"/>
                    </a:ext>
                  </a:extLst>
                </p:cNvPr>
                <p:cNvSpPr>
                  <a:spLocks noChangeArrowheads="1"/>
                </p:cNvSpPr>
                <p:nvPr/>
              </p:nvSpPr>
              <p:spPr bwMode="auto">
                <a:xfrm>
                  <a:off x="288"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sp>
              <p:nvSpPr>
                <p:cNvPr id="808974" name="Rectangle 14">
                  <a:extLst>
                    <a:ext uri="{FF2B5EF4-FFF2-40B4-BE49-F238E27FC236}">
                      <a16:creationId xmlns:a16="http://schemas.microsoft.com/office/drawing/2014/main" id="{B2264A98-2543-47BE-B7A4-D8E6F9BA7111}"/>
                    </a:ext>
                  </a:extLst>
                </p:cNvPr>
                <p:cNvSpPr>
                  <a:spLocks noChangeArrowheads="1"/>
                </p:cNvSpPr>
                <p:nvPr/>
              </p:nvSpPr>
              <p:spPr bwMode="auto">
                <a:xfrm>
                  <a:off x="576"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sp>
              <p:nvSpPr>
                <p:cNvPr id="808975" name="Rectangle 15">
                  <a:extLst>
                    <a:ext uri="{FF2B5EF4-FFF2-40B4-BE49-F238E27FC236}">
                      <a16:creationId xmlns:a16="http://schemas.microsoft.com/office/drawing/2014/main" id="{96C4D2FA-0ADE-4ABC-A90D-40CE613CE67F}"/>
                    </a:ext>
                  </a:extLst>
                </p:cNvPr>
                <p:cNvSpPr>
                  <a:spLocks noChangeArrowheads="1"/>
                </p:cNvSpPr>
                <p:nvPr/>
              </p:nvSpPr>
              <p:spPr bwMode="auto">
                <a:xfrm>
                  <a:off x="432"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grpSp>
          <p:grpSp>
            <p:nvGrpSpPr>
              <p:cNvPr id="157706" name="Group 16">
                <a:extLst>
                  <a:ext uri="{FF2B5EF4-FFF2-40B4-BE49-F238E27FC236}">
                    <a16:creationId xmlns:a16="http://schemas.microsoft.com/office/drawing/2014/main" id="{250206AA-7E47-4F4C-A348-0CA2E1136546}"/>
                  </a:ext>
                </a:extLst>
              </p:cNvPr>
              <p:cNvGrpSpPr>
                <a:grpSpLocks/>
              </p:cNvGrpSpPr>
              <p:nvPr/>
            </p:nvGrpSpPr>
            <p:grpSpPr bwMode="auto">
              <a:xfrm>
                <a:off x="144" y="144"/>
                <a:ext cx="432" cy="336"/>
                <a:chOff x="144" y="144"/>
                <a:chExt cx="432" cy="336"/>
              </a:xfrm>
            </p:grpSpPr>
            <p:grpSp>
              <p:nvGrpSpPr>
                <p:cNvPr id="157707" name="Group 17">
                  <a:extLst>
                    <a:ext uri="{FF2B5EF4-FFF2-40B4-BE49-F238E27FC236}">
                      <a16:creationId xmlns:a16="http://schemas.microsoft.com/office/drawing/2014/main" id="{F013014E-1BC2-439A-8C89-25BDF4AA0ED8}"/>
                    </a:ext>
                  </a:extLst>
                </p:cNvPr>
                <p:cNvGrpSpPr>
                  <a:grpSpLocks/>
                </p:cNvGrpSpPr>
                <p:nvPr/>
              </p:nvGrpSpPr>
              <p:grpSpPr bwMode="auto">
                <a:xfrm>
                  <a:off x="144" y="144"/>
                  <a:ext cx="432" cy="112"/>
                  <a:chOff x="288" y="256"/>
                  <a:chExt cx="432" cy="112"/>
                </a:xfrm>
              </p:grpSpPr>
              <p:sp>
                <p:nvSpPr>
                  <p:cNvPr id="808978" name="Rectangle 18">
                    <a:extLst>
                      <a:ext uri="{FF2B5EF4-FFF2-40B4-BE49-F238E27FC236}">
                        <a16:creationId xmlns:a16="http://schemas.microsoft.com/office/drawing/2014/main" id="{5998E464-D9A3-410A-A76A-46D99BFF7429}"/>
                      </a:ext>
                    </a:extLst>
                  </p:cNvPr>
                  <p:cNvSpPr>
                    <a:spLocks noChangeArrowheads="1"/>
                  </p:cNvSpPr>
                  <p:nvPr/>
                </p:nvSpPr>
                <p:spPr bwMode="auto">
                  <a:xfrm>
                    <a:off x="288"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sp>
                <p:nvSpPr>
                  <p:cNvPr id="808979" name="Rectangle 19">
                    <a:extLst>
                      <a:ext uri="{FF2B5EF4-FFF2-40B4-BE49-F238E27FC236}">
                        <a16:creationId xmlns:a16="http://schemas.microsoft.com/office/drawing/2014/main" id="{2EA0E024-9D33-4D5A-9A6D-CBC1E577873C}"/>
                      </a:ext>
                    </a:extLst>
                  </p:cNvPr>
                  <p:cNvSpPr>
                    <a:spLocks noChangeArrowheads="1"/>
                  </p:cNvSpPr>
                  <p:nvPr/>
                </p:nvSpPr>
                <p:spPr bwMode="auto">
                  <a:xfrm>
                    <a:off x="576"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sp>
                <p:nvSpPr>
                  <p:cNvPr id="808980" name="Rectangle 20">
                    <a:extLst>
                      <a:ext uri="{FF2B5EF4-FFF2-40B4-BE49-F238E27FC236}">
                        <a16:creationId xmlns:a16="http://schemas.microsoft.com/office/drawing/2014/main" id="{C87035E2-E6FA-4C82-A053-91150A70C193}"/>
                      </a:ext>
                    </a:extLst>
                  </p:cNvPr>
                  <p:cNvSpPr>
                    <a:spLocks noChangeArrowheads="1"/>
                  </p:cNvSpPr>
                  <p:nvPr/>
                </p:nvSpPr>
                <p:spPr bwMode="auto">
                  <a:xfrm>
                    <a:off x="432"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grpSp>
            <p:grpSp>
              <p:nvGrpSpPr>
                <p:cNvPr id="157708" name="Group 21">
                  <a:extLst>
                    <a:ext uri="{FF2B5EF4-FFF2-40B4-BE49-F238E27FC236}">
                      <a16:creationId xmlns:a16="http://schemas.microsoft.com/office/drawing/2014/main" id="{AFFBAF0B-D236-41FC-86AF-1237208472E8}"/>
                    </a:ext>
                  </a:extLst>
                </p:cNvPr>
                <p:cNvGrpSpPr>
                  <a:grpSpLocks/>
                </p:cNvGrpSpPr>
                <p:nvPr/>
              </p:nvGrpSpPr>
              <p:grpSpPr bwMode="auto">
                <a:xfrm>
                  <a:off x="144" y="368"/>
                  <a:ext cx="432" cy="112"/>
                  <a:chOff x="288" y="256"/>
                  <a:chExt cx="432" cy="112"/>
                </a:xfrm>
              </p:grpSpPr>
              <p:sp>
                <p:nvSpPr>
                  <p:cNvPr id="808982" name="Rectangle 22">
                    <a:extLst>
                      <a:ext uri="{FF2B5EF4-FFF2-40B4-BE49-F238E27FC236}">
                        <a16:creationId xmlns:a16="http://schemas.microsoft.com/office/drawing/2014/main" id="{BCB53793-58C4-4339-89D7-5CAA686972ED}"/>
                      </a:ext>
                    </a:extLst>
                  </p:cNvPr>
                  <p:cNvSpPr>
                    <a:spLocks noChangeArrowheads="1"/>
                  </p:cNvSpPr>
                  <p:nvPr/>
                </p:nvSpPr>
                <p:spPr bwMode="auto">
                  <a:xfrm>
                    <a:off x="288"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sp>
                <p:nvSpPr>
                  <p:cNvPr id="808983" name="Rectangle 23">
                    <a:extLst>
                      <a:ext uri="{FF2B5EF4-FFF2-40B4-BE49-F238E27FC236}">
                        <a16:creationId xmlns:a16="http://schemas.microsoft.com/office/drawing/2014/main" id="{4C9D9440-1D77-41F3-883F-AC297A8FF4A1}"/>
                      </a:ext>
                    </a:extLst>
                  </p:cNvPr>
                  <p:cNvSpPr>
                    <a:spLocks noChangeArrowheads="1"/>
                  </p:cNvSpPr>
                  <p:nvPr/>
                </p:nvSpPr>
                <p:spPr bwMode="auto">
                  <a:xfrm>
                    <a:off x="576"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sp>
                <p:nvSpPr>
                  <p:cNvPr id="808984" name="Rectangle 24">
                    <a:extLst>
                      <a:ext uri="{FF2B5EF4-FFF2-40B4-BE49-F238E27FC236}">
                        <a16:creationId xmlns:a16="http://schemas.microsoft.com/office/drawing/2014/main" id="{C6A359C3-4908-4C64-A424-D35332FDFC97}"/>
                      </a:ext>
                    </a:extLst>
                  </p:cNvPr>
                  <p:cNvSpPr>
                    <a:spLocks noChangeArrowheads="1"/>
                  </p:cNvSpPr>
                  <p:nvPr/>
                </p:nvSpPr>
                <p:spPr bwMode="auto">
                  <a:xfrm>
                    <a:off x="432"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grpSp>
          </p:grpSp>
        </p:grpSp>
      </p:grpSp>
      <p:pic>
        <p:nvPicPr>
          <p:cNvPr id="157701" name="Picture 26">
            <a:extLst>
              <a:ext uri="{FF2B5EF4-FFF2-40B4-BE49-F238E27FC236}">
                <a16:creationId xmlns:a16="http://schemas.microsoft.com/office/drawing/2014/main" id="{9D4E577A-5F4A-49CF-A43A-BE018B4744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6988" y="977900"/>
            <a:ext cx="7085012" cy="496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頁尾版面配置區 1">
            <a:extLst>
              <a:ext uri="{FF2B5EF4-FFF2-40B4-BE49-F238E27FC236}">
                <a16:creationId xmlns:a16="http://schemas.microsoft.com/office/drawing/2014/main" id="{96088573-EC81-4F1C-9C61-B0D263120B78}"/>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59747" name="投影片編號版面配置區 2">
            <a:extLst>
              <a:ext uri="{FF2B5EF4-FFF2-40B4-BE49-F238E27FC236}">
                <a16:creationId xmlns:a16="http://schemas.microsoft.com/office/drawing/2014/main" id="{46F0C461-832D-4388-8B1C-812F6506681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5C120E1-61B0-4D5D-958B-E3C9CEBEDD08}" type="slidenum">
              <a:rPr lang="en-US" altLang="zh-TW" b="0"/>
              <a:pPr/>
              <a:t>85</a:t>
            </a:fld>
            <a:endParaRPr lang="en-US" altLang="zh-TW" b="0"/>
          </a:p>
        </p:txBody>
      </p:sp>
      <p:grpSp>
        <p:nvGrpSpPr>
          <p:cNvPr id="159748" name="Group 2">
            <a:extLst>
              <a:ext uri="{FF2B5EF4-FFF2-40B4-BE49-F238E27FC236}">
                <a16:creationId xmlns:a16="http://schemas.microsoft.com/office/drawing/2014/main" id="{8C98D927-FFB4-4F9B-97B8-28937711021E}"/>
              </a:ext>
            </a:extLst>
          </p:cNvPr>
          <p:cNvGrpSpPr>
            <a:grpSpLocks/>
          </p:cNvGrpSpPr>
          <p:nvPr/>
        </p:nvGrpSpPr>
        <p:grpSpPr bwMode="auto">
          <a:xfrm>
            <a:off x="228600" y="228600"/>
            <a:ext cx="8458200" cy="5791200"/>
            <a:chOff x="144" y="144"/>
            <a:chExt cx="5328" cy="3648"/>
          </a:xfrm>
        </p:grpSpPr>
        <p:grpSp>
          <p:nvGrpSpPr>
            <p:cNvPr id="159750" name="Group 3">
              <a:extLst>
                <a:ext uri="{FF2B5EF4-FFF2-40B4-BE49-F238E27FC236}">
                  <a16:creationId xmlns:a16="http://schemas.microsoft.com/office/drawing/2014/main" id="{D336B849-96FB-4F98-B63E-DF6606BB3341}"/>
                </a:ext>
              </a:extLst>
            </p:cNvPr>
            <p:cNvGrpSpPr>
              <a:grpSpLocks/>
            </p:cNvGrpSpPr>
            <p:nvPr/>
          </p:nvGrpSpPr>
          <p:grpSpPr bwMode="auto">
            <a:xfrm>
              <a:off x="144" y="144"/>
              <a:ext cx="432" cy="3648"/>
              <a:chOff x="48" y="48"/>
              <a:chExt cx="576" cy="3984"/>
            </a:xfrm>
          </p:grpSpPr>
          <p:sp>
            <p:nvSpPr>
              <p:cNvPr id="159769" name="Rectangle 4">
                <a:extLst>
                  <a:ext uri="{FF2B5EF4-FFF2-40B4-BE49-F238E27FC236}">
                    <a16:creationId xmlns:a16="http://schemas.microsoft.com/office/drawing/2014/main" id="{FA8AFC89-8B6D-4C95-BB27-2C24B8A27C1C}"/>
                  </a:ext>
                </a:extLst>
              </p:cNvPr>
              <p:cNvSpPr>
                <a:spLocks noChangeArrowheads="1"/>
              </p:cNvSpPr>
              <p:nvPr/>
            </p:nvSpPr>
            <p:spPr bwMode="auto">
              <a:xfrm>
                <a:off x="240" y="48"/>
                <a:ext cx="192" cy="3984"/>
              </a:xfrm>
              <a:prstGeom prst="rect">
                <a:avLst/>
              </a:prstGeom>
              <a:solidFill>
                <a:srgbClr val="DDDDDD"/>
              </a:solidFill>
              <a:ln w="19050">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159770" name="Rectangle 5">
                <a:extLst>
                  <a:ext uri="{FF2B5EF4-FFF2-40B4-BE49-F238E27FC236}">
                    <a16:creationId xmlns:a16="http://schemas.microsoft.com/office/drawing/2014/main" id="{D1299AA3-811C-415B-A69D-4AEF865F421D}"/>
                  </a:ext>
                </a:extLst>
              </p:cNvPr>
              <p:cNvSpPr>
                <a:spLocks noChangeArrowheads="1"/>
              </p:cNvSpPr>
              <p:nvPr/>
            </p:nvSpPr>
            <p:spPr bwMode="auto">
              <a:xfrm>
                <a:off x="48" y="48"/>
                <a:ext cx="192" cy="3984"/>
              </a:xfrm>
              <a:prstGeom prst="rect">
                <a:avLst/>
              </a:prstGeom>
              <a:solidFill>
                <a:srgbClr val="DDDDDD"/>
              </a:solidFill>
              <a:ln w="19050">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159771" name="Rectangle 6">
                <a:extLst>
                  <a:ext uri="{FF2B5EF4-FFF2-40B4-BE49-F238E27FC236}">
                    <a16:creationId xmlns:a16="http://schemas.microsoft.com/office/drawing/2014/main" id="{878A314A-A91E-401A-8F6B-D9D38783798B}"/>
                  </a:ext>
                </a:extLst>
              </p:cNvPr>
              <p:cNvSpPr>
                <a:spLocks noChangeArrowheads="1"/>
              </p:cNvSpPr>
              <p:nvPr/>
            </p:nvSpPr>
            <p:spPr bwMode="auto">
              <a:xfrm>
                <a:off x="432" y="48"/>
                <a:ext cx="192" cy="3984"/>
              </a:xfrm>
              <a:prstGeom prst="rect">
                <a:avLst/>
              </a:prstGeom>
              <a:solidFill>
                <a:srgbClr val="DDDDDD"/>
              </a:solidFill>
              <a:ln w="19050">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grpSp>
        <p:grpSp>
          <p:nvGrpSpPr>
            <p:cNvPr id="159751" name="Group 7">
              <a:extLst>
                <a:ext uri="{FF2B5EF4-FFF2-40B4-BE49-F238E27FC236}">
                  <a16:creationId xmlns:a16="http://schemas.microsoft.com/office/drawing/2014/main" id="{97BB4212-ADEA-4122-A93F-9F01E50D2473}"/>
                </a:ext>
              </a:extLst>
            </p:cNvPr>
            <p:cNvGrpSpPr>
              <a:grpSpLocks/>
            </p:cNvGrpSpPr>
            <p:nvPr/>
          </p:nvGrpSpPr>
          <p:grpSpPr bwMode="auto">
            <a:xfrm>
              <a:off x="144" y="144"/>
              <a:ext cx="5328" cy="336"/>
              <a:chOff x="0" y="144"/>
              <a:chExt cx="5760" cy="432"/>
            </a:xfrm>
          </p:grpSpPr>
          <p:sp>
            <p:nvSpPr>
              <p:cNvPr id="159766" name="Rectangle 8">
                <a:extLst>
                  <a:ext uri="{FF2B5EF4-FFF2-40B4-BE49-F238E27FC236}">
                    <a16:creationId xmlns:a16="http://schemas.microsoft.com/office/drawing/2014/main" id="{731457F1-D6F4-4D42-8881-94C146B7FDAA}"/>
                  </a:ext>
                </a:extLst>
              </p:cNvPr>
              <p:cNvSpPr>
                <a:spLocks noChangeArrowheads="1"/>
              </p:cNvSpPr>
              <p:nvPr/>
            </p:nvSpPr>
            <p:spPr bwMode="auto">
              <a:xfrm>
                <a:off x="0" y="144"/>
                <a:ext cx="5760" cy="144"/>
              </a:xfrm>
              <a:prstGeom prst="rect">
                <a:avLst/>
              </a:prstGeom>
              <a:solidFill>
                <a:srgbClr val="DDDDDD"/>
              </a:solidFill>
              <a:ln w="19050">
                <a:pattFill prst="pct25">
                  <a:fgClr>
                    <a:schemeClr val="fo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159767" name="Rectangle 9">
                <a:extLst>
                  <a:ext uri="{FF2B5EF4-FFF2-40B4-BE49-F238E27FC236}">
                    <a16:creationId xmlns:a16="http://schemas.microsoft.com/office/drawing/2014/main" id="{0C6AE4BD-8093-41F0-8E93-5100A9995465}"/>
                  </a:ext>
                </a:extLst>
              </p:cNvPr>
              <p:cNvSpPr>
                <a:spLocks noChangeArrowheads="1"/>
              </p:cNvSpPr>
              <p:nvPr/>
            </p:nvSpPr>
            <p:spPr bwMode="auto">
              <a:xfrm>
                <a:off x="0" y="288"/>
                <a:ext cx="5760" cy="144"/>
              </a:xfrm>
              <a:prstGeom prst="rect">
                <a:avLst/>
              </a:prstGeom>
              <a:solidFill>
                <a:srgbClr val="DDDDDD"/>
              </a:solidFill>
              <a:ln w="19050">
                <a:pattFill prst="pct25">
                  <a:fgClr>
                    <a:schemeClr val="fo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159768" name="Rectangle 10">
                <a:extLst>
                  <a:ext uri="{FF2B5EF4-FFF2-40B4-BE49-F238E27FC236}">
                    <a16:creationId xmlns:a16="http://schemas.microsoft.com/office/drawing/2014/main" id="{3EC70A8B-BFA3-4A5A-AC7B-FE55117FA7F5}"/>
                  </a:ext>
                </a:extLst>
              </p:cNvPr>
              <p:cNvSpPr>
                <a:spLocks noChangeArrowheads="1"/>
              </p:cNvSpPr>
              <p:nvPr/>
            </p:nvSpPr>
            <p:spPr bwMode="auto">
              <a:xfrm>
                <a:off x="0" y="432"/>
                <a:ext cx="5760" cy="144"/>
              </a:xfrm>
              <a:prstGeom prst="rect">
                <a:avLst/>
              </a:prstGeom>
              <a:solidFill>
                <a:srgbClr val="DDDDDD"/>
              </a:solidFill>
              <a:ln w="19050">
                <a:pattFill prst="pct25">
                  <a:fgClr>
                    <a:schemeClr val="fo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grpSp>
        <p:grpSp>
          <p:nvGrpSpPr>
            <p:cNvPr id="159752" name="Group 11">
              <a:extLst>
                <a:ext uri="{FF2B5EF4-FFF2-40B4-BE49-F238E27FC236}">
                  <a16:creationId xmlns:a16="http://schemas.microsoft.com/office/drawing/2014/main" id="{0CF42A1B-705C-4CBD-A6CC-8C8468EC4308}"/>
                </a:ext>
              </a:extLst>
            </p:cNvPr>
            <p:cNvGrpSpPr>
              <a:grpSpLocks/>
            </p:cNvGrpSpPr>
            <p:nvPr/>
          </p:nvGrpSpPr>
          <p:grpSpPr bwMode="auto">
            <a:xfrm>
              <a:off x="144" y="144"/>
              <a:ext cx="432" cy="336"/>
              <a:chOff x="144" y="144"/>
              <a:chExt cx="432" cy="336"/>
            </a:xfrm>
          </p:grpSpPr>
          <p:grpSp>
            <p:nvGrpSpPr>
              <p:cNvPr id="159753" name="Group 12">
                <a:extLst>
                  <a:ext uri="{FF2B5EF4-FFF2-40B4-BE49-F238E27FC236}">
                    <a16:creationId xmlns:a16="http://schemas.microsoft.com/office/drawing/2014/main" id="{1A5C7C8A-10C2-48A8-BB85-E7D1550436D3}"/>
                  </a:ext>
                </a:extLst>
              </p:cNvPr>
              <p:cNvGrpSpPr>
                <a:grpSpLocks/>
              </p:cNvGrpSpPr>
              <p:nvPr/>
            </p:nvGrpSpPr>
            <p:grpSpPr bwMode="auto">
              <a:xfrm>
                <a:off x="144" y="256"/>
                <a:ext cx="432" cy="112"/>
                <a:chOff x="288" y="256"/>
                <a:chExt cx="432" cy="112"/>
              </a:xfrm>
            </p:grpSpPr>
            <p:sp>
              <p:nvSpPr>
                <p:cNvPr id="811021" name="Rectangle 13">
                  <a:extLst>
                    <a:ext uri="{FF2B5EF4-FFF2-40B4-BE49-F238E27FC236}">
                      <a16:creationId xmlns:a16="http://schemas.microsoft.com/office/drawing/2014/main" id="{63442615-B7DF-4459-8A7C-878295FCC327}"/>
                    </a:ext>
                  </a:extLst>
                </p:cNvPr>
                <p:cNvSpPr>
                  <a:spLocks noChangeArrowheads="1"/>
                </p:cNvSpPr>
                <p:nvPr/>
              </p:nvSpPr>
              <p:spPr bwMode="auto">
                <a:xfrm>
                  <a:off x="288"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sp>
              <p:nvSpPr>
                <p:cNvPr id="811022" name="Rectangle 14">
                  <a:extLst>
                    <a:ext uri="{FF2B5EF4-FFF2-40B4-BE49-F238E27FC236}">
                      <a16:creationId xmlns:a16="http://schemas.microsoft.com/office/drawing/2014/main" id="{12B915BF-10BD-4039-905A-69C32AFCD863}"/>
                    </a:ext>
                  </a:extLst>
                </p:cNvPr>
                <p:cNvSpPr>
                  <a:spLocks noChangeArrowheads="1"/>
                </p:cNvSpPr>
                <p:nvPr/>
              </p:nvSpPr>
              <p:spPr bwMode="auto">
                <a:xfrm>
                  <a:off x="576"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sp>
              <p:nvSpPr>
                <p:cNvPr id="811023" name="Rectangle 15">
                  <a:extLst>
                    <a:ext uri="{FF2B5EF4-FFF2-40B4-BE49-F238E27FC236}">
                      <a16:creationId xmlns:a16="http://schemas.microsoft.com/office/drawing/2014/main" id="{278DAB6F-9E56-4948-9D39-3362FDE148F0}"/>
                    </a:ext>
                  </a:extLst>
                </p:cNvPr>
                <p:cNvSpPr>
                  <a:spLocks noChangeArrowheads="1"/>
                </p:cNvSpPr>
                <p:nvPr/>
              </p:nvSpPr>
              <p:spPr bwMode="auto">
                <a:xfrm>
                  <a:off x="432"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grpSp>
          <p:grpSp>
            <p:nvGrpSpPr>
              <p:cNvPr id="159754" name="Group 16">
                <a:extLst>
                  <a:ext uri="{FF2B5EF4-FFF2-40B4-BE49-F238E27FC236}">
                    <a16:creationId xmlns:a16="http://schemas.microsoft.com/office/drawing/2014/main" id="{D8893367-09C5-4E9F-A909-11C032C62E7F}"/>
                  </a:ext>
                </a:extLst>
              </p:cNvPr>
              <p:cNvGrpSpPr>
                <a:grpSpLocks/>
              </p:cNvGrpSpPr>
              <p:nvPr/>
            </p:nvGrpSpPr>
            <p:grpSpPr bwMode="auto">
              <a:xfrm>
                <a:off x="144" y="144"/>
                <a:ext cx="432" cy="336"/>
                <a:chOff x="144" y="144"/>
                <a:chExt cx="432" cy="336"/>
              </a:xfrm>
            </p:grpSpPr>
            <p:grpSp>
              <p:nvGrpSpPr>
                <p:cNvPr id="159755" name="Group 17">
                  <a:extLst>
                    <a:ext uri="{FF2B5EF4-FFF2-40B4-BE49-F238E27FC236}">
                      <a16:creationId xmlns:a16="http://schemas.microsoft.com/office/drawing/2014/main" id="{290FF7AC-84A7-4F1A-A159-3693E5993D4E}"/>
                    </a:ext>
                  </a:extLst>
                </p:cNvPr>
                <p:cNvGrpSpPr>
                  <a:grpSpLocks/>
                </p:cNvGrpSpPr>
                <p:nvPr/>
              </p:nvGrpSpPr>
              <p:grpSpPr bwMode="auto">
                <a:xfrm>
                  <a:off x="144" y="144"/>
                  <a:ext cx="432" cy="112"/>
                  <a:chOff x="288" y="256"/>
                  <a:chExt cx="432" cy="112"/>
                </a:xfrm>
              </p:grpSpPr>
              <p:sp>
                <p:nvSpPr>
                  <p:cNvPr id="811026" name="Rectangle 18">
                    <a:extLst>
                      <a:ext uri="{FF2B5EF4-FFF2-40B4-BE49-F238E27FC236}">
                        <a16:creationId xmlns:a16="http://schemas.microsoft.com/office/drawing/2014/main" id="{DE1D6052-252A-4A31-A4FE-9EECEDCA4184}"/>
                      </a:ext>
                    </a:extLst>
                  </p:cNvPr>
                  <p:cNvSpPr>
                    <a:spLocks noChangeArrowheads="1"/>
                  </p:cNvSpPr>
                  <p:nvPr/>
                </p:nvSpPr>
                <p:spPr bwMode="auto">
                  <a:xfrm>
                    <a:off x="288"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sp>
                <p:nvSpPr>
                  <p:cNvPr id="811027" name="Rectangle 19">
                    <a:extLst>
                      <a:ext uri="{FF2B5EF4-FFF2-40B4-BE49-F238E27FC236}">
                        <a16:creationId xmlns:a16="http://schemas.microsoft.com/office/drawing/2014/main" id="{0573B4BB-95F9-486B-A36D-6114647AB1DB}"/>
                      </a:ext>
                    </a:extLst>
                  </p:cNvPr>
                  <p:cNvSpPr>
                    <a:spLocks noChangeArrowheads="1"/>
                  </p:cNvSpPr>
                  <p:nvPr/>
                </p:nvSpPr>
                <p:spPr bwMode="auto">
                  <a:xfrm>
                    <a:off x="576"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sp>
                <p:nvSpPr>
                  <p:cNvPr id="811028" name="Rectangle 20">
                    <a:extLst>
                      <a:ext uri="{FF2B5EF4-FFF2-40B4-BE49-F238E27FC236}">
                        <a16:creationId xmlns:a16="http://schemas.microsoft.com/office/drawing/2014/main" id="{8520D6C9-B09C-49CB-B546-1E7C5BDA8A4B}"/>
                      </a:ext>
                    </a:extLst>
                  </p:cNvPr>
                  <p:cNvSpPr>
                    <a:spLocks noChangeArrowheads="1"/>
                  </p:cNvSpPr>
                  <p:nvPr/>
                </p:nvSpPr>
                <p:spPr bwMode="auto">
                  <a:xfrm>
                    <a:off x="432"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grpSp>
            <p:grpSp>
              <p:nvGrpSpPr>
                <p:cNvPr id="159756" name="Group 21">
                  <a:extLst>
                    <a:ext uri="{FF2B5EF4-FFF2-40B4-BE49-F238E27FC236}">
                      <a16:creationId xmlns:a16="http://schemas.microsoft.com/office/drawing/2014/main" id="{236629B2-9A35-4B68-B7A2-9F85AC93BDA9}"/>
                    </a:ext>
                  </a:extLst>
                </p:cNvPr>
                <p:cNvGrpSpPr>
                  <a:grpSpLocks/>
                </p:cNvGrpSpPr>
                <p:nvPr/>
              </p:nvGrpSpPr>
              <p:grpSpPr bwMode="auto">
                <a:xfrm>
                  <a:off x="144" y="368"/>
                  <a:ext cx="432" cy="112"/>
                  <a:chOff x="288" y="256"/>
                  <a:chExt cx="432" cy="112"/>
                </a:xfrm>
              </p:grpSpPr>
              <p:sp>
                <p:nvSpPr>
                  <p:cNvPr id="811030" name="Rectangle 22">
                    <a:extLst>
                      <a:ext uri="{FF2B5EF4-FFF2-40B4-BE49-F238E27FC236}">
                        <a16:creationId xmlns:a16="http://schemas.microsoft.com/office/drawing/2014/main" id="{4A9B6EA1-5A88-450D-9B47-FCB63A586A08}"/>
                      </a:ext>
                    </a:extLst>
                  </p:cNvPr>
                  <p:cNvSpPr>
                    <a:spLocks noChangeArrowheads="1"/>
                  </p:cNvSpPr>
                  <p:nvPr/>
                </p:nvSpPr>
                <p:spPr bwMode="auto">
                  <a:xfrm>
                    <a:off x="288"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sp>
                <p:nvSpPr>
                  <p:cNvPr id="811031" name="Rectangle 23">
                    <a:extLst>
                      <a:ext uri="{FF2B5EF4-FFF2-40B4-BE49-F238E27FC236}">
                        <a16:creationId xmlns:a16="http://schemas.microsoft.com/office/drawing/2014/main" id="{B9BEDBDA-F461-4F9A-8907-D0B3B84A91B3}"/>
                      </a:ext>
                    </a:extLst>
                  </p:cNvPr>
                  <p:cNvSpPr>
                    <a:spLocks noChangeArrowheads="1"/>
                  </p:cNvSpPr>
                  <p:nvPr/>
                </p:nvSpPr>
                <p:spPr bwMode="auto">
                  <a:xfrm>
                    <a:off x="576"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sp>
                <p:nvSpPr>
                  <p:cNvPr id="811032" name="Rectangle 24">
                    <a:extLst>
                      <a:ext uri="{FF2B5EF4-FFF2-40B4-BE49-F238E27FC236}">
                        <a16:creationId xmlns:a16="http://schemas.microsoft.com/office/drawing/2014/main" id="{593DFBC9-7789-4CA8-9B49-B3C29179E9DB}"/>
                      </a:ext>
                    </a:extLst>
                  </p:cNvPr>
                  <p:cNvSpPr>
                    <a:spLocks noChangeArrowheads="1"/>
                  </p:cNvSpPr>
                  <p:nvPr/>
                </p:nvSpPr>
                <p:spPr bwMode="auto">
                  <a:xfrm>
                    <a:off x="432"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grpSp>
          </p:grpSp>
        </p:grpSp>
      </p:grpSp>
      <p:pic>
        <p:nvPicPr>
          <p:cNvPr id="159749" name="Picture 26">
            <a:extLst>
              <a:ext uri="{FF2B5EF4-FFF2-40B4-BE49-F238E27FC236}">
                <a16:creationId xmlns:a16="http://schemas.microsoft.com/office/drawing/2014/main" id="{317D8771-6C41-4DE7-8B47-3F446FD583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300" y="1851025"/>
            <a:ext cx="7048500" cy="302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頁尾版面配置區 1">
            <a:extLst>
              <a:ext uri="{FF2B5EF4-FFF2-40B4-BE49-F238E27FC236}">
                <a16:creationId xmlns:a16="http://schemas.microsoft.com/office/drawing/2014/main" id="{E77A0329-0C38-4769-9984-70E63A5E9464}"/>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61795" name="投影片編號版面配置區 2">
            <a:extLst>
              <a:ext uri="{FF2B5EF4-FFF2-40B4-BE49-F238E27FC236}">
                <a16:creationId xmlns:a16="http://schemas.microsoft.com/office/drawing/2014/main" id="{E5C40DB2-A726-423E-AAE9-608466E39138}"/>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FBEACE4-1EBD-468C-B0BB-22CA28DFC924}" type="slidenum">
              <a:rPr lang="en-US" altLang="zh-TW" b="0"/>
              <a:pPr/>
              <a:t>86</a:t>
            </a:fld>
            <a:endParaRPr lang="en-US" altLang="zh-TW" b="0"/>
          </a:p>
        </p:txBody>
      </p:sp>
      <p:sp>
        <p:nvSpPr>
          <p:cNvPr id="161796" name="Text Box 2">
            <a:extLst>
              <a:ext uri="{FF2B5EF4-FFF2-40B4-BE49-F238E27FC236}">
                <a16:creationId xmlns:a16="http://schemas.microsoft.com/office/drawing/2014/main" id="{C096E069-8E94-49DE-8E48-E424171B5774}"/>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7.30</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Reassembly table</a:t>
            </a:r>
          </a:p>
        </p:txBody>
      </p:sp>
      <p:sp>
        <p:nvSpPr>
          <p:cNvPr id="161797" name="Rectangle 3">
            <a:extLst>
              <a:ext uri="{FF2B5EF4-FFF2-40B4-BE49-F238E27FC236}">
                <a16:creationId xmlns:a16="http://schemas.microsoft.com/office/drawing/2014/main" id="{2C2B8824-7C4A-42E7-9CCE-534586C3F66F}"/>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61798" name="Rectangle 4">
            <a:extLst>
              <a:ext uri="{FF2B5EF4-FFF2-40B4-BE49-F238E27FC236}">
                <a16:creationId xmlns:a16="http://schemas.microsoft.com/office/drawing/2014/main" id="{2F8E1BD1-29E1-4BC5-918D-84F07F8C0759}"/>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61799" name="Rectangle 5">
            <a:extLst>
              <a:ext uri="{FF2B5EF4-FFF2-40B4-BE49-F238E27FC236}">
                <a16:creationId xmlns:a16="http://schemas.microsoft.com/office/drawing/2014/main" id="{289B40C4-0D04-4D49-AEBD-5714CC6496D3}"/>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61800" name="Rectangle 6">
            <a:extLst>
              <a:ext uri="{FF2B5EF4-FFF2-40B4-BE49-F238E27FC236}">
                <a16:creationId xmlns:a16="http://schemas.microsoft.com/office/drawing/2014/main" id="{0FC1C738-5148-424F-822E-5EEB0F7EA464}"/>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61801" name="Rectangle 7">
            <a:extLst>
              <a:ext uri="{FF2B5EF4-FFF2-40B4-BE49-F238E27FC236}">
                <a16:creationId xmlns:a16="http://schemas.microsoft.com/office/drawing/2014/main" id="{643CBB86-8A95-4D66-96D3-2D023C29EBD0}"/>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61802" name="Rectangle 8">
            <a:extLst>
              <a:ext uri="{FF2B5EF4-FFF2-40B4-BE49-F238E27FC236}">
                <a16:creationId xmlns:a16="http://schemas.microsoft.com/office/drawing/2014/main" id="{319AA4FC-C52F-465E-8031-0003BA981A7F}"/>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61803" name="Rectangle 9">
            <a:extLst>
              <a:ext uri="{FF2B5EF4-FFF2-40B4-BE49-F238E27FC236}">
                <a16:creationId xmlns:a16="http://schemas.microsoft.com/office/drawing/2014/main" id="{6076E24D-37C1-49A6-A793-AF48EB1D94C1}"/>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161804" name="Picture 10">
            <a:extLst>
              <a:ext uri="{FF2B5EF4-FFF2-40B4-BE49-F238E27FC236}">
                <a16:creationId xmlns:a16="http://schemas.microsoft.com/office/drawing/2014/main" id="{E8B532AF-DC41-46FF-8A28-7DB28D427E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13" y="2865438"/>
            <a:ext cx="8281987" cy="1096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頁尾版面配置區 1">
            <a:extLst>
              <a:ext uri="{FF2B5EF4-FFF2-40B4-BE49-F238E27FC236}">
                <a16:creationId xmlns:a16="http://schemas.microsoft.com/office/drawing/2014/main" id="{4D0303B3-C825-4716-AEE5-FC23118D67F4}"/>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63843" name="投影片編號版面配置區 2">
            <a:extLst>
              <a:ext uri="{FF2B5EF4-FFF2-40B4-BE49-F238E27FC236}">
                <a16:creationId xmlns:a16="http://schemas.microsoft.com/office/drawing/2014/main" id="{0F39D041-D2A7-418B-A48A-9E029AA81C6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B6CE2D3-2565-4A33-BAF7-B6E567676404}" type="slidenum">
              <a:rPr lang="en-US" altLang="zh-TW" b="0"/>
              <a:pPr/>
              <a:t>87</a:t>
            </a:fld>
            <a:endParaRPr lang="en-US" altLang="zh-TW" b="0"/>
          </a:p>
        </p:txBody>
      </p:sp>
      <p:grpSp>
        <p:nvGrpSpPr>
          <p:cNvPr id="163844" name="Group 2">
            <a:extLst>
              <a:ext uri="{FF2B5EF4-FFF2-40B4-BE49-F238E27FC236}">
                <a16:creationId xmlns:a16="http://schemas.microsoft.com/office/drawing/2014/main" id="{DA829321-5F87-426F-B875-B30667FFF75E}"/>
              </a:ext>
            </a:extLst>
          </p:cNvPr>
          <p:cNvGrpSpPr>
            <a:grpSpLocks/>
          </p:cNvGrpSpPr>
          <p:nvPr/>
        </p:nvGrpSpPr>
        <p:grpSpPr bwMode="auto">
          <a:xfrm>
            <a:off x="228600" y="228600"/>
            <a:ext cx="8458200" cy="5791200"/>
            <a:chOff x="144" y="144"/>
            <a:chExt cx="5328" cy="3648"/>
          </a:xfrm>
        </p:grpSpPr>
        <p:grpSp>
          <p:nvGrpSpPr>
            <p:cNvPr id="163846" name="Group 3">
              <a:extLst>
                <a:ext uri="{FF2B5EF4-FFF2-40B4-BE49-F238E27FC236}">
                  <a16:creationId xmlns:a16="http://schemas.microsoft.com/office/drawing/2014/main" id="{97D29EA0-5266-4909-90A5-098E9206A31B}"/>
                </a:ext>
              </a:extLst>
            </p:cNvPr>
            <p:cNvGrpSpPr>
              <a:grpSpLocks/>
            </p:cNvGrpSpPr>
            <p:nvPr/>
          </p:nvGrpSpPr>
          <p:grpSpPr bwMode="auto">
            <a:xfrm>
              <a:off x="144" y="144"/>
              <a:ext cx="432" cy="3648"/>
              <a:chOff x="48" y="48"/>
              <a:chExt cx="576" cy="3984"/>
            </a:xfrm>
          </p:grpSpPr>
          <p:sp>
            <p:nvSpPr>
              <p:cNvPr id="163865" name="Rectangle 4">
                <a:extLst>
                  <a:ext uri="{FF2B5EF4-FFF2-40B4-BE49-F238E27FC236}">
                    <a16:creationId xmlns:a16="http://schemas.microsoft.com/office/drawing/2014/main" id="{97017DAE-137F-4FBF-9785-A19BE48A057C}"/>
                  </a:ext>
                </a:extLst>
              </p:cNvPr>
              <p:cNvSpPr>
                <a:spLocks noChangeArrowheads="1"/>
              </p:cNvSpPr>
              <p:nvPr/>
            </p:nvSpPr>
            <p:spPr bwMode="auto">
              <a:xfrm>
                <a:off x="240" y="48"/>
                <a:ext cx="192" cy="3984"/>
              </a:xfrm>
              <a:prstGeom prst="rect">
                <a:avLst/>
              </a:prstGeom>
              <a:solidFill>
                <a:srgbClr val="DDDDDD"/>
              </a:solidFill>
              <a:ln w="19050">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163866" name="Rectangle 5">
                <a:extLst>
                  <a:ext uri="{FF2B5EF4-FFF2-40B4-BE49-F238E27FC236}">
                    <a16:creationId xmlns:a16="http://schemas.microsoft.com/office/drawing/2014/main" id="{07E49047-22A4-43A4-A3DD-A4F53D23175B}"/>
                  </a:ext>
                </a:extLst>
              </p:cNvPr>
              <p:cNvSpPr>
                <a:spLocks noChangeArrowheads="1"/>
              </p:cNvSpPr>
              <p:nvPr/>
            </p:nvSpPr>
            <p:spPr bwMode="auto">
              <a:xfrm>
                <a:off x="48" y="48"/>
                <a:ext cx="192" cy="3984"/>
              </a:xfrm>
              <a:prstGeom prst="rect">
                <a:avLst/>
              </a:prstGeom>
              <a:solidFill>
                <a:srgbClr val="DDDDDD"/>
              </a:solidFill>
              <a:ln w="19050">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163867" name="Rectangle 6">
                <a:extLst>
                  <a:ext uri="{FF2B5EF4-FFF2-40B4-BE49-F238E27FC236}">
                    <a16:creationId xmlns:a16="http://schemas.microsoft.com/office/drawing/2014/main" id="{245AAA8F-ED66-4BBA-B9A2-35F7D8DB96D6}"/>
                  </a:ext>
                </a:extLst>
              </p:cNvPr>
              <p:cNvSpPr>
                <a:spLocks noChangeArrowheads="1"/>
              </p:cNvSpPr>
              <p:nvPr/>
            </p:nvSpPr>
            <p:spPr bwMode="auto">
              <a:xfrm>
                <a:off x="432" y="48"/>
                <a:ext cx="192" cy="3984"/>
              </a:xfrm>
              <a:prstGeom prst="rect">
                <a:avLst/>
              </a:prstGeom>
              <a:solidFill>
                <a:srgbClr val="DDDDDD"/>
              </a:solidFill>
              <a:ln w="19050">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grpSp>
        <p:grpSp>
          <p:nvGrpSpPr>
            <p:cNvPr id="163847" name="Group 7">
              <a:extLst>
                <a:ext uri="{FF2B5EF4-FFF2-40B4-BE49-F238E27FC236}">
                  <a16:creationId xmlns:a16="http://schemas.microsoft.com/office/drawing/2014/main" id="{84EDBA8D-ACD8-443F-A75C-17DB92FFC0A0}"/>
                </a:ext>
              </a:extLst>
            </p:cNvPr>
            <p:cNvGrpSpPr>
              <a:grpSpLocks/>
            </p:cNvGrpSpPr>
            <p:nvPr/>
          </p:nvGrpSpPr>
          <p:grpSpPr bwMode="auto">
            <a:xfrm>
              <a:off x="144" y="144"/>
              <a:ext cx="5328" cy="336"/>
              <a:chOff x="0" y="144"/>
              <a:chExt cx="5760" cy="432"/>
            </a:xfrm>
          </p:grpSpPr>
          <p:sp>
            <p:nvSpPr>
              <p:cNvPr id="163862" name="Rectangle 8">
                <a:extLst>
                  <a:ext uri="{FF2B5EF4-FFF2-40B4-BE49-F238E27FC236}">
                    <a16:creationId xmlns:a16="http://schemas.microsoft.com/office/drawing/2014/main" id="{EF2E8378-9CCD-4F97-8CCF-74518017F6B8}"/>
                  </a:ext>
                </a:extLst>
              </p:cNvPr>
              <p:cNvSpPr>
                <a:spLocks noChangeArrowheads="1"/>
              </p:cNvSpPr>
              <p:nvPr/>
            </p:nvSpPr>
            <p:spPr bwMode="auto">
              <a:xfrm>
                <a:off x="0" y="144"/>
                <a:ext cx="5760" cy="144"/>
              </a:xfrm>
              <a:prstGeom prst="rect">
                <a:avLst/>
              </a:prstGeom>
              <a:solidFill>
                <a:srgbClr val="DDDDDD"/>
              </a:solidFill>
              <a:ln w="19050">
                <a:pattFill prst="pct25">
                  <a:fgClr>
                    <a:schemeClr val="fo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163863" name="Rectangle 9">
                <a:extLst>
                  <a:ext uri="{FF2B5EF4-FFF2-40B4-BE49-F238E27FC236}">
                    <a16:creationId xmlns:a16="http://schemas.microsoft.com/office/drawing/2014/main" id="{6BBFE67F-2378-4B67-B339-ADD45F4EDA74}"/>
                  </a:ext>
                </a:extLst>
              </p:cNvPr>
              <p:cNvSpPr>
                <a:spLocks noChangeArrowheads="1"/>
              </p:cNvSpPr>
              <p:nvPr/>
            </p:nvSpPr>
            <p:spPr bwMode="auto">
              <a:xfrm>
                <a:off x="0" y="288"/>
                <a:ext cx="5760" cy="144"/>
              </a:xfrm>
              <a:prstGeom prst="rect">
                <a:avLst/>
              </a:prstGeom>
              <a:solidFill>
                <a:srgbClr val="DDDDDD"/>
              </a:solidFill>
              <a:ln w="19050">
                <a:pattFill prst="pct25">
                  <a:fgClr>
                    <a:schemeClr val="fo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163864" name="Rectangle 10">
                <a:extLst>
                  <a:ext uri="{FF2B5EF4-FFF2-40B4-BE49-F238E27FC236}">
                    <a16:creationId xmlns:a16="http://schemas.microsoft.com/office/drawing/2014/main" id="{0560E520-CFDB-4C26-9279-5C20726AEF96}"/>
                  </a:ext>
                </a:extLst>
              </p:cNvPr>
              <p:cNvSpPr>
                <a:spLocks noChangeArrowheads="1"/>
              </p:cNvSpPr>
              <p:nvPr/>
            </p:nvSpPr>
            <p:spPr bwMode="auto">
              <a:xfrm>
                <a:off x="0" y="432"/>
                <a:ext cx="5760" cy="144"/>
              </a:xfrm>
              <a:prstGeom prst="rect">
                <a:avLst/>
              </a:prstGeom>
              <a:solidFill>
                <a:srgbClr val="DDDDDD"/>
              </a:solidFill>
              <a:ln w="19050">
                <a:pattFill prst="pct25">
                  <a:fgClr>
                    <a:schemeClr val="fo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grpSp>
        <p:grpSp>
          <p:nvGrpSpPr>
            <p:cNvPr id="163848" name="Group 11">
              <a:extLst>
                <a:ext uri="{FF2B5EF4-FFF2-40B4-BE49-F238E27FC236}">
                  <a16:creationId xmlns:a16="http://schemas.microsoft.com/office/drawing/2014/main" id="{6525D393-6B7F-441A-95A9-4C619808BB68}"/>
                </a:ext>
              </a:extLst>
            </p:cNvPr>
            <p:cNvGrpSpPr>
              <a:grpSpLocks/>
            </p:cNvGrpSpPr>
            <p:nvPr/>
          </p:nvGrpSpPr>
          <p:grpSpPr bwMode="auto">
            <a:xfrm>
              <a:off x="144" y="144"/>
              <a:ext cx="432" cy="336"/>
              <a:chOff x="144" y="144"/>
              <a:chExt cx="432" cy="336"/>
            </a:xfrm>
          </p:grpSpPr>
          <p:grpSp>
            <p:nvGrpSpPr>
              <p:cNvPr id="163849" name="Group 12">
                <a:extLst>
                  <a:ext uri="{FF2B5EF4-FFF2-40B4-BE49-F238E27FC236}">
                    <a16:creationId xmlns:a16="http://schemas.microsoft.com/office/drawing/2014/main" id="{1E7B25EB-0088-4E80-AB4C-1C93E5EA0750}"/>
                  </a:ext>
                </a:extLst>
              </p:cNvPr>
              <p:cNvGrpSpPr>
                <a:grpSpLocks/>
              </p:cNvGrpSpPr>
              <p:nvPr/>
            </p:nvGrpSpPr>
            <p:grpSpPr bwMode="auto">
              <a:xfrm>
                <a:off x="144" y="256"/>
                <a:ext cx="432" cy="112"/>
                <a:chOff x="288" y="256"/>
                <a:chExt cx="432" cy="112"/>
              </a:xfrm>
            </p:grpSpPr>
            <p:sp>
              <p:nvSpPr>
                <p:cNvPr id="813069" name="Rectangle 13">
                  <a:extLst>
                    <a:ext uri="{FF2B5EF4-FFF2-40B4-BE49-F238E27FC236}">
                      <a16:creationId xmlns:a16="http://schemas.microsoft.com/office/drawing/2014/main" id="{848C45AC-B1B7-40EF-AF1C-161B5BDEC85C}"/>
                    </a:ext>
                  </a:extLst>
                </p:cNvPr>
                <p:cNvSpPr>
                  <a:spLocks noChangeArrowheads="1"/>
                </p:cNvSpPr>
                <p:nvPr/>
              </p:nvSpPr>
              <p:spPr bwMode="auto">
                <a:xfrm>
                  <a:off x="288"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sp>
              <p:nvSpPr>
                <p:cNvPr id="813070" name="Rectangle 14">
                  <a:extLst>
                    <a:ext uri="{FF2B5EF4-FFF2-40B4-BE49-F238E27FC236}">
                      <a16:creationId xmlns:a16="http://schemas.microsoft.com/office/drawing/2014/main" id="{D1B50B87-91C6-4FF8-BA88-3B0DC704A2ED}"/>
                    </a:ext>
                  </a:extLst>
                </p:cNvPr>
                <p:cNvSpPr>
                  <a:spLocks noChangeArrowheads="1"/>
                </p:cNvSpPr>
                <p:nvPr/>
              </p:nvSpPr>
              <p:spPr bwMode="auto">
                <a:xfrm>
                  <a:off x="576"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sp>
              <p:nvSpPr>
                <p:cNvPr id="813071" name="Rectangle 15">
                  <a:extLst>
                    <a:ext uri="{FF2B5EF4-FFF2-40B4-BE49-F238E27FC236}">
                      <a16:creationId xmlns:a16="http://schemas.microsoft.com/office/drawing/2014/main" id="{93A341E8-76AF-4EAA-B09A-1E18E28CD2A9}"/>
                    </a:ext>
                  </a:extLst>
                </p:cNvPr>
                <p:cNvSpPr>
                  <a:spLocks noChangeArrowheads="1"/>
                </p:cNvSpPr>
                <p:nvPr/>
              </p:nvSpPr>
              <p:spPr bwMode="auto">
                <a:xfrm>
                  <a:off x="432"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grpSp>
          <p:grpSp>
            <p:nvGrpSpPr>
              <p:cNvPr id="163850" name="Group 16">
                <a:extLst>
                  <a:ext uri="{FF2B5EF4-FFF2-40B4-BE49-F238E27FC236}">
                    <a16:creationId xmlns:a16="http://schemas.microsoft.com/office/drawing/2014/main" id="{BE0597E1-5DDC-4212-A47C-A022AFBEFD44}"/>
                  </a:ext>
                </a:extLst>
              </p:cNvPr>
              <p:cNvGrpSpPr>
                <a:grpSpLocks/>
              </p:cNvGrpSpPr>
              <p:nvPr/>
            </p:nvGrpSpPr>
            <p:grpSpPr bwMode="auto">
              <a:xfrm>
                <a:off x="144" y="144"/>
                <a:ext cx="432" cy="336"/>
                <a:chOff x="144" y="144"/>
                <a:chExt cx="432" cy="336"/>
              </a:xfrm>
            </p:grpSpPr>
            <p:grpSp>
              <p:nvGrpSpPr>
                <p:cNvPr id="163851" name="Group 17">
                  <a:extLst>
                    <a:ext uri="{FF2B5EF4-FFF2-40B4-BE49-F238E27FC236}">
                      <a16:creationId xmlns:a16="http://schemas.microsoft.com/office/drawing/2014/main" id="{51B47540-3180-4AA3-9895-625609770769}"/>
                    </a:ext>
                  </a:extLst>
                </p:cNvPr>
                <p:cNvGrpSpPr>
                  <a:grpSpLocks/>
                </p:cNvGrpSpPr>
                <p:nvPr/>
              </p:nvGrpSpPr>
              <p:grpSpPr bwMode="auto">
                <a:xfrm>
                  <a:off x="144" y="144"/>
                  <a:ext cx="432" cy="112"/>
                  <a:chOff x="288" y="256"/>
                  <a:chExt cx="432" cy="112"/>
                </a:xfrm>
              </p:grpSpPr>
              <p:sp>
                <p:nvSpPr>
                  <p:cNvPr id="813074" name="Rectangle 18">
                    <a:extLst>
                      <a:ext uri="{FF2B5EF4-FFF2-40B4-BE49-F238E27FC236}">
                        <a16:creationId xmlns:a16="http://schemas.microsoft.com/office/drawing/2014/main" id="{A942B4DB-9F60-473F-9AD1-4EFDC134DC06}"/>
                      </a:ext>
                    </a:extLst>
                  </p:cNvPr>
                  <p:cNvSpPr>
                    <a:spLocks noChangeArrowheads="1"/>
                  </p:cNvSpPr>
                  <p:nvPr/>
                </p:nvSpPr>
                <p:spPr bwMode="auto">
                  <a:xfrm>
                    <a:off x="288"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sp>
                <p:nvSpPr>
                  <p:cNvPr id="813075" name="Rectangle 19">
                    <a:extLst>
                      <a:ext uri="{FF2B5EF4-FFF2-40B4-BE49-F238E27FC236}">
                        <a16:creationId xmlns:a16="http://schemas.microsoft.com/office/drawing/2014/main" id="{A82D0199-468B-4DF8-89F1-8D7F0369AAB5}"/>
                      </a:ext>
                    </a:extLst>
                  </p:cNvPr>
                  <p:cNvSpPr>
                    <a:spLocks noChangeArrowheads="1"/>
                  </p:cNvSpPr>
                  <p:nvPr/>
                </p:nvSpPr>
                <p:spPr bwMode="auto">
                  <a:xfrm>
                    <a:off x="576"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sp>
                <p:nvSpPr>
                  <p:cNvPr id="813076" name="Rectangle 20">
                    <a:extLst>
                      <a:ext uri="{FF2B5EF4-FFF2-40B4-BE49-F238E27FC236}">
                        <a16:creationId xmlns:a16="http://schemas.microsoft.com/office/drawing/2014/main" id="{A149EB29-73B4-481C-8E67-223CEF9974B3}"/>
                      </a:ext>
                    </a:extLst>
                  </p:cNvPr>
                  <p:cNvSpPr>
                    <a:spLocks noChangeArrowheads="1"/>
                  </p:cNvSpPr>
                  <p:nvPr/>
                </p:nvSpPr>
                <p:spPr bwMode="auto">
                  <a:xfrm>
                    <a:off x="432"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grpSp>
            <p:grpSp>
              <p:nvGrpSpPr>
                <p:cNvPr id="163852" name="Group 21">
                  <a:extLst>
                    <a:ext uri="{FF2B5EF4-FFF2-40B4-BE49-F238E27FC236}">
                      <a16:creationId xmlns:a16="http://schemas.microsoft.com/office/drawing/2014/main" id="{C15F9DA3-A502-4EF8-90E1-D9882D81CBA2}"/>
                    </a:ext>
                  </a:extLst>
                </p:cNvPr>
                <p:cNvGrpSpPr>
                  <a:grpSpLocks/>
                </p:cNvGrpSpPr>
                <p:nvPr/>
              </p:nvGrpSpPr>
              <p:grpSpPr bwMode="auto">
                <a:xfrm>
                  <a:off x="144" y="368"/>
                  <a:ext cx="432" cy="112"/>
                  <a:chOff x="288" y="256"/>
                  <a:chExt cx="432" cy="112"/>
                </a:xfrm>
              </p:grpSpPr>
              <p:sp>
                <p:nvSpPr>
                  <p:cNvPr id="813078" name="Rectangle 22">
                    <a:extLst>
                      <a:ext uri="{FF2B5EF4-FFF2-40B4-BE49-F238E27FC236}">
                        <a16:creationId xmlns:a16="http://schemas.microsoft.com/office/drawing/2014/main" id="{A43B0E46-037B-44D2-9B79-99E6169C20BB}"/>
                      </a:ext>
                    </a:extLst>
                  </p:cNvPr>
                  <p:cNvSpPr>
                    <a:spLocks noChangeArrowheads="1"/>
                  </p:cNvSpPr>
                  <p:nvPr/>
                </p:nvSpPr>
                <p:spPr bwMode="auto">
                  <a:xfrm>
                    <a:off x="288"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sp>
                <p:nvSpPr>
                  <p:cNvPr id="813079" name="Rectangle 23">
                    <a:extLst>
                      <a:ext uri="{FF2B5EF4-FFF2-40B4-BE49-F238E27FC236}">
                        <a16:creationId xmlns:a16="http://schemas.microsoft.com/office/drawing/2014/main" id="{FEBD34AD-A966-46A8-A39A-2056451174F3}"/>
                      </a:ext>
                    </a:extLst>
                  </p:cNvPr>
                  <p:cNvSpPr>
                    <a:spLocks noChangeArrowheads="1"/>
                  </p:cNvSpPr>
                  <p:nvPr/>
                </p:nvSpPr>
                <p:spPr bwMode="auto">
                  <a:xfrm>
                    <a:off x="576"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sp>
                <p:nvSpPr>
                  <p:cNvPr id="813080" name="Rectangle 24">
                    <a:extLst>
                      <a:ext uri="{FF2B5EF4-FFF2-40B4-BE49-F238E27FC236}">
                        <a16:creationId xmlns:a16="http://schemas.microsoft.com/office/drawing/2014/main" id="{612760E9-475E-485E-8097-25D33EB92DAF}"/>
                      </a:ext>
                    </a:extLst>
                  </p:cNvPr>
                  <p:cNvSpPr>
                    <a:spLocks noChangeArrowheads="1"/>
                  </p:cNvSpPr>
                  <p:nvPr/>
                </p:nvSpPr>
                <p:spPr bwMode="auto">
                  <a:xfrm>
                    <a:off x="432"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grpSp>
          </p:grpSp>
        </p:grpSp>
      </p:grpSp>
      <p:pic>
        <p:nvPicPr>
          <p:cNvPr id="163845" name="Picture 26">
            <a:extLst>
              <a:ext uri="{FF2B5EF4-FFF2-40B4-BE49-F238E27FC236}">
                <a16:creationId xmlns:a16="http://schemas.microsoft.com/office/drawing/2014/main" id="{D347FFFC-CBF9-4B31-9EF3-0390D4465B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0238" y="800100"/>
            <a:ext cx="5073650" cy="552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F05F7279-285F-4910-B8FB-06F8F6425433}"/>
              </a:ext>
            </a:extLst>
          </p:cNvPr>
          <p:cNvSpPr>
            <a:spLocks noGrp="1"/>
          </p:cNvSpPr>
          <p:nvPr>
            <p:ph type="ftr" sz="quarter" idx="10"/>
          </p:nvPr>
        </p:nvSpPr>
        <p:spPr/>
        <p:txBody>
          <a:bodyPr/>
          <a:lstStyle/>
          <a:p>
            <a:pPr>
              <a:defRPr/>
            </a:pPr>
            <a:r>
              <a:rPr lang="en-US" altLang="zh-TW"/>
              <a:t>TCP/IP Protocol Suite</a:t>
            </a:r>
          </a:p>
        </p:txBody>
      </p:sp>
      <p:sp>
        <p:nvSpPr>
          <p:cNvPr id="3" name="灯片编号占位符 2">
            <a:extLst>
              <a:ext uri="{FF2B5EF4-FFF2-40B4-BE49-F238E27FC236}">
                <a16:creationId xmlns:a16="http://schemas.microsoft.com/office/drawing/2014/main" id="{5A96E40C-CF21-457E-857B-E87D6F14F389}"/>
              </a:ext>
            </a:extLst>
          </p:cNvPr>
          <p:cNvSpPr>
            <a:spLocks noGrp="1"/>
          </p:cNvSpPr>
          <p:nvPr>
            <p:ph type="sldNum" sz="quarter" idx="11"/>
          </p:nvPr>
        </p:nvSpPr>
        <p:spPr/>
        <p:txBody>
          <a:bodyPr/>
          <a:lstStyle/>
          <a:p>
            <a:pPr>
              <a:defRPr/>
            </a:pPr>
            <a:fld id="{978A1D3B-EBF1-4C90-ABA2-C2A6F8E1CEF2}" type="slidenum">
              <a:rPr lang="en-US" altLang="zh-TW" smtClean="0"/>
              <a:pPr>
                <a:defRPr/>
              </a:pPr>
              <a:t>88</a:t>
            </a:fld>
            <a:endParaRPr lang="en-US" altLang="zh-TW"/>
          </a:p>
        </p:txBody>
      </p:sp>
      <p:sp>
        <p:nvSpPr>
          <p:cNvPr id="4" name="文本框 3">
            <a:extLst>
              <a:ext uri="{FF2B5EF4-FFF2-40B4-BE49-F238E27FC236}">
                <a16:creationId xmlns:a16="http://schemas.microsoft.com/office/drawing/2014/main" id="{7B835268-2B71-48AC-A7E2-0449FDBFDC09}"/>
              </a:ext>
            </a:extLst>
          </p:cNvPr>
          <p:cNvSpPr txBox="1"/>
          <p:nvPr/>
        </p:nvSpPr>
        <p:spPr>
          <a:xfrm>
            <a:off x="2514600" y="2895600"/>
            <a:ext cx="3962400" cy="769441"/>
          </a:xfrm>
          <a:prstGeom prst="rect">
            <a:avLst/>
          </a:prstGeom>
          <a:noFill/>
        </p:spPr>
        <p:txBody>
          <a:bodyPr wrap="square" rtlCol="0">
            <a:spAutoFit/>
          </a:bodyPr>
          <a:lstStyle/>
          <a:p>
            <a:pPr algn="ctr"/>
            <a:r>
              <a:rPr lang="en-US" altLang="zh-CN" sz="4400" dirty="0"/>
              <a:t>Thanks</a:t>
            </a:r>
            <a:endParaRPr lang="zh-CN" altLang="en-US" sz="4400" dirty="0"/>
          </a:p>
        </p:txBody>
      </p:sp>
    </p:spTree>
    <p:extLst>
      <p:ext uri="{BB962C8B-B14F-4D97-AF65-F5344CB8AC3E}">
        <p14:creationId xmlns:p14="http://schemas.microsoft.com/office/powerpoint/2010/main" val="1584861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頁尾版面配置區 1">
            <a:extLst>
              <a:ext uri="{FF2B5EF4-FFF2-40B4-BE49-F238E27FC236}">
                <a16:creationId xmlns:a16="http://schemas.microsoft.com/office/drawing/2014/main" id="{A596A74C-A9FB-491C-809A-93967C22F5EA}"/>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0483" name="投影片編號版面配置區 2">
            <a:extLst>
              <a:ext uri="{FF2B5EF4-FFF2-40B4-BE49-F238E27FC236}">
                <a16:creationId xmlns:a16="http://schemas.microsoft.com/office/drawing/2014/main" id="{6A195EF6-3AD4-46DF-A687-65F3A565BCD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7F90CCC-0010-446E-AA89-B68462489D67}" type="slidenum">
              <a:rPr lang="en-US" altLang="zh-TW" b="0"/>
              <a:pPr/>
              <a:t>9</a:t>
            </a:fld>
            <a:endParaRPr lang="en-US" altLang="zh-TW" b="0"/>
          </a:p>
        </p:txBody>
      </p:sp>
      <p:sp>
        <p:nvSpPr>
          <p:cNvPr id="20484" name="Text Box 2">
            <a:extLst>
              <a:ext uri="{FF2B5EF4-FFF2-40B4-BE49-F238E27FC236}">
                <a16:creationId xmlns:a16="http://schemas.microsoft.com/office/drawing/2014/main" id="{54CFB5A7-8DB6-4222-B112-7FE92F56A2D4}"/>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7.2</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IP datagram</a:t>
            </a:r>
          </a:p>
        </p:txBody>
      </p:sp>
      <p:sp>
        <p:nvSpPr>
          <p:cNvPr id="20485" name="Rectangle 3">
            <a:extLst>
              <a:ext uri="{FF2B5EF4-FFF2-40B4-BE49-F238E27FC236}">
                <a16:creationId xmlns:a16="http://schemas.microsoft.com/office/drawing/2014/main" id="{78084498-3D9E-42CE-9ABD-5F815B177800}"/>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0486" name="Rectangle 4">
            <a:extLst>
              <a:ext uri="{FF2B5EF4-FFF2-40B4-BE49-F238E27FC236}">
                <a16:creationId xmlns:a16="http://schemas.microsoft.com/office/drawing/2014/main" id="{8E4523F4-D237-4E04-B718-A9045FCE5350}"/>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0487" name="Rectangle 5">
            <a:extLst>
              <a:ext uri="{FF2B5EF4-FFF2-40B4-BE49-F238E27FC236}">
                <a16:creationId xmlns:a16="http://schemas.microsoft.com/office/drawing/2014/main" id="{62954542-B7D2-45DD-9048-B04CF94100E0}"/>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0488" name="Rectangle 6">
            <a:extLst>
              <a:ext uri="{FF2B5EF4-FFF2-40B4-BE49-F238E27FC236}">
                <a16:creationId xmlns:a16="http://schemas.microsoft.com/office/drawing/2014/main" id="{B7B0792F-445D-4DFF-BBF7-E041CFD97528}"/>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0489" name="Rectangle 7">
            <a:extLst>
              <a:ext uri="{FF2B5EF4-FFF2-40B4-BE49-F238E27FC236}">
                <a16:creationId xmlns:a16="http://schemas.microsoft.com/office/drawing/2014/main" id="{6AE165D6-9F9E-408D-949A-E97A1DBD4F14}"/>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0490" name="Rectangle 8">
            <a:extLst>
              <a:ext uri="{FF2B5EF4-FFF2-40B4-BE49-F238E27FC236}">
                <a16:creationId xmlns:a16="http://schemas.microsoft.com/office/drawing/2014/main" id="{32DF44A5-9D63-4E6A-AB66-43F854AD12B7}"/>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20491" name="Rectangle 9">
            <a:extLst>
              <a:ext uri="{FF2B5EF4-FFF2-40B4-BE49-F238E27FC236}">
                <a16:creationId xmlns:a16="http://schemas.microsoft.com/office/drawing/2014/main" id="{63067915-926A-42B4-B9DA-967789665073}"/>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623626" name="Picture 10">
            <a:extLst>
              <a:ext uri="{FF2B5EF4-FFF2-40B4-BE49-F238E27FC236}">
                <a16:creationId xmlns:a16="http://schemas.microsoft.com/office/drawing/2014/main" id="{9F830641-524A-437E-8F1B-707F86C738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4425" y="1177925"/>
            <a:ext cx="4360863" cy="141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3627" name="Picture 11">
            <a:extLst>
              <a:ext uri="{FF2B5EF4-FFF2-40B4-BE49-F238E27FC236}">
                <a16:creationId xmlns:a16="http://schemas.microsoft.com/office/drawing/2014/main" id="{ACA99336-7215-432B-BAE5-69FFE5A772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300" y="2738438"/>
            <a:ext cx="7632700" cy="3433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623627"/>
                                        </p:tgtEl>
                                        <p:attrNameLst>
                                          <p:attrName>style.visibility</p:attrName>
                                        </p:attrNameLst>
                                      </p:cBhvr>
                                      <p:to>
                                        <p:strVal val="visible"/>
                                      </p:to>
                                    </p:set>
                                    <p:anim calcmode="lin" valueType="num">
                                      <p:cBhvr>
                                        <p:cTn id="7" dur="2000" fill="hold"/>
                                        <p:tgtEl>
                                          <p:spTgt spid="623627"/>
                                        </p:tgtEl>
                                        <p:attrNameLst>
                                          <p:attrName>ppt_w</p:attrName>
                                        </p:attrNameLst>
                                      </p:cBhvr>
                                      <p:tavLst>
                                        <p:tav tm="0">
                                          <p:val>
                                            <p:fltVal val="0"/>
                                          </p:val>
                                        </p:tav>
                                        <p:tav tm="100000">
                                          <p:val>
                                            <p:strVal val="#ppt_w"/>
                                          </p:val>
                                        </p:tav>
                                      </p:tavLst>
                                    </p:anim>
                                    <p:anim calcmode="lin" valueType="num">
                                      <p:cBhvr>
                                        <p:cTn id="8" dur="2000" fill="hold"/>
                                        <p:tgtEl>
                                          <p:spTgt spid="623627"/>
                                        </p:tgtEl>
                                        <p:attrNameLst>
                                          <p:attrName>ppt_h</p:attrName>
                                        </p:attrNameLst>
                                      </p:cBhvr>
                                      <p:tavLst>
                                        <p:tav tm="0">
                                          <p:val>
                                            <p:fltVal val="0"/>
                                          </p:val>
                                        </p:tav>
                                        <p:tav tm="100000">
                                          <p:val>
                                            <p:strVal val="#ppt_h"/>
                                          </p:val>
                                        </p:tav>
                                      </p:tavLst>
                                    </p:anim>
                                    <p:animEffect transition="in" filter="fade">
                                      <p:cBhvr>
                                        <p:cTn id="9" dur="2000"/>
                                        <p:tgtEl>
                                          <p:spTgt spid="623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6.0&quot;&gt;&lt;object type=&quot;1&quot; unique_id=&quot;10001&quot;&gt;&lt;object type=&quot;8&quot; unique_id=&quot;10282&quot;&gt;&lt;/object&gt;&lt;object type=&quot;2&quot; unique_id=&quot;10283&quot;&gt;&lt;object type=&quot;3&quot; unique_id=&quot;10284&quot;&gt;&lt;property id=&quot;20148&quot; value=&quot;5&quot;/&gt;&lt;property id=&quot;20300&quot; value=&quot;Slide 1&quot;/&gt;&lt;property id=&quot;20307&quot; value=&quot;641&quot;/&gt;&lt;/object&gt;&lt;object type=&quot;3&quot; unique_id=&quot;10285&quot;&gt;&lt;property id=&quot;20148&quot; value=&quot;5&quot;/&gt;&lt;property id=&quot;20300&quot; value=&quot;Slide 2 - &amp;quot;OBJECTIVES:&amp;quot;&quot;/&gt;&lt;property id=&quot;20307&quot; value=&quot;642&quot;/&gt;&lt;/object&gt;&lt;object type=&quot;3&quot; unique_id=&quot;10286&quot;&gt;&lt;property id=&quot;20148&quot; value=&quot;5&quot;/&gt;&lt;property id=&quot;20300&quot; value=&quot;Slide 3&quot;/&gt;&lt;property id=&quot;20307&quot; value=&quot;643&quot;/&gt;&lt;/object&gt;&lt;object type=&quot;3&quot; unique_id=&quot;10287&quot;&gt;&lt;property id=&quot;20148&quot; value=&quot;5&quot;/&gt;&lt;property id=&quot;20300&quot; value=&quot;Slide 4&quot;/&gt;&lt;property id=&quot;20307&quot; value=&quot;644&quot;/&gt;&lt;/object&gt;&lt;object type=&quot;3&quot; unique_id=&quot;10288&quot;&gt;&lt;property id=&quot;20148&quot; value=&quot;5&quot;/&gt;&lt;property id=&quot;20300&quot; value=&quot;Slide 5&quot;/&gt;&lt;property id=&quot;20307&quot; value=&quot;652&quot;/&gt;&lt;/object&gt;&lt;object type=&quot;3&quot; unique_id=&quot;10289&quot;&gt;&lt;property id=&quot;20148&quot; value=&quot;5&quot;/&gt;&lt;property id=&quot;20300&quot; value=&quot;Slide 6&quot;/&gt;&lt;property id=&quot;20307&quot; value=&quot;532&quot;/&gt;&lt;/object&gt;&lt;object type=&quot;3&quot; unique_id=&quot;10290&quot;&gt;&lt;property id=&quot;20148&quot; value=&quot;5&quot;/&gt;&lt;property id=&quot;20300&quot; value=&quot;Slide 7&quot;/&gt;&lt;property id=&quot;20307&quot; value=&quot;650&quot;/&gt;&lt;/object&gt;&lt;object type=&quot;3&quot; unique_id=&quot;10291&quot;&gt;&lt;property id=&quot;20148&quot; value=&quot;5&quot;/&gt;&lt;property id=&quot;20300&quot; value=&quot;Slide 8&quot;/&gt;&lt;property id=&quot;20307&quot; value=&quot;651&quot;/&gt;&lt;/object&gt;&lt;object type=&quot;3&quot; unique_id=&quot;10292&quot;&gt;&lt;property id=&quot;20148&quot; value=&quot;5&quot;/&gt;&lt;property id=&quot;20300&quot; value=&quot;Slide 9&quot;/&gt;&lt;property id=&quot;20307&quot; value=&quot;612&quot;/&gt;&lt;/object&gt;&lt;object type=&quot;3&quot; unique_id=&quot;10293&quot;&gt;&lt;property id=&quot;20148&quot; value=&quot;5&quot;/&gt;&lt;property id=&quot;20300&quot; value=&quot;Slide 10&quot;/&gt;&lt;property id=&quot;20307&quot; value=&quot;613&quot;/&gt;&lt;/object&gt;&lt;object type=&quot;3&quot; unique_id=&quot;10294&quot;&gt;&lt;property id=&quot;20148&quot; value=&quot;5&quot;/&gt;&lt;property id=&quot;20300&quot; value=&quot;Slide 11&quot;/&gt;&lt;property id=&quot;20307&quot; value=&quot;656&quot;/&gt;&lt;/object&gt;&lt;object type=&quot;3&quot; unique_id=&quot;10295&quot;&gt;&lt;property id=&quot;20148&quot; value=&quot;5&quot;/&gt;&lt;property id=&quot;20300&quot; value=&quot;Slide 12&quot;/&gt;&lt;property id=&quot;20307&quot; value=&quot;657&quot;/&gt;&lt;/object&gt;&lt;object type=&quot;3&quot; unique_id=&quot;10296&quot;&gt;&lt;property id=&quot;20148&quot; value=&quot;5&quot;/&gt;&lt;property id=&quot;20300&quot; value=&quot;Slide 13&quot;/&gt;&lt;property id=&quot;20307&quot; value=&quot;614&quot;/&gt;&lt;/object&gt;&lt;object type=&quot;3&quot; unique_id=&quot;10297&quot;&gt;&lt;property id=&quot;20148&quot; value=&quot;5&quot;/&gt;&lt;property id=&quot;20300&quot; value=&quot;Slide 14&quot;/&gt;&lt;property id=&quot;20307&quot; value=&quot;615&quot;/&gt;&lt;/object&gt;&lt;object type=&quot;3&quot; unique_id=&quot;10298&quot;&gt;&lt;property id=&quot;20148&quot; value=&quot;5&quot;/&gt;&lt;property id=&quot;20300&quot; value=&quot;Slide 15&quot;/&gt;&lt;property id=&quot;20307&quot; value=&quot;658&quot;/&gt;&lt;/object&gt;&lt;object type=&quot;3&quot; unique_id=&quot;10299&quot;&gt;&lt;property id=&quot;20148&quot; value=&quot;5&quot;/&gt;&lt;property id=&quot;20300&quot; value=&quot;Slide 16&quot;/&gt;&lt;property id=&quot;20307&quot; value=&quot;659&quot;/&gt;&lt;/object&gt;&lt;object type=&quot;3&quot; unique_id=&quot;10300&quot;&gt;&lt;property id=&quot;20148&quot; value=&quot;5&quot;/&gt;&lt;property id=&quot;20300&quot; value=&quot;Slide 17&quot;/&gt;&lt;property id=&quot;20307&quot; value=&quot;660&quot;/&gt;&lt;/object&gt;&lt;object type=&quot;3&quot; unique_id=&quot;10301&quot;&gt;&lt;property id=&quot;20148&quot; value=&quot;5&quot;/&gt;&lt;property id=&quot;20300&quot; value=&quot;Slide 18&quot;/&gt;&lt;property id=&quot;20307&quot; value=&quot;661&quot;/&gt;&lt;/object&gt;&lt;object type=&quot;3&quot; unique_id=&quot;10302&quot;&gt;&lt;property id=&quot;20148&quot; value=&quot;5&quot;/&gt;&lt;property id=&quot;20300&quot; value=&quot;Slide 19&quot;/&gt;&lt;property id=&quot;20307&quot; value=&quot;662&quot;/&gt;&lt;/object&gt;&lt;object type=&quot;3&quot; unique_id=&quot;10303&quot;&gt;&lt;property id=&quot;20148&quot; value=&quot;5&quot;/&gt;&lt;property id=&quot;20300&quot; value=&quot;Slide 20&quot;/&gt;&lt;property id=&quot;20307&quot; value=&quot;663&quot;/&gt;&lt;/object&gt;&lt;object type=&quot;3&quot; unique_id=&quot;10304&quot;&gt;&lt;property id=&quot;20148&quot; value=&quot;5&quot;/&gt;&lt;property id=&quot;20300&quot; value=&quot;Slide 21&quot;/&gt;&lt;property id=&quot;20307&quot; value=&quot;664&quot;/&gt;&lt;/object&gt;&lt;object type=&quot;3&quot; unique_id=&quot;10305&quot;&gt;&lt;property id=&quot;20148&quot; value=&quot;5&quot;/&gt;&lt;property id=&quot;20300&quot; value=&quot;Slide 22&quot;/&gt;&lt;property id=&quot;20307&quot; value=&quot;616&quot;/&gt;&lt;/object&gt;&lt;object type=&quot;3&quot; unique_id=&quot;10306&quot;&gt;&lt;property id=&quot;20148&quot; value=&quot;5&quot;/&gt;&lt;property id=&quot;20300&quot; value=&quot;Slide 23&quot;/&gt;&lt;property id=&quot;20307&quot; value=&quot;665&quot;/&gt;&lt;/object&gt;&lt;object type=&quot;3&quot; unique_id=&quot;10307&quot;&gt;&lt;property id=&quot;20148&quot; value=&quot;5&quot;/&gt;&lt;property id=&quot;20300&quot; value=&quot;Slide 24&quot;/&gt;&lt;property id=&quot;20307&quot; value=&quot;617&quot;/&gt;&lt;/object&gt;&lt;object type=&quot;3&quot; unique_id=&quot;10308&quot;&gt;&lt;property id=&quot;20148&quot; value=&quot;5&quot;/&gt;&lt;property id=&quot;20300&quot; value=&quot;Slide 25&quot;/&gt;&lt;property id=&quot;20307&quot; value=&quot;618&quot;/&gt;&lt;/object&gt;&lt;object type=&quot;3&quot; unique_id=&quot;10309&quot;&gt;&lt;property id=&quot;20148&quot; value=&quot;5&quot;/&gt;&lt;property id=&quot;20300&quot; value=&quot;Slide 26&quot;/&gt;&lt;property id=&quot;20307&quot; value=&quot;619&quot;/&gt;&lt;/object&gt;&lt;object type=&quot;3&quot; unique_id=&quot;10310&quot;&gt;&lt;property id=&quot;20148&quot; value=&quot;5&quot;/&gt;&lt;property id=&quot;20300&quot; value=&quot;Slide 27&quot;/&gt;&lt;property id=&quot;20307&quot; value=&quot;666&quot;/&gt;&lt;/object&gt;&lt;object type=&quot;3&quot; unique_id=&quot;10311&quot;&gt;&lt;property id=&quot;20148&quot; value=&quot;5&quot;/&gt;&lt;property id=&quot;20300&quot; value=&quot;Slide 28&quot;/&gt;&lt;property id=&quot;20307&quot; value=&quot;667&quot;/&gt;&lt;/object&gt;&lt;object type=&quot;3&quot; unique_id=&quot;10312&quot;&gt;&lt;property id=&quot;20148&quot; value=&quot;5&quot;/&gt;&lt;property id=&quot;20300&quot; value=&quot;Slide 29&quot;/&gt;&lt;property id=&quot;20307&quot; value=&quot;668&quot;/&gt;&lt;/object&gt;&lt;object type=&quot;3&quot; unique_id=&quot;10313&quot;&gt;&lt;property id=&quot;20148&quot; value=&quot;5&quot;/&gt;&lt;property id=&quot;20300&quot; value=&quot;Slide 30&quot;/&gt;&lt;property id=&quot;20307&quot; value=&quot;669&quot;/&gt;&lt;/object&gt;&lt;object type=&quot;3&quot; unique_id=&quot;10314&quot;&gt;&lt;property id=&quot;20148&quot; value=&quot;5&quot;/&gt;&lt;property id=&quot;20300&quot; value=&quot;Slide 31&quot;/&gt;&lt;property id=&quot;20307&quot; value=&quot;670&quot;/&gt;&lt;/object&gt;&lt;object type=&quot;3&quot; unique_id=&quot;10315&quot;&gt;&lt;property id=&quot;20148&quot; value=&quot;5&quot;/&gt;&lt;property id=&quot;20300&quot; value=&quot;Slide 32&quot;/&gt;&lt;property id=&quot;20307&quot; value=&quot;671&quot;/&gt;&lt;/object&gt;&lt;object type=&quot;3&quot; unique_id=&quot;10316&quot;&gt;&lt;property id=&quot;20148&quot; value=&quot;5&quot;/&gt;&lt;property id=&quot;20300&quot; value=&quot;Slide 33&quot;/&gt;&lt;property id=&quot;20307&quot; value=&quot;672&quot;/&gt;&lt;/object&gt;&lt;object type=&quot;3&quot; unique_id=&quot;10317&quot;&gt;&lt;property id=&quot;20148&quot; value=&quot;5&quot;/&gt;&lt;property id=&quot;20300&quot; value=&quot;Slide 34&quot;/&gt;&lt;property id=&quot;20307&quot; value=&quot;620&quot;/&gt;&lt;/object&gt;&lt;object type=&quot;3&quot; unique_id=&quot;10318&quot;&gt;&lt;property id=&quot;20148&quot; value=&quot;5&quot;/&gt;&lt;property id=&quot;20300&quot; value=&quot;Slide 35&quot;/&gt;&lt;property id=&quot;20307&quot; value=&quot;621&quot;/&gt;&lt;/object&gt;&lt;object type=&quot;3&quot; unique_id=&quot;10319&quot;&gt;&lt;property id=&quot;20148&quot; value=&quot;5&quot;/&gt;&lt;property id=&quot;20300&quot; value=&quot;Slide 36&quot;/&gt;&lt;property id=&quot;20307&quot; value=&quot;622&quot;/&gt;&lt;/object&gt;&lt;object type=&quot;3&quot; unique_id=&quot;10320&quot;&gt;&lt;property id=&quot;20148&quot; value=&quot;5&quot;/&gt;&lt;property id=&quot;20300&quot; value=&quot;Slide 37&quot;/&gt;&lt;property id=&quot;20307&quot; value=&quot;623&quot;/&gt;&lt;/object&gt;&lt;object type=&quot;3&quot; unique_id=&quot;10321&quot;&gt;&lt;property id=&quot;20148&quot; value=&quot;5&quot;/&gt;&lt;property id=&quot;20300&quot; value=&quot;Slide 38&quot;/&gt;&lt;property id=&quot;20307&quot; value=&quot;624&quot;/&gt;&lt;/object&gt;&lt;object type=&quot;3&quot; unique_id=&quot;10322&quot;&gt;&lt;property id=&quot;20148&quot; value=&quot;5&quot;/&gt;&lt;property id=&quot;20300&quot; value=&quot;Slide 39&quot;/&gt;&lt;property id=&quot;20307&quot; value=&quot;625&quot;/&gt;&lt;/object&gt;&lt;object type=&quot;3&quot; unique_id=&quot;10323&quot;&gt;&lt;property id=&quot;20148&quot; value=&quot;5&quot;/&gt;&lt;property id=&quot;20300&quot; value=&quot;Slide 40&quot;/&gt;&lt;property id=&quot;20307&quot; value=&quot;626&quot;/&gt;&lt;/object&gt;&lt;object type=&quot;3&quot; unique_id=&quot;10324&quot;&gt;&lt;property id=&quot;20148&quot; value=&quot;5&quot;/&gt;&lt;property id=&quot;20300&quot; value=&quot;Slide 41&quot;/&gt;&lt;property id=&quot;20307&quot; value=&quot;627&quot;/&gt;&lt;/object&gt;&lt;object type=&quot;3&quot; unique_id=&quot;10325&quot;&gt;&lt;property id=&quot;20148&quot; value=&quot;5&quot;/&gt;&lt;property id=&quot;20300&quot; value=&quot;Slide 42&quot;/&gt;&lt;property id=&quot;20307&quot; value=&quot;628&quot;/&gt;&lt;/object&gt;&lt;object type=&quot;3&quot; unique_id=&quot;10326&quot;&gt;&lt;property id=&quot;20148&quot; value=&quot;5&quot;/&gt;&lt;property id=&quot;20300&quot; value=&quot;Slide 43&quot;/&gt;&lt;property id=&quot;20307&quot; value=&quot;629&quot;/&gt;&lt;/object&gt;&lt;object type=&quot;3&quot; unique_id=&quot;10327&quot;&gt;&lt;property id=&quot;20148&quot; value=&quot;5&quot;/&gt;&lt;property id=&quot;20300&quot; value=&quot;Slide 44&quot;/&gt;&lt;property id=&quot;20307&quot; value=&quot;630&quot;/&gt;&lt;/object&gt;&lt;object type=&quot;3&quot; unique_id=&quot;10328&quot;&gt;&lt;property id=&quot;20148&quot; value=&quot;5&quot;/&gt;&lt;property id=&quot;20300&quot; value=&quot;Slide 45&quot;/&gt;&lt;property id=&quot;20307&quot; value=&quot;631&quot;/&gt;&lt;/object&gt;&lt;object type=&quot;3&quot; unique_id=&quot;10329&quot;&gt;&lt;property id=&quot;20148&quot; value=&quot;5&quot;/&gt;&lt;property id=&quot;20300&quot; value=&quot;Slide 46&quot;/&gt;&lt;property id=&quot;20307&quot; value=&quot;673&quot;/&gt;&lt;/object&gt;&lt;object type=&quot;3&quot; unique_id=&quot;10330&quot;&gt;&lt;property id=&quot;20148&quot; value=&quot;5&quot;/&gt;&lt;property id=&quot;20300&quot; value=&quot;Slide 47&quot;/&gt;&lt;property id=&quot;20307&quot; value=&quot;674&quot;/&gt;&lt;/object&gt;&lt;object type=&quot;3&quot; unique_id=&quot;10331&quot;&gt;&lt;property id=&quot;20148&quot; value=&quot;5&quot;/&gt;&lt;property id=&quot;20300&quot; value=&quot;Slide 48&quot;/&gt;&lt;property id=&quot;20307&quot; value=&quot;675&quot;/&gt;&lt;/object&gt;&lt;object type=&quot;3&quot; unique_id=&quot;10332&quot;&gt;&lt;property id=&quot;20148&quot; value=&quot;5&quot;/&gt;&lt;property id=&quot;20300&quot; value=&quot;Slide 49&quot;/&gt;&lt;property id=&quot;20307&quot; value=&quot;676&quot;/&gt;&lt;/object&gt;&lt;object type=&quot;3&quot; unique_id=&quot;10333&quot;&gt;&lt;property id=&quot;20148&quot; value=&quot;5&quot;/&gt;&lt;property id=&quot;20300&quot; value=&quot;Slide 50&quot;/&gt;&lt;property id=&quot;20307&quot; value=&quot;677&quot;/&gt;&lt;/object&gt;&lt;object type=&quot;3&quot; unique_id=&quot;10334&quot;&gt;&lt;property id=&quot;20148&quot; value=&quot;5&quot;/&gt;&lt;property id=&quot;20300&quot; value=&quot;Slide 51&quot;/&gt;&lt;property id=&quot;20307&quot; value=&quot;678&quot;/&gt;&lt;/object&gt;&lt;object type=&quot;3&quot; unique_id=&quot;10335&quot;&gt;&lt;property id=&quot;20148&quot; value=&quot;5&quot;/&gt;&lt;property id=&quot;20300&quot; value=&quot;Slide 52&quot;/&gt;&lt;property id=&quot;20307&quot; value=&quot;679&quot;/&gt;&lt;/object&gt;&lt;object type=&quot;3&quot; unique_id=&quot;10336&quot;&gt;&lt;property id=&quot;20148&quot; value=&quot;5&quot;/&gt;&lt;property id=&quot;20300&quot; value=&quot;Slide 53&quot;/&gt;&lt;property id=&quot;20307&quot; value=&quot;680&quot;/&gt;&lt;/object&gt;&lt;object type=&quot;3&quot; unique_id=&quot;10337&quot;&gt;&lt;property id=&quot;20148&quot; value=&quot;5&quot;/&gt;&lt;property id=&quot;20300&quot; value=&quot;Slide 54&quot;/&gt;&lt;property id=&quot;20307&quot; value=&quot;681&quot;/&gt;&lt;/object&gt;&lt;object type=&quot;3&quot; unique_id=&quot;10338&quot;&gt;&lt;property id=&quot;20148&quot; value=&quot;5&quot;/&gt;&lt;property id=&quot;20300&quot; value=&quot;Slide 55&quot;/&gt;&lt;property id=&quot;20307&quot; value=&quot;632&quot;/&gt;&lt;/object&gt;&lt;object type=&quot;3&quot; unique_id=&quot;10339&quot;&gt;&lt;property id=&quot;20148&quot; value=&quot;5&quot;/&gt;&lt;property id=&quot;20300&quot; value=&quot;Slide 56&quot;/&gt;&lt;property id=&quot;20307&quot; value=&quot;633&quot;/&gt;&lt;/object&gt;&lt;object type=&quot;3&quot; unique_id=&quot;10340&quot;&gt;&lt;property id=&quot;20148&quot; value=&quot;5&quot;/&gt;&lt;property id=&quot;20300&quot; value=&quot;Slide 57&quot;/&gt;&lt;property id=&quot;20307&quot; value=&quot;682&quot;/&gt;&lt;/object&gt;&lt;object type=&quot;3&quot; unique_id=&quot;10341&quot;&gt;&lt;property id=&quot;20148&quot; value=&quot;5&quot;/&gt;&lt;property id=&quot;20300&quot; value=&quot;Slide 58&quot;/&gt;&lt;property id=&quot;20307&quot; value=&quot;683&quot;/&gt;&lt;/object&gt;&lt;object type=&quot;3&quot; unique_id=&quot;10342&quot;&gt;&lt;property id=&quot;20148&quot; value=&quot;5&quot;/&gt;&lt;property id=&quot;20300&quot; value=&quot;Slide 59&quot;/&gt;&lt;property id=&quot;20307&quot; value=&quot;634&quot;/&gt;&lt;/object&gt;&lt;object type=&quot;3&quot; unique_id=&quot;10343&quot;&gt;&lt;property id=&quot;20148&quot; value=&quot;5&quot;/&gt;&lt;property id=&quot;20300&quot; value=&quot;Slide 60&quot;/&gt;&lt;property id=&quot;20307&quot; value=&quot;684&quot;/&gt;&lt;/object&gt;&lt;object type=&quot;3&quot; unique_id=&quot;10344&quot;&gt;&lt;property id=&quot;20148&quot; value=&quot;5&quot;/&gt;&lt;property id=&quot;20300&quot; value=&quot;Slide 61&quot;/&gt;&lt;property id=&quot;20307&quot; value=&quot;635&quot;/&gt;&lt;/object&gt;&lt;object type=&quot;3&quot; unique_id=&quot;10345&quot;&gt;&lt;property id=&quot;20148&quot; value=&quot;5&quot;/&gt;&lt;property id=&quot;20300&quot; value=&quot;Slide 62&quot;/&gt;&lt;property id=&quot;20307&quot; value=&quot;687&quot;/&gt;&lt;/object&gt;&lt;object type=&quot;3&quot; unique_id=&quot;10346&quot;&gt;&lt;property id=&quot;20148&quot; value=&quot;5&quot;/&gt;&lt;property id=&quot;20300&quot; value=&quot;Slide 63&quot;/&gt;&lt;property id=&quot;20307&quot; value=&quot;685&quot;/&gt;&lt;/object&gt;&lt;object type=&quot;3&quot; unique_id=&quot;10347&quot;&gt;&lt;property id=&quot;20148&quot; value=&quot;5&quot;/&gt;&lt;property id=&quot;20300&quot; value=&quot;Slide 64&quot;/&gt;&lt;property id=&quot;20307&quot; value=&quot;686&quot;/&gt;&lt;/object&gt;&lt;object type=&quot;3&quot; unique_id=&quot;10348&quot;&gt;&lt;property id=&quot;20148&quot; value=&quot;5&quot;/&gt;&lt;property id=&quot;20300&quot; value=&quot;Slide 65&quot;/&gt;&lt;property id=&quot;20307&quot; value=&quot;636&quot;/&gt;&lt;/object&gt;&lt;object type=&quot;3&quot; unique_id=&quot;10349&quot;&gt;&lt;property id=&quot;20148&quot; value=&quot;5&quot;/&gt;&lt;property id=&quot;20300&quot; value=&quot;Slide 66&quot;/&gt;&lt;property id=&quot;20307&quot; value=&quot;688&quot;/&gt;&lt;/object&gt;&lt;object type=&quot;3&quot; unique_id=&quot;10350&quot;&gt;&lt;property id=&quot;20148&quot; value=&quot;5&quot;/&gt;&lt;property id=&quot;20300&quot; value=&quot;Slide 67&quot;/&gt;&lt;property id=&quot;20307&quot; value=&quot;637&quot;/&gt;&lt;/object&gt;&lt;object type=&quot;3&quot; unique_id=&quot;10351&quot;&gt;&lt;property id=&quot;20148&quot; value=&quot;5&quot;/&gt;&lt;property id=&quot;20300&quot; value=&quot;Slide 68&quot;/&gt;&lt;property id=&quot;20307&quot; value=&quot;638&quot;/&gt;&lt;/object&gt;&lt;object type=&quot;3&quot; unique_id=&quot;10352&quot;&gt;&lt;property id=&quot;20148&quot; value=&quot;5&quot;/&gt;&lt;property id=&quot;20300&quot; value=&quot;Slide 69&quot;/&gt;&lt;property id=&quot;20307&quot; value=&quot;689&quot;/&gt;&lt;/object&gt;&lt;object type=&quot;3&quot; unique_id=&quot;10353&quot;&gt;&lt;property id=&quot;20148&quot; value=&quot;5&quot;/&gt;&lt;property id=&quot;20300&quot; value=&quot;Slide 70&quot;/&gt;&lt;property id=&quot;20307&quot; value=&quot;690&quot;/&gt;&lt;/object&gt;&lt;object type=&quot;3&quot; unique_id=&quot;10354&quot;&gt;&lt;property id=&quot;20148&quot; value=&quot;5&quot;/&gt;&lt;property id=&quot;20300&quot; value=&quot;Slide 71&quot;/&gt;&lt;property id=&quot;20307&quot; value=&quot;691&quot;/&gt;&lt;/object&gt;&lt;object type=&quot;3&quot; unique_id=&quot;10355&quot;&gt;&lt;property id=&quot;20148&quot; value=&quot;5&quot;/&gt;&lt;property id=&quot;20300&quot; value=&quot;Slide 72&quot;/&gt;&lt;property id=&quot;20307&quot; value=&quot;692&quot;/&gt;&lt;/object&gt;&lt;object type=&quot;3&quot; unique_id=&quot;10356&quot;&gt;&lt;property id=&quot;20148&quot; value=&quot;5&quot;/&gt;&lt;property id=&quot;20300&quot; value=&quot;Slide 73&quot;/&gt;&lt;property id=&quot;20307&quot; value=&quot;639&quot;/&gt;&lt;/object&gt;&lt;object type=&quot;3&quot; unique_id=&quot;10357&quot;&gt;&lt;property id=&quot;20148&quot; value=&quot;5&quot;/&gt;&lt;property id=&quot;20300&quot; value=&quot;Slide 74&quot;/&gt;&lt;property id=&quot;20307&quot; value=&quot;693&quot;/&gt;&lt;/object&gt;&lt;object type=&quot;3&quot; unique_id=&quot;10358&quot;&gt;&lt;property id=&quot;20148&quot; value=&quot;5&quot;/&gt;&lt;property id=&quot;20300&quot; value=&quot;Slide 75&quot;/&gt;&lt;property id=&quot;20307&quot; value=&quot;694&quot;/&gt;&lt;/object&gt;&lt;object type=&quot;3&quot; unique_id=&quot;10359&quot;&gt;&lt;property id=&quot;20148&quot; value=&quot;5&quot;/&gt;&lt;property id=&quot;20300&quot; value=&quot;Slide 76&quot;/&gt;&lt;property id=&quot;20307&quot; value=&quot;695&quot;/&gt;&lt;/object&gt;&lt;object type=&quot;3&quot; unique_id=&quot;10360&quot;&gt;&lt;property id=&quot;20148&quot; value=&quot;5&quot;/&gt;&lt;property id=&quot;20300&quot; value=&quot;Slide 77&quot;/&gt;&lt;property id=&quot;20307&quot; value=&quot;696&quot;/&gt;&lt;/object&gt;&lt;object type=&quot;3&quot; unique_id=&quot;10361&quot;&gt;&lt;property id=&quot;20148&quot; value=&quot;5&quot;/&gt;&lt;property id=&quot;20300&quot; value=&quot;Slide 78&quot;/&gt;&lt;property id=&quot;20307&quot; value=&quot;640&quot;/&gt;&lt;/object&gt;&lt;object type=&quot;3&quot; unique_id=&quot;10362&quot;&gt;&lt;property id=&quot;20148&quot; value=&quot;5&quot;/&gt;&lt;property id=&quot;20300&quot; value=&quot;Slide 79&quot;/&gt;&lt;property id=&quot;20307&quot; value=&quot;697&quot;/&gt;&lt;/object&gt;&lt;/object&gt;&lt;/object&gt;&lt;/database&gt;"/>
</p:tagLst>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TW" sz="1800" b="1"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TW" sz="1800" b="1"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xtured">
  <a:themeElements>
    <a:clrScheme name="Textured 10">
      <a:dk1>
        <a:srgbClr val="000000"/>
      </a:dk1>
      <a:lt1>
        <a:srgbClr val="FFFFFF"/>
      </a:lt1>
      <a:dk2>
        <a:srgbClr val="00152A"/>
      </a:dk2>
      <a:lt2>
        <a:srgbClr val="CCFFFF"/>
      </a:lt2>
      <a:accent1>
        <a:srgbClr val="009999"/>
      </a:accent1>
      <a:accent2>
        <a:srgbClr val="336699"/>
      </a:accent2>
      <a:accent3>
        <a:srgbClr val="AAAAAC"/>
      </a:accent3>
      <a:accent4>
        <a:srgbClr val="DADADA"/>
      </a:accent4>
      <a:accent5>
        <a:srgbClr val="AACACA"/>
      </a:accent5>
      <a:accent6>
        <a:srgbClr val="2D5C8A"/>
      </a:accent6>
      <a:hlink>
        <a:srgbClr val="00CCFF"/>
      </a:hlink>
      <a:folHlink>
        <a:srgbClr val="FFCC00"/>
      </a:folHlink>
    </a:clrScheme>
    <a:fontScheme name="Textured">
      <a:majorFont>
        <a:latin typeface="Tahoma"/>
        <a:ea typeface="黑体"/>
        <a:cs typeface=""/>
      </a:majorFont>
      <a:minorFont>
        <a:latin typeface="Franklin Gothic Medium"/>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defRPr>
        </a:defPPr>
      </a:lstStyle>
    </a:lnDef>
  </a:objectDefaults>
  <a:extraClrSchemeLst>
    <a:extraClrScheme>
      <a:clrScheme name="Textured 1">
        <a:dk1>
          <a:srgbClr val="660000"/>
        </a:dk1>
        <a:lt1>
          <a:srgbClr val="FFFFFF"/>
        </a:lt1>
        <a:dk2>
          <a:srgbClr val="800000"/>
        </a:dk2>
        <a:lt2>
          <a:srgbClr val="FFFFCC"/>
        </a:lt2>
        <a:accent1>
          <a:srgbClr val="BE7960"/>
        </a:accent1>
        <a:accent2>
          <a:srgbClr val="CC6600"/>
        </a:accent2>
        <a:accent3>
          <a:srgbClr val="C0AAAA"/>
        </a:accent3>
        <a:accent4>
          <a:srgbClr val="DADADA"/>
        </a:accent4>
        <a:accent5>
          <a:srgbClr val="DBBEB6"/>
        </a:accent5>
        <a:accent6>
          <a:srgbClr val="B95C00"/>
        </a:accent6>
        <a:hlink>
          <a:srgbClr val="FFCC66"/>
        </a:hlink>
        <a:folHlink>
          <a:srgbClr val="CC3300"/>
        </a:folHlink>
      </a:clrScheme>
      <a:clrMap bg1="dk2" tx1="lt1" bg2="dk1" tx2="lt2" accent1="accent1" accent2="accent2" accent3="accent3" accent4="accent4" accent5="accent5" accent6="accent6" hlink="hlink" folHlink="folHlink"/>
    </a:extraClrScheme>
    <a:extraClrScheme>
      <a:clrScheme name="Textured 2">
        <a:dk1>
          <a:srgbClr val="003300"/>
        </a:dk1>
        <a:lt1>
          <a:srgbClr val="FFFFFF"/>
        </a:lt1>
        <a:dk2>
          <a:srgbClr val="4D6A2A"/>
        </a:dk2>
        <a:lt2>
          <a:srgbClr val="CCFF99"/>
        </a:lt2>
        <a:accent1>
          <a:srgbClr val="33CC33"/>
        </a:accent1>
        <a:accent2>
          <a:srgbClr val="46562A"/>
        </a:accent2>
        <a:accent3>
          <a:srgbClr val="B2B9AC"/>
        </a:accent3>
        <a:accent4>
          <a:srgbClr val="DADADA"/>
        </a:accent4>
        <a:accent5>
          <a:srgbClr val="ADE2AD"/>
        </a:accent5>
        <a:accent6>
          <a:srgbClr val="3F4D25"/>
        </a:accent6>
        <a:hlink>
          <a:srgbClr val="009999"/>
        </a:hlink>
        <a:folHlink>
          <a:srgbClr val="CCCC00"/>
        </a:folHlink>
      </a:clrScheme>
      <a:clrMap bg1="dk2" tx1="lt1" bg2="dk1" tx2="lt2" accent1="accent1" accent2="accent2" accent3="accent3" accent4="accent4" accent5="accent5" accent6="accent6" hlink="hlink" folHlink="folHlink"/>
    </a:extraClrScheme>
    <a:extraClrScheme>
      <a:clrScheme name="Textured 3">
        <a:dk1>
          <a:srgbClr val="4E4E74"/>
        </a:dk1>
        <a:lt1>
          <a:srgbClr val="FFFFFF"/>
        </a:lt1>
        <a:dk2>
          <a:srgbClr val="666699"/>
        </a:dk2>
        <a:lt2>
          <a:srgbClr val="FFFFCC"/>
        </a:lt2>
        <a:accent1>
          <a:srgbClr val="5E5884"/>
        </a:accent1>
        <a:accent2>
          <a:srgbClr val="8AB29D"/>
        </a:accent2>
        <a:accent3>
          <a:srgbClr val="B8B8CA"/>
        </a:accent3>
        <a:accent4>
          <a:srgbClr val="DADADA"/>
        </a:accent4>
        <a:accent5>
          <a:srgbClr val="B6B4C2"/>
        </a:accent5>
        <a:accent6>
          <a:srgbClr val="7DA18E"/>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Textured 4">
        <a:dk1>
          <a:srgbClr val="004E4C"/>
        </a:dk1>
        <a:lt1>
          <a:srgbClr val="FFFFFF"/>
        </a:lt1>
        <a:dk2>
          <a:srgbClr val="006666"/>
        </a:dk2>
        <a:lt2>
          <a:srgbClr val="FFFFCC"/>
        </a:lt2>
        <a:accent1>
          <a:srgbClr val="FFCC00"/>
        </a:accent1>
        <a:accent2>
          <a:srgbClr val="00B0AC"/>
        </a:accent2>
        <a:accent3>
          <a:srgbClr val="AAB8B8"/>
        </a:accent3>
        <a:accent4>
          <a:srgbClr val="DADADA"/>
        </a:accent4>
        <a:accent5>
          <a:srgbClr val="FFE2AA"/>
        </a:accent5>
        <a:accent6>
          <a:srgbClr val="009F9B"/>
        </a:accent6>
        <a:hlink>
          <a:srgbClr val="BA7C3E"/>
        </a:hlink>
        <a:folHlink>
          <a:srgbClr val="724C00"/>
        </a:folHlink>
      </a:clrScheme>
      <a:clrMap bg1="dk2" tx1="lt1" bg2="dk1" tx2="lt2" accent1="accent1" accent2="accent2" accent3="accent3" accent4="accent4" accent5="accent5" accent6="accent6" hlink="hlink" folHlink="folHlink"/>
    </a:extraClrScheme>
    <a:extraClrScheme>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
      <a:clrScheme name="Textured 6">
        <a:dk1>
          <a:srgbClr val="080808"/>
        </a:dk1>
        <a:lt1>
          <a:srgbClr val="FFFFFF"/>
        </a:lt1>
        <a:dk2>
          <a:srgbClr val="4D4D4D"/>
        </a:dk2>
        <a:lt2>
          <a:srgbClr val="FFFFFF"/>
        </a:lt2>
        <a:accent1>
          <a:srgbClr val="666699"/>
        </a:accent1>
        <a:accent2>
          <a:srgbClr val="3366CC"/>
        </a:accent2>
        <a:accent3>
          <a:srgbClr val="B2B2B2"/>
        </a:accent3>
        <a:accent4>
          <a:srgbClr val="DADADA"/>
        </a:accent4>
        <a:accent5>
          <a:srgbClr val="B8B8CA"/>
        </a:accent5>
        <a:accent6>
          <a:srgbClr val="2D5CB9"/>
        </a:accent6>
        <a:hlink>
          <a:srgbClr val="00CCFF"/>
        </a:hlink>
        <a:folHlink>
          <a:srgbClr val="CCCCFF"/>
        </a:folHlink>
      </a:clrScheme>
      <a:clrMap bg1="dk2" tx1="lt1" bg2="dk1" tx2="lt2" accent1="accent1" accent2="accent2" accent3="accent3" accent4="accent4" accent5="accent5" accent6="accent6" hlink="hlink" folHlink="folHlink"/>
    </a:extraClrScheme>
    <a:extraClrScheme>
      <a:clrScheme name="Textured 7">
        <a:dk1>
          <a:srgbClr val="000000"/>
        </a:dk1>
        <a:lt1>
          <a:srgbClr val="DBDAC2"/>
        </a:lt1>
        <a:dk2>
          <a:srgbClr val="827F4C"/>
        </a:dk2>
        <a:lt2>
          <a:srgbClr val="C0BC94"/>
        </a:lt2>
        <a:accent1>
          <a:srgbClr val="AAA578"/>
        </a:accent1>
        <a:accent2>
          <a:srgbClr val="A2A4AC"/>
        </a:accent2>
        <a:accent3>
          <a:srgbClr val="EAEADD"/>
        </a:accent3>
        <a:accent4>
          <a:srgbClr val="000000"/>
        </a:accent4>
        <a:accent5>
          <a:srgbClr val="D2CFBE"/>
        </a:accent5>
        <a:accent6>
          <a:srgbClr val="92949B"/>
        </a:accent6>
        <a:hlink>
          <a:srgbClr val="5B8800"/>
        </a:hlink>
        <a:folHlink>
          <a:srgbClr val="686532"/>
        </a:folHlink>
      </a:clrScheme>
      <a:clrMap bg1="lt1" tx1="dk1" bg2="lt2" tx2="dk2" accent1="accent1" accent2="accent2" accent3="accent3" accent4="accent4" accent5="accent5" accent6="accent6" hlink="hlink" folHlink="folHlink"/>
    </a:extraClrScheme>
    <a:extraClrScheme>
      <a:clrScheme name="Textured 8">
        <a:dk1>
          <a:srgbClr val="000000"/>
        </a:dk1>
        <a:lt1>
          <a:srgbClr val="DCE8F4"/>
        </a:lt1>
        <a:dk2>
          <a:srgbClr val="7B9CB5"/>
        </a:dk2>
        <a:lt2>
          <a:srgbClr val="969696"/>
        </a:lt2>
        <a:accent1>
          <a:srgbClr val="FFFFFF"/>
        </a:accent1>
        <a:accent2>
          <a:srgbClr val="00BAB6"/>
        </a:accent2>
        <a:accent3>
          <a:srgbClr val="EBF2F8"/>
        </a:accent3>
        <a:accent4>
          <a:srgbClr val="000000"/>
        </a:accent4>
        <a:accent5>
          <a:srgbClr val="FFFFFF"/>
        </a:accent5>
        <a:accent6>
          <a:srgbClr val="00A8A5"/>
        </a:accent6>
        <a:hlink>
          <a:srgbClr val="8A8AD8"/>
        </a:hlink>
        <a:folHlink>
          <a:srgbClr val="242492"/>
        </a:folHlink>
      </a:clrScheme>
      <a:clrMap bg1="lt1" tx1="dk1" bg2="lt2" tx2="dk2" accent1="accent1" accent2="accent2" accent3="accent3" accent4="accent4" accent5="accent5" accent6="accent6" hlink="hlink" folHlink="folHlink"/>
    </a:extraClrScheme>
    <a:extraClrScheme>
      <a:clrScheme name="Textured 9">
        <a:dk1>
          <a:srgbClr val="003366"/>
        </a:dk1>
        <a:lt1>
          <a:srgbClr val="FFFFFF"/>
        </a:lt1>
        <a:dk2>
          <a:srgbClr val="00152A"/>
        </a:dk2>
        <a:lt2>
          <a:srgbClr val="CCFFFF"/>
        </a:lt2>
        <a:accent1>
          <a:srgbClr val="009999"/>
        </a:accent1>
        <a:accent2>
          <a:srgbClr val="336699"/>
        </a:accent2>
        <a:accent3>
          <a:srgbClr val="AAAAAC"/>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
      <a:clrScheme name="Textured 10">
        <a:dk1>
          <a:srgbClr val="000000"/>
        </a:dk1>
        <a:lt1>
          <a:srgbClr val="FFFFFF"/>
        </a:lt1>
        <a:dk2>
          <a:srgbClr val="00152A"/>
        </a:dk2>
        <a:lt2>
          <a:srgbClr val="CCFFFF"/>
        </a:lt2>
        <a:accent1>
          <a:srgbClr val="009999"/>
        </a:accent1>
        <a:accent2>
          <a:srgbClr val="336699"/>
        </a:accent2>
        <a:accent3>
          <a:srgbClr val="AAAAAC"/>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3874</TotalTime>
  <Words>4321</Words>
  <Application>Microsoft Office PowerPoint</Application>
  <PresentationFormat>全屏显示(4:3)</PresentationFormat>
  <Paragraphs>746</Paragraphs>
  <Slides>88</Slides>
  <Notes>82</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1</vt:i4>
      </vt:variant>
      <vt:variant>
        <vt:lpstr>幻灯片标题</vt:lpstr>
      </vt:variant>
      <vt:variant>
        <vt:i4>88</vt:i4>
      </vt:variant>
    </vt:vector>
  </HeadingPairs>
  <TitlesOfParts>
    <vt:vector size="103" baseType="lpstr">
      <vt:lpstr>Adobe Heiti Std R</vt:lpstr>
      <vt:lpstr>Arial Unicode MS</vt:lpstr>
      <vt:lpstr>McGrawHill-Italic</vt:lpstr>
      <vt:lpstr>Zurich Ex BT</vt:lpstr>
      <vt:lpstr>Arial</vt:lpstr>
      <vt:lpstr>Arial Narrow</vt:lpstr>
      <vt:lpstr>Franklin Gothic Medium</vt:lpstr>
      <vt:lpstr>Symbol</vt:lpstr>
      <vt:lpstr>Tahoma</vt:lpstr>
      <vt:lpstr>Times</vt:lpstr>
      <vt:lpstr>Times New Roman</vt:lpstr>
      <vt:lpstr>Wingdings</vt:lpstr>
      <vt:lpstr>Blends</vt:lpstr>
      <vt:lpstr>Textured</vt:lpstr>
      <vt:lpstr>位图图像</vt:lpstr>
      <vt:lpstr>PowerPoint 演示文稿</vt:lpstr>
      <vt:lpstr>OBJECTIVES:</vt:lpstr>
      <vt:lpstr>PowerPoint 演示文稿</vt:lpstr>
      <vt:lpstr>PowerPoint 演示文稿</vt:lpstr>
      <vt:lpstr>PowerPoint 演示文稿</vt:lpstr>
      <vt:lpstr>The Features of IP Communication</vt:lpstr>
      <vt:lpstr>PowerPoint 演示文稿</vt:lpstr>
      <vt:lpstr>PowerPoint 演示文稿</vt:lpstr>
      <vt:lpstr>PowerPoint 演示文稿</vt:lpstr>
      <vt:lpstr>Type of Service Field</vt:lpstr>
      <vt:lpstr>早期服务类型字段推荐值</vt:lpstr>
      <vt:lpstr>PowerPoint 演示文稿</vt:lpstr>
      <vt:lpstr>Length Fields</vt:lpstr>
      <vt:lpstr>PowerPoint 演示文稿</vt:lpstr>
      <vt:lpstr>PowerPoint 演示文稿</vt:lpstr>
      <vt:lpstr>PowerPoint 演示文稿</vt:lpstr>
      <vt:lpstr>PowerPoint 演示文稿</vt:lpstr>
      <vt:lpstr>Encapsulation</vt:lpstr>
      <vt:lpstr>PowerPoint 演示文稿</vt:lpstr>
      <vt:lpstr>Fragmentation Fields</vt:lpstr>
      <vt:lpstr>Time to Live Field</vt:lpstr>
      <vt:lpstr>PowerPoint 演示文稿</vt:lpstr>
      <vt:lpstr>PowerPoint 演示文稿</vt:lpstr>
      <vt:lpstr>IP Datagram Example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Reassembly（重组操作 ）</vt:lpstr>
      <vt:lpstr>PowerPoint 演示文稿</vt:lpstr>
      <vt:lpstr>PowerPoint 演示文稿</vt:lpstr>
      <vt:lpstr>PowerPoint 演示文稿</vt:lpstr>
      <vt:lpstr>Option Field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Fragmentation with Options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Zhao Zhengang</cp:lastModifiedBy>
  <cp:revision>255</cp:revision>
  <dcterms:created xsi:type="dcterms:W3CDTF">2000-01-15T04:50:39Z</dcterms:created>
  <dcterms:modified xsi:type="dcterms:W3CDTF">2020-10-20T04:35:39Z</dcterms:modified>
</cp:coreProperties>
</file>