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2"/>
  </p:notesMasterIdLst>
  <p:sldIdLst>
    <p:sldId id="576" r:id="rId2"/>
    <p:sldId id="577" r:id="rId3"/>
    <p:sldId id="578" r:id="rId4"/>
    <p:sldId id="579" r:id="rId5"/>
    <p:sldId id="585" r:id="rId6"/>
    <p:sldId id="584" r:id="rId7"/>
    <p:sldId id="530" r:id="rId8"/>
    <p:sldId id="575" r:id="rId9"/>
    <p:sldId id="563" r:id="rId10"/>
    <p:sldId id="564" r:id="rId11"/>
    <p:sldId id="589" r:id="rId12"/>
    <p:sldId id="565" r:id="rId13"/>
    <p:sldId id="393" r:id="rId14"/>
    <p:sldId id="394" r:id="rId15"/>
    <p:sldId id="384" r:id="rId16"/>
    <p:sldId id="614" r:id="rId17"/>
    <p:sldId id="385" r:id="rId18"/>
    <p:sldId id="368" r:id="rId19"/>
    <p:sldId id="369" r:id="rId20"/>
    <p:sldId id="392" r:id="rId21"/>
    <p:sldId id="395" r:id="rId22"/>
    <p:sldId id="389" r:id="rId23"/>
    <p:sldId id="375" r:id="rId24"/>
    <p:sldId id="377" r:id="rId25"/>
    <p:sldId id="612" r:id="rId26"/>
    <p:sldId id="591" r:id="rId27"/>
    <p:sldId id="592" r:id="rId28"/>
    <p:sldId id="568" r:id="rId29"/>
    <p:sldId id="593" r:id="rId30"/>
    <p:sldId id="594" r:id="rId31"/>
    <p:sldId id="569" r:id="rId32"/>
    <p:sldId id="570" r:id="rId33"/>
    <p:sldId id="595" r:id="rId34"/>
    <p:sldId id="596" r:id="rId35"/>
    <p:sldId id="571" r:id="rId36"/>
    <p:sldId id="572" r:id="rId37"/>
    <p:sldId id="598" r:id="rId38"/>
    <p:sldId id="599" r:id="rId39"/>
    <p:sldId id="613" r:id="rId40"/>
    <p:sldId id="600" r:id="rId41"/>
    <p:sldId id="573" r:id="rId42"/>
    <p:sldId id="586" r:id="rId43"/>
    <p:sldId id="601" r:id="rId44"/>
    <p:sldId id="402" r:id="rId45"/>
    <p:sldId id="403" r:id="rId46"/>
    <p:sldId id="404" r:id="rId47"/>
    <p:sldId id="405" r:id="rId48"/>
    <p:sldId id="374" r:id="rId49"/>
    <p:sldId id="390" r:id="rId50"/>
    <p:sldId id="615" r:id="rId51"/>
  </p:sldIdLst>
  <p:sldSz cx="9144000" cy="6858000" type="screen4x3"/>
  <p:notesSz cx="6858000" cy="9144000"/>
  <p:custDataLst>
    <p:tags r:id="rId53"/>
  </p:custDataLst>
  <p:defaultTextStyle>
    <a:defPPr>
      <a:defRPr lang="en-US"/>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0" hangingPunct="1">
      <a:defRPr b="1" kern="1200">
        <a:solidFill>
          <a:schemeClr val="tx1"/>
        </a:solidFill>
        <a:latin typeface="Tahoma" panose="020B0604030504040204" pitchFamily="34" charset="0"/>
        <a:ea typeface="+mn-ea"/>
        <a:cs typeface="+mn-cs"/>
      </a:defRPr>
    </a:lvl6pPr>
    <a:lvl7pPr marL="2743200" algn="l" defTabSz="914400" rtl="0" eaLnBrk="1" latinLnBrk="0" hangingPunct="1">
      <a:defRPr b="1" kern="1200">
        <a:solidFill>
          <a:schemeClr val="tx1"/>
        </a:solidFill>
        <a:latin typeface="Tahoma" panose="020B0604030504040204" pitchFamily="34" charset="0"/>
        <a:ea typeface="+mn-ea"/>
        <a:cs typeface="+mn-cs"/>
      </a:defRPr>
    </a:lvl7pPr>
    <a:lvl8pPr marL="3200400" algn="l" defTabSz="914400" rtl="0" eaLnBrk="1" latinLnBrk="0" hangingPunct="1">
      <a:defRPr b="1" kern="1200">
        <a:solidFill>
          <a:schemeClr val="tx1"/>
        </a:solidFill>
        <a:latin typeface="Tahoma" panose="020B0604030504040204" pitchFamily="34" charset="0"/>
        <a:ea typeface="+mn-ea"/>
        <a:cs typeface="+mn-cs"/>
      </a:defRPr>
    </a:lvl8pPr>
    <a:lvl9pPr marL="3657600" algn="l" defTabSz="914400" rtl="0" eaLnBrk="1" latinLnBrk="0" hangingPunct="1">
      <a:defRPr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660066"/>
    <a:srgbClr val="00CC00"/>
    <a:srgbClr val="996633"/>
    <a:srgbClr val="6666FF"/>
    <a:srgbClr val="CCFF99"/>
    <a:srgbClr val="6AF4A5"/>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3" autoAdjust="0"/>
    <p:restoredTop sz="85772" autoAdjust="0"/>
  </p:normalViewPr>
  <p:slideViewPr>
    <p:cSldViewPr>
      <p:cViewPr varScale="1">
        <p:scale>
          <a:sx n="57" d="100"/>
          <a:sy n="57" d="100"/>
        </p:scale>
        <p:origin x="528" y="4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22.xml"/><Relationship Id="rId7" Type="http://schemas.openxmlformats.org/officeDocument/2006/relationships/slide" Target="slides/slide49.xml"/><Relationship Id="rId2" Type="http://schemas.openxmlformats.org/officeDocument/2006/relationships/slide" Target="slides/slide21.xml"/><Relationship Id="rId1" Type="http://schemas.openxmlformats.org/officeDocument/2006/relationships/slide" Target="slides/slide15.xml"/><Relationship Id="rId6" Type="http://schemas.openxmlformats.org/officeDocument/2006/relationships/slide" Target="slides/slide48.xml"/><Relationship Id="rId5" Type="http://schemas.openxmlformats.org/officeDocument/2006/relationships/slide" Target="slides/slide24.xml"/><Relationship Id="rId4"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a:extLst>
              <a:ext uri="{FF2B5EF4-FFF2-40B4-BE49-F238E27FC236}">
                <a16:creationId xmlns:a16="http://schemas.microsoft.com/office/drawing/2014/main" id="{EDFC86D7-9A6A-4AE3-83A4-90B3730C660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zh-TW"/>
          </a:p>
        </p:txBody>
      </p:sp>
      <p:sp>
        <p:nvSpPr>
          <p:cNvPr id="460803" name="Rectangle 3">
            <a:extLst>
              <a:ext uri="{FF2B5EF4-FFF2-40B4-BE49-F238E27FC236}">
                <a16:creationId xmlns:a16="http://schemas.microsoft.com/office/drawing/2014/main" id="{7AE22421-DEB2-4F58-830E-A3F2EF7611FD}"/>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pPr>
              <a:defRPr/>
            </a:pPr>
            <a:endParaRPr lang="en-US" altLang="zh-TW"/>
          </a:p>
        </p:txBody>
      </p:sp>
      <p:sp>
        <p:nvSpPr>
          <p:cNvPr id="3076" name="Rectangle 4">
            <a:extLst>
              <a:ext uri="{FF2B5EF4-FFF2-40B4-BE49-F238E27FC236}">
                <a16:creationId xmlns:a16="http://schemas.microsoft.com/office/drawing/2014/main" id="{0BDB7E3B-9DFE-4FBD-885E-E481B595C2BA}"/>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05" name="Rectangle 5">
            <a:extLst>
              <a:ext uri="{FF2B5EF4-FFF2-40B4-BE49-F238E27FC236}">
                <a16:creationId xmlns:a16="http://schemas.microsoft.com/office/drawing/2014/main" id="{1B7B1855-AEEE-4D5A-A23D-BC3105D6DAE2}"/>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460806" name="Rectangle 6">
            <a:extLst>
              <a:ext uri="{FF2B5EF4-FFF2-40B4-BE49-F238E27FC236}">
                <a16:creationId xmlns:a16="http://schemas.microsoft.com/office/drawing/2014/main" id="{3920B948-00B0-4F72-A6EE-C43126DBF9EE}"/>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zh-TW"/>
          </a:p>
        </p:txBody>
      </p:sp>
      <p:sp>
        <p:nvSpPr>
          <p:cNvPr id="460807" name="Rectangle 7">
            <a:extLst>
              <a:ext uri="{FF2B5EF4-FFF2-40B4-BE49-F238E27FC236}">
                <a16:creationId xmlns:a16="http://schemas.microsoft.com/office/drawing/2014/main" id="{8282653E-7BEF-4846-9079-ACF7625B3E2A}"/>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F62FD640-44BE-4821-9AEC-74D04D7AD1C7}" type="slidenum">
              <a:rPr lang="zh-TW" altLang="en-US"/>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ools.ietf.org/html/rfc925"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CDF5572D-196E-4135-9ADC-F176DD1BCA55}"/>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A5B83BD-FC57-492D-9798-E854A5B7C51F}" type="slidenum">
              <a:rPr lang="zh-TW" altLang="en-US" b="0">
                <a:latin typeface="Times New Roman" panose="02020603050405020304" pitchFamily="18" charset="0"/>
              </a:rPr>
              <a:pPr/>
              <a:t>1</a:t>
            </a:fld>
            <a:endParaRPr lang="en-US" altLang="zh-TW" b="0">
              <a:latin typeface="Times New Roman" panose="02020603050405020304" pitchFamily="18" charset="0"/>
            </a:endParaRPr>
          </a:p>
        </p:txBody>
      </p:sp>
      <p:sp>
        <p:nvSpPr>
          <p:cNvPr id="5123" name="Rectangle 2">
            <a:extLst>
              <a:ext uri="{FF2B5EF4-FFF2-40B4-BE49-F238E27FC236}">
                <a16:creationId xmlns:a16="http://schemas.microsoft.com/office/drawing/2014/main" id="{8F6C0D35-13DD-4330-A53F-D218FD965939}"/>
              </a:ext>
            </a:extLst>
          </p:cNvPr>
          <p:cNvSpPr>
            <a:spLocks noRot="1" noChangeArrowheads="1" noTextEdit="1"/>
          </p:cNvSpPr>
          <p:nvPr>
            <p:ph type="sldImg"/>
          </p:nvPr>
        </p:nvSpPr>
        <p:spPr>
          <a:ln/>
        </p:spPr>
      </p:sp>
      <p:sp>
        <p:nvSpPr>
          <p:cNvPr id="5124" name="Rectangle 3">
            <a:extLst>
              <a:ext uri="{FF2B5EF4-FFF2-40B4-BE49-F238E27FC236}">
                <a16:creationId xmlns:a16="http://schemas.microsoft.com/office/drawing/2014/main" id="{D141291F-9292-4350-B05F-7A4BE485475E}"/>
              </a:ext>
            </a:extLst>
          </p:cNvPr>
          <p:cNvSpPr>
            <a:spLocks noGrp="1" noChangeArrowheads="1"/>
          </p:cNvSpPr>
          <p:nvPr>
            <p:ph type="body" idx="1"/>
          </p:nvPr>
        </p:nvSpPr>
        <p:spPr>
          <a:xfrm>
            <a:off x="914400" y="4343400"/>
            <a:ext cx="5029200" cy="4114800"/>
          </a:xfrm>
          <a:noFill/>
        </p:spPr>
        <p:txBody>
          <a:bodyPr/>
          <a:lstStyle/>
          <a:p>
            <a:pPr eaLnBrk="1" hangingPunct="1"/>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D29B53CD-E6AB-42AC-B255-5F31AD883B44}"/>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DE636F4-8124-45EE-B0D1-7394310BEDA5}" type="slidenum">
              <a:rPr lang="zh-TW" altLang="en-US" b="0">
                <a:latin typeface="Times New Roman" panose="02020603050405020304" pitchFamily="18" charset="0"/>
              </a:rPr>
              <a:pPr/>
              <a:t>10</a:t>
            </a:fld>
            <a:endParaRPr lang="en-US" altLang="zh-TW" b="0">
              <a:latin typeface="Times New Roman" panose="02020603050405020304" pitchFamily="18" charset="0"/>
            </a:endParaRPr>
          </a:p>
        </p:txBody>
      </p:sp>
      <p:sp>
        <p:nvSpPr>
          <p:cNvPr id="25603" name="Rectangle 2">
            <a:extLst>
              <a:ext uri="{FF2B5EF4-FFF2-40B4-BE49-F238E27FC236}">
                <a16:creationId xmlns:a16="http://schemas.microsoft.com/office/drawing/2014/main" id="{BF4DD6D1-8AC7-424E-8E87-68D6DCA2C81A}"/>
              </a:ext>
            </a:extLst>
          </p:cNvPr>
          <p:cNvSpPr>
            <a:spLocks noRot="1" noChangeArrowheads="1" noTextEdit="1"/>
          </p:cNvSpPr>
          <p:nvPr>
            <p:ph type="sldImg"/>
          </p:nvPr>
        </p:nvSpPr>
        <p:spPr>
          <a:ln/>
        </p:spPr>
      </p:sp>
      <p:sp>
        <p:nvSpPr>
          <p:cNvPr id="25604" name="Rectangle 3">
            <a:extLst>
              <a:ext uri="{FF2B5EF4-FFF2-40B4-BE49-F238E27FC236}">
                <a16:creationId xmlns:a16="http://schemas.microsoft.com/office/drawing/2014/main" id="{A388FFAB-28DE-4F5D-9D51-085017486CF3}"/>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BBE9920B-6184-478C-908A-28D1FC88A1FD}"/>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97D1D19-CA6F-474C-9E42-D160403A8770}" type="slidenum">
              <a:rPr lang="zh-TW" altLang="en-US" b="0">
                <a:latin typeface="Times New Roman" panose="02020603050405020304" pitchFamily="18" charset="0"/>
              </a:rPr>
              <a:pPr/>
              <a:t>11</a:t>
            </a:fld>
            <a:endParaRPr lang="en-US" altLang="zh-TW" b="0">
              <a:latin typeface="Times New Roman" panose="02020603050405020304" pitchFamily="18" charset="0"/>
            </a:endParaRPr>
          </a:p>
        </p:txBody>
      </p:sp>
      <p:sp>
        <p:nvSpPr>
          <p:cNvPr id="27651" name="Rectangle 2">
            <a:extLst>
              <a:ext uri="{FF2B5EF4-FFF2-40B4-BE49-F238E27FC236}">
                <a16:creationId xmlns:a16="http://schemas.microsoft.com/office/drawing/2014/main" id="{760628CE-7065-4CA7-9E2E-4D83BA1DEF5F}"/>
              </a:ext>
            </a:extLst>
          </p:cNvPr>
          <p:cNvSpPr>
            <a:spLocks noRot="1" noChangeArrowheads="1" noTextEdit="1"/>
          </p:cNvSpPr>
          <p:nvPr>
            <p:ph type="sldImg"/>
          </p:nvPr>
        </p:nvSpPr>
        <p:spPr>
          <a:ln/>
        </p:spPr>
      </p:sp>
      <p:sp>
        <p:nvSpPr>
          <p:cNvPr id="27652" name="Rectangle 3">
            <a:extLst>
              <a:ext uri="{FF2B5EF4-FFF2-40B4-BE49-F238E27FC236}">
                <a16:creationId xmlns:a16="http://schemas.microsoft.com/office/drawing/2014/main" id="{66E7A885-24FA-4038-B0E2-09FB6FD44AAD}"/>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BDF3BAB1-02BD-463D-9801-72A3DE93ECE4}"/>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DE53268-783C-4593-BF75-B2B09C25ADEB}" type="slidenum">
              <a:rPr lang="zh-TW" altLang="en-US" b="0">
                <a:latin typeface="Times New Roman" panose="02020603050405020304" pitchFamily="18" charset="0"/>
              </a:rPr>
              <a:pPr/>
              <a:t>12</a:t>
            </a:fld>
            <a:endParaRPr lang="en-US" altLang="zh-TW" b="0">
              <a:latin typeface="Times New Roman" panose="02020603050405020304" pitchFamily="18" charset="0"/>
            </a:endParaRPr>
          </a:p>
        </p:txBody>
      </p:sp>
      <p:sp>
        <p:nvSpPr>
          <p:cNvPr id="29699" name="Rectangle 2">
            <a:extLst>
              <a:ext uri="{FF2B5EF4-FFF2-40B4-BE49-F238E27FC236}">
                <a16:creationId xmlns:a16="http://schemas.microsoft.com/office/drawing/2014/main" id="{5DF5F807-874A-4C8D-AC0F-4E5FD8DDD919}"/>
              </a:ext>
            </a:extLst>
          </p:cNvPr>
          <p:cNvSpPr>
            <a:spLocks noRot="1" noChangeArrowheads="1" noTextEdit="1"/>
          </p:cNvSpPr>
          <p:nvPr>
            <p:ph type="sldImg"/>
          </p:nvPr>
        </p:nvSpPr>
        <p:spPr>
          <a:ln/>
        </p:spPr>
      </p:sp>
      <p:sp>
        <p:nvSpPr>
          <p:cNvPr id="29700" name="Rectangle 3">
            <a:extLst>
              <a:ext uri="{FF2B5EF4-FFF2-40B4-BE49-F238E27FC236}">
                <a16:creationId xmlns:a16="http://schemas.microsoft.com/office/drawing/2014/main" id="{07685449-30B5-4FFC-9029-269084FC86D5}"/>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代理</a:t>
            </a:r>
            <a:r>
              <a:rPr lang="en-US" altLang="zh-CN" dirty="0"/>
              <a:t>ARP</a:t>
            </a:r>
            <a:endParaRPr lang="zh-CN" altLang="en-US" dirty="0"/>
          </a:p>
        </p:txBody>
      </p:sp>
      <p:sp>
        <p:nvSpPr>
          <p:cNvPr id="4" name="页眉占位符 3"/>
          <p:cNvSpPr>
            <a:spLocks noGrp="1"/>
          </p:cNvSpPr>
          <p:nvPr>
            <p:ph type="hdr" sz="quarter"/>
          </p:nvPr>
        </p:nvSpPr>
        <p:spPr/>
        <p:txBody>
          <a:bodyPr/>
          <a:lstStyle/>
          <a:p>
            <a:r>
              <a:rPr lang="en-US" altLang="zh-CN"/>
              <a:t>网络工程系</a:t>
            </a:r>
          </a:p>
        </p:txBody>
      </p:sp>
      <p:sp>
        <p:nvSpPr>
          <p:cNvPr id="5" name="日期占位符 4"/>
          <p:cNvSpPr>
            <a:spLocks noGrp="1"/>
          </p:cNvSpPr>
          <p:nvPr>
            <p:ph type="dt" idx="1"/>
          </p:nvPr>
        </p:nvSpPr>
        <p:spPr/>
        <p:txBody>
          <a:bodyPr/>
          <a:lstStyle/>
          <a:p>
            <a:r>
              <a:rPr lang="zh-CN" altLang="en-US"/>
              <a:t>yn@uestc.edu.cn</a:t>
            </a:r>
            <a:endParaRPr lang="en-US" altLang="zh-CN"/>
          </a:p>
        </p:txBody>
      </p:sp>
      <p:sp>
        <p:nvSpPr>
          <p:cNvPr id="6" name="页脚占位符 5"/>
          <p:cNvSpPr>
            <a:spLocks noGrp="1"/>
          </p:cNvSpPr>
          <p:nvPr>
            <p:ph type="ftr" sz="quarter" idx="4"/>
          </p:nvPr>
        </p:nvSpPr>
        <p:spPr/>
        <p:txBody>
          <a:bodyPr/>
          <a:lstStyle/>
          <a:p>
            <a:r>
              <a:rPr lang="en-US" altLang="zh-CN"/>
              <a:t>电子科大通信学院</a:t>
            </a:r>
          </a:p>
        </p:txBody>
      </p:sp>
      <p:sp>
        <p:nvSpPr>
          <p:cNvPr id="7" name="灯片编号占位符 6"/>
          <p:cNvSpPr>
            <a:spLocks noGrp="1"/>
          </p:cNvSpPr>
          <p:nvPr>
            <p:ph type="sldNum" sz="quarter" idx="5"/>
          </p:nvPr>
        </p:nvSpPr>
        <p:spPr/>
        <p:txBody>
          <a:bodyPr/>
          <a:lstStyle/>
          <a:p>
            <a:fld id="{161012FA-FD1E-4D92-9FD5-C0F65EBAA3A5}" type="slidenum">
              <a:rPr lang="en-US" altLang="zh-CN" smtClean="0"/>
              <a:pPr/>
              <a:t>20</a:t>
            </a:fld>
            <a:endParaRPr lang="en-US" altLang="zh-CN"/>
          </a:p>
        </p:txBody>
      </p:sp>
    </p:spTree>
    <p:extLst>
      <p:ext uri="{BB962C8B-B14F-4D97-AF65-F5344CB8AC3E}">
        <p14:creationId xmlns:p14="http://schemas.microsoft.com/office/powerpoint/2010/main" val="1098924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显式子网   透明子网 </a:t>
            </a:r>
            <a:r>
              <a:rPr lang="en-US" altLang="zh-CN" dirty="0"/>
              <a:t>RFC925: The new element is the "magic box" ("ARP-based bridge") that relays the ARP request into neighboring LANs and acts as an agent for relaying datagrams to hosts on other LANs. The host must be able to decide if this IA is on this LAN or some other LAN. If on this LAN then use some procedure to find the HA. If on some other LAN then use some procedure to find the HA of a BOX.</a:t>
            </a:r>
            <a:endParaRPr lang="zh-CN" altLang="en-US" dirty="0"/>
          </a:p>
        </p:txBody>
      </p:sp>
      <p:sp>
        <p:nvSpPr>
          <p:cNvPr id="4" name="页眉占位符 3"/>
          <p:cNvSpPr>
            <a:spLocks noGrp="1"/>
          </p:cNvSpPr>
          <p:nvPr>
            <p:ph type="hdr" sz="quarter"/>
          </p:nvPr>
        </p:nvSpPr>
        <p:spPr/>
        <p:txBody>
          <a:bodyPr/>
          <a:lstStyle/>
          <a:p>
            <a:r>
              <a:rPr lang="en-US" altLang="zh-CN"/>
              <a:t>网络工程系</a:t>
            </a:r>
          </a:p>
        </p:txBody>
      </p:sp>
      <p:sp>
        <p:nvSpPr>
          <p:cNvPr id="5" name="日期占位符 4"/>
          <p:cNvSpPr>
            <a:spLocks noGrp="1"/>
          </p:cNvSpPr>
          <p:nvPr>
            <p:ph type="dt" idx="1"/>
          </p:nvPr>
        </p:nvSpPr>
        <p:spPr/>
        <p:txBody>
          <a:bodyPr/>
          <a:lstStyle/>
          <a:p>
            <a:r>
              <a:rPr lang="zh-CN" altLang="en-US"/>
              <a:t>yn@uestc.edu.cn</a:t>
            </a:r>
            <a:endParaRPr lang="en-US" altLang="zh-CN"/>
          </a:p>
        </p:txBody>
      </p:sp>
      <p:sp>
        <p:nvSpPr>
          <p:cNvPr id="6" name="页脚占位符 5"/>
          <p:cNvSpPr>
            <a:spLocks noGrp="1"/>
          </p:cNvSpPr>
          <p:nvPr>
            <p:ph type="ftr" sz="quarter" idx="4"/>
          </p:nvPr>
        </p:nvSpPr>
        <p:spPr/>
        <p:txBody>
          <a:bodyPr/>
          <a:lstStyle/>
          <a:p>
            <a:r>
              <a:rPr lang="en-US" altLang="zh-CN"/>
              <a:t>电子科大通信学院</a:t>
            </a:r>
          </a:p>
        </p:txBody>
      </p:sp>
      <p:sp>
        <p:nvSpPr>
          <p:cNvPr id="7" name="灯片编号占位符 6"/>
          <p:cNvSpPr>
            <a:spLocks noGrp="1"/>
          </p:cNvSpPr>
          <p:nvPr>
            <p:ph type="sldNum" sz="quarter" idx="5"/>
          </p:nvPr>
        </p:nvSpPr>
        <p:spPr/>
        <p:txBody>
          <a:bodyPr/>
          <a:lstStyle/>
          <a:p>
            <a:fld id="{161012FA-FD1E-4D92-9FD5-C0F65EBAA3A5}" type="slidenum">
              <a:rPr lang="en-US" altLang="zh-CN" smtClean="0"/>
              <a:pPr/>
              <a:t>21</a:t>
            </a:fld>
            <a:endParaRPr lang="en-US" altLang="zh-CN"/>
          </a:p>
        </p:txBody>
      </p:sp>
    </p:spTree>
    <p:extLst>
      <p:ext uri="{BB962C8B-B14F-4D97-AF65-F5344CB8AC3E}">
        <p14:creationId xmlns:p14="http://schemas.microsoft.com/office/powerpoint/2010/main" val="2858214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RFC-925</a:t>
            </a:r>
            <a:r>
              <a:rPr lang="en-US" altLang="zh-CN" dirty="0"/>
              <a:t>  describes a general mechanism for dynamic subnet routing using Proxy ARP and routing caches in the gateways. Our technique is restricted subset of </a:t>
            </a:r>
            <a:r>
              <a:rPr lang="en-US" altLang="zh-CN" dirty="0">
                <a:hlinkClick r:id="rId3"/>
              </a:rPr>
              <a:t>RFC-925</a:t>
            </a:r>
            <a:r>
              <a:rPr lang="en-US" altLang="zh-CN" dirty="0"/>
              <a:t>, in which we use static subnet routes which are determined administratively. As a result, our transparent subnet gateways require no new network routing table entries nor ARP cache entries; the only tables which are affected are the ARP caches in the host</a:t>
            </a:r>
            <a:endParaRPr lang="zh-CN" altLang="en-US" dirty="0"/>
          </a:p>
        </p:txBody>
      </p:sp>
      <p:sp>
        <p:nvSpPr>
          <p:cNvPr id="4" name="页眉占位符 3"/>
          <p:cNvSpPr>
            <a:spLocks noGrp="1"/>
          </p:cNvSpPr>
          <p:nvPr>
            <p:ph type="hdr" sz="quarter"/>
          </p:nvPr>
        </p:nvSpPr>
        <p:spPr/>
        <p:txBody>
          <a:bodyPr/>
          <a:lstStyle/>
          <a:p>
            <a:r>
              <a:rPr lang="en-US" altLang="zh-CN"/>
              <a:t>网络工程系</a:t>
            </a:r>
          </a:p>
        </p:txBody>
      </p:sp>
      <p:sp>
        <p:nvSpPr>
          <p:cNvPr id="5" name="日期占位符 4"/>
          <p:cNvSpPr>
            <a:spLocks noGrp="1"/>
          </p:cNvSpPr>
          <p:nvPr>
            <p:ph type="dt" idx="1"/>
          </p:nvPr>
        </p:nvSpPr>
        <p:spPr/>
        <p:txBody>
          <a:bodyPr/>
          <a:lstStyle/>
          <a:p>
            <a:r>
              <a:rPr lang="zh-CN" altLang="en-US"/>
              <a:t>yn@uestc.edu.cn</a:t>
            </a:r>
            <a:endParaRPr lang="en-US" altLang="zh-CN"/>
          </a:p>
        </p:txBody>
      </p:sp>
      <p:sp>
        <p:nvSpPr>
          <p:cNvPr id="6" name="页脚占位符 5"/>
          <p:cNvSpPr>
            <a:spLocks noGrp="1"/>
          </p:cNvSpPr>
          <p:nvPr>
            <p:ph type="ftr" sz="quarter" idx="4"/>
          </p:nvPr>
        </p:nvSpPr>
        <p:spPr/>
        <p:txBody>
          <a:bodyPr/>
          <a:lstStyle/>
          <a:p>
            <a:r>
              <a:rPr lang="en-US" altLang="zh-CN"/>
              <a:t>电子科大通信学院</a:t>
            </a:r>
          </a:p>
        </p:txBody>
      </p:sp>
      <p:sp>
        <p:nvSpPr>
          <p:cNvPr id="7" name="灯片编号占位符 6"/>
          <p:cNvSpPr>
            <a:spLocks noGrp="1"/>
          </p:cNvSpPr>
          <p:nvPr>
            <p:ph type="sldNum" sz="quarter" idx="5"/>
          </p:nvPr>
        </p:nvSpPr>
        <p:spPr/>
        <p:txBody>
          <a:bodyPr/>
          <a:lstStyle/>
          <a:p>
            <a:fld id="{161012FA-FD1E-4D92-9FD5-C0F65EBAA3A5}" type="slidenum">
              <a:rPr lang="en-US" altLang="zh-CN" smtClean="0"/>
              <a:pPr/>
              <a:t>22</a:t>
            </a:fld>
            <a:endParaRPr lang="en-US" altLang="zh-CN"/>
          </a:p>
        </p:txBody>
      </p:sp>
    </p:spTree>
    <p:extLst>
      <p:ext uri="{BB962C8B-B14F-4D97-AF65-F5344CB8AC3E}">
        <p14:creationId xmlns:p14="http://schemas.microsoft.com/office/powerpoint/2010/main" val="3598313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our implementation, routing loops are prevented by proper administration of the subnet routing tables in the gateways.</a:t>
            </a:r>
            <a:endParaRPr lang="zh-CN" altLang="en-US" dirty="0"/>
          </a:p>
        </p:txBody>
      </p:sp>
      <p:sp>
        <p:nvSpPr>
          <p:cNvPr id="4" name="页眉占位符 3"/>
          <p:cNvSpPr>
            <a:spLocks noGrp="1"/>
          </p:cNvSpPr>
          <p:nvPr>
            <p:ph type="hdr" sz="quarter"/>
          </p:nvPr>
        </p:nvSpPr>
        <p:spPr/>
        <p:txBody>
          <a:bodyPr/>
          <a:lstStyle/>
          <a:p>
            <a:r>
              <a:rPr lang="en-US" altLang="zh-CN"/>
              <a:t>网络工程系</a:t>
            </a:r>
          </a:p>
        </p:txBody>
      </p:sp>
      <p:sp>
        <p:nvSpPr>
          <p:cNvPr id="5" name="日期占位符 4"/>
          <p:cNvSpPr>
            <a:spLocks noGrp="1"/>
          </p:cNvSpPr>
          <p:nvPr>
            <p:ph type="dt" idx="1"/>
          </p:nvPr>
        </p:nvSpPr>
        <p:spPr/>
        <p:txBody>
          <a:bodyPr/>
          <a:lstStyle/>
          <a:p>
            <a:r>
              <a:rPr lang="zh-CN" altLang="en-US"/>
              <a:t>yn@uestc.edu.cn</a:t>
            </a:r>
            <a:endParaRPr lang="en-US" altLang="zh-CN"/>
          </a:p>
        </p:txBody>
      </p:sp>
      <p:sp>
        <p:nvSpPr>
          <p:cNvPr id="6" name="页脚占位符 5"/>
          <p:cNvSpPr>
            <a:spLocks noGrp="1"/>
          </p:cNvSpPr>
          <p:nvPr>
            <p:ph type="ftr" sz="quarter" idx="4"/>
          </p:nvPr>
        </p:nvSpPr>
        <p:spPr/>
        <p:txBody>
          <a:bodyPr/>
          <a:lstStyle/>
          <a:p>
            <a:r>
              <a:rPr lang="en-US" altLang="zh-CN"/>
              <a:t>电子科大通信学院</a:t>
            </a:r>
          </a:p>
        </p:txBody>
      </p:sp>
      <p:sp>
        <p:nvSpPr>
          <p:cNvPr id="7" name="灯片编号占位符 6"/>
          <p:cNvSpPr>
            <a:spLocks noGrp="1"/>
          </p:cNvSpPr>
          <p:nvPr>
            <p:ph type="sldNum" sz="quarter" idx="5"/>
          </p:nvPr>
        </p:nvSpPr>
        <p:spPr/>
        <p:txBody>
          <a:bodyPr/>
          <a:lstStyle/>
          <a:p>
            <a:fld id="{161012FA-FD1E-4D92-9FD5-C0F65EBAA3A5}" type="slidenum">
              <a:rPr lang="en-US" altLang="zh-CN" smtClean="0"/>
              <a:pPr/>
              <a:t>23</a:t>
            </a:fld>
            <a:endParaRPr lang="en-US" altLang="zh-CN"/>
          </a:p>
        </p:txBody>
      </p:sp>
    </p:spTree>
    <p:extLst>
      <p:ext uri="{BB962C8B-B14F-4D97-AF65-F5344CB8AC3E}">
        <p14:creationId xmlns:p14="http://schemas.microsoft.com/office/powerpoint/2010/main" val="1218124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免费</a:t>
            </a:r>
            <a:r>
              <a:rPr lang="en-US" altLang="zh-CN" dirty="0"/>
              <a:t>/</a:t>
            </a:r>
            <a:r>
              <a:rPr lang="zh-CN" altLang="en-US" dirty="0"/>
              <a:t>无故的 </a:t>
            </a:r>
            <a:r>
              <a:rPr lang="en-US" altLang="zh-CN" dirty="0"/>
              <a:t>ARP</a:t>
            </a:r>
            <a:r>
              <a:rPr lang="zh-CN" altLang="en-US" dirty="0"/>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可以有两个方面的作用：</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1)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一个主机可以通过它来确定另一个主机是否设置了相同的</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I P</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地址；</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2)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如果发送免费</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ARP</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的主机正好改变了硬件地址（很可能是主机关机了，并换了一块接口卡，然后重新启动），那么这个分组就可以使其他主机高速缓存中旧的硬件地址进行相应的更新。</a:t>
            </a:r>
            <a:endParaRPr lang="zh-CN" altLang="en-US" dirty="0"/>
          </a:p>
        </p:txBody>
      </p:sp>
      <p:sp>
        <p:nvSpPr>
          <p:cNvPr id="4" name="页眉占位符 3"/>
          <p:cNvSpPr>
            <a:spLocks noGrp="1"/>
          </p:cNvSpPr>
          <p:nvPr>
            <p:ph type="hdr" sz="quarter"/>
          </p:nvPr>
        </p:nvSpPr>
        <p:spPr/>
        <p:txBody>
          <a:bodyPr/>
          <a:lstStyle/>
          <a:p>
            <a:r>
              <a:rPr lang="en-US" altLang="zh-CN"/>
              <a:t>网络工程系</a:t>
            </a:r>
          </a:p>
        </p:txBody>
      </p:sp>
      <p:sp>
        <p:nvSpPr>
          <p:cNvPr id="5" name="日期占位符 4"/>
          <p:cNvSpPr>
            <a:spLocks noGrp="1"/>
          </p:cNvSpPr>
          <p:nvPr>
            <p:ph type="dt" idx="1"/>
          </p:nvPr>
        </p:nvSpPr>
        <p:spPr/>
        <p:txBody>
          <a:bodyPr/>
          <a:lstStyle/>
          <a:p>
            <a:r>
              <a:rPr lang="zh-CN" altLang="en-US"/>
              <a:t>yn@uestc.edu.cn</a:t>
            </a:r>
            <a:endParaRPr lang="en-US" altLang="zh-CN"/>
          </a:p>
        </p:txBody>
      </p:sp>
      <p:sp>
        <p:nvSpPr>
          <p:cNvPr id="6" name="页脚占位符 5"/>
          <p:cNvSpPr>
            <a:spLocks noGrp="1"/>
          </p:cNvSpPr>
          <p:nvPr>
            <p:ph type="ftr" sz="quarter" idx="4"/>
          </p:nvPr>
        </p:nvSpPr>
        <p:spPr/>
        <p:txBody>
          <a:bodyPr/>
          <a:lstStyle/>
          <a:p>
            <a:r>
              <a:rPr lang="en-US" altLang="zh-CN"/>
              <a:t>电子科大通信学院</a:t>
            </a:r>
          </a:p>
        </p:txBody>
      </p:sp>
      <p:sp>
        <p:nvSpPr>
          <p:cNvPr id="7" name="灯片编号占位符 6"/>
          <p:cNvSpPr>
            <a:spLocks noGrp="1"/>
          </p:cNvSpPr>
          <p:nvPr>
            <p:ph type="sldNum" sz="quarter" idx="5"/>
          </p:nvPr>
        </p:nvSpPr>
        <p:spPr/>
        <p:txBody>
          <a:bodyPr/>
          <a:lstStyle/>
          <a:p>
            <a:fld id="{161012FA-FD1E-4D92-9FD5-C0F65EBAA3A5}" type="slidenum">
              <a:rPr lang="en-US" altLang="zh-CN" smtClean="0"/>
              <a:pPr/>
              <a:t>24</a:t>
            </a:fld>
            <a:endParaRPr lang="en-US" altLang="zh-CN"/>
          </a:p>
        </p:txBody>
      </p:sp>
    </p:spTree>
    <p:extLst>
      <p:ext uri="{BB962C8B-B14F-4D97-AF65-F5344CB8AC3E}">
        <p14:creationId xmlns:p14="http://schemas.microsoft.com/office/powerpoint/2010/main" val="75368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B22F82D2-CF99-40DE-A11B-9D185AE133BE}"/>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3B07033-4481-4056-95C7-071812C16F85}" type="slidenum">
              <a:rPr lang="zh-TW" altLang="en-US" b="0">
                <a:latin typeface="Times New Roman" panose="02020603050405020304" pitchFamily="18" charset="0"/>
              </a:rPr>
              <a:pPr/>
              <a:t>25</a:t>
            </a:fld>
            <a:endParaRPr lang="en-US" altLang="zh-TW" b="0">
              <a:latin typeface="Times New Roman" panose="02020603050405020304" pitchFamily="18" charset="0"/>
            </a:endParaRPr>
          </a:p>
        </p:txBody>
      </p:sp>
      <p:sp>
        <p:nvSpPr>
          <p:cNvPr id="9219" name="Rectangle 2">
            <a:extLst>
              <a:ext uri="{FF2B5EF4-FFF2-40B4-BE49-F238E27FC236}">
                <a16:creationId xmlns:a16="http://schemas.microsoft.com/office/drawing/2014/main" id="{17E46DCB-F0F5-4C32-82C9-12716BADA14D}"/>
              </a:ext>
            </a:extLst>
          </p:cNvPr>
          <p:cNvSpPr>
            <a:spLocks noRot="1" noChangeArrowheads="1" noTextEdit="1"/>
          </p:cNvSpPr>
          <p:nvPr>
            <p:ph type="sldImg"/>
          </p:nvPr>
        </p:nvSpPr>
        <p:spPr>
          <a:ln/>
        </p:spPr>
      </p:sp>
      <p:sp>
        <p:nvSpPr>
          <p:cNvPr id="9220" name="Rectangle 3">
            <a:extLst>
              <a:ext uri="{FF2B5EF4-FFF2-40B4-BE49-F238E27FC236}">
                <a16:creationId xmlns:a16="http://schemas.microsoft.com/office/drawing/2014/main" id="{6600F0DC-2427-40E6-AE99-F2C3C3149688}"/>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2346059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0CCF7F62-5E74-4395-86F2-37020ECA9BB7}"/>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8054060-2545-42C5-862E-D826F346BDFA}" type="slidenum">
              <a:rPr lang="zh-TW" altLang="en-US" b="0">
                <a:latin typeface="Times New Roman" panose="02020603050405020304" pitchFamily="18" charset="0"/>
              </a:rPr>
              <a:pPr/>
              <a:t>26</a:t>
            </a:fld>
            <a:endParaRPr lang="en-US" altLang="zh-TW" b="0">
              <a:latin typeface="Times New Roman" panose="02020603050405020304" pitchFamily="18" charset="0"/>
            </a:endParaRPr>
          </a:p>
        </p:txBody>
      </p:sp>
      <p:sp>
        <p:nvSpPr>
          <p:cNvPr id="37891" name="Rectangle 2">
            <a:extLst>
              <a:ext uri="{FF2B5EF4-FFF2-40B4-BE49-F238E27FC236}">
                <a16:creationId xmlns:a16="http://schemas.microsoft.com/office/drawing/2014/main" id="{EEEDF938-1C4F-4C9B-B7CB-7846544E5B97}"/>
              </a:ext>
            </a:extLst>
          </p:cNvPr>
          <p:cNvSpPr>
            <a:spLocks noRot="1" noChangeArrowheads="1" noTextEdit="1"/>
          </p:cNvSpPr>
          <p:nvPr>
            <p:ph type="sldImg"/>
          </p:nvPr>
        </p:nvSpPr>
        <p:spPr>
          <a:ln/>
        </p:spPr>
      </p:sp>
      <p:sp>
        <p:nvSpPr>
          <p:cNvPr id="37892" name="Rectangle 3">
            <a:extLst>
              <a:ext uri="{FF2B5EF4-FFF2-40B4-BE49-F238E27FC236}">
                <a16:creationId xmlns:a16="http://schemas.microsoft.com/office/drawing/2014/main" id="{8941FE8B-07C8-4FD3-AC50-3CEBDF985204}"/>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4601461E-E42C-429F-9C7E-F0727B3CC202}"/>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B352B7C-9BA6-4907-A920-58E95A68E8E2}" type="slidenum">
              <a:rPr lang="zh-TW" altLang="en-US" b="0">
                <a:latin typeface="Times New Roman" panose="02020603050405020304" pitchFamily="18" charset="0"/>
              </a:rPr>
              <a:pPr/>
              <a:t>2</a:t>
            </a:fld>
            <a:endParaRPr lang="en-US" altLang="zh-TW" b="0">
              <a:latin typeface="Times New Roman" panose="02020603050405020304" pitchFamily="18" charset="0"/>
            </a:endParaRPr>
          </a:p>
        </p:txBody>
      </p:sp>
      <p:sp>
        <p:nvSpPr>
          <p:cNvPr id="7171" name="Rectangle 2">
            <a:extLst>
              <a:ext uri="{FF2B5EF4-FFF2-40B4-BE49-F238E27FC236}">
                <a16:creationId xmlns:a16="http://schemas.microsoft.com/office/drawing/2014/main" id="{1EE2DDC9-649A-4068-9C66-4CCFAEAFE133}"/>
              </a:ext>
            </a:extLst>
          </p:cNvPr>
          <p:cNvSpPr>
            <a:spLocks noRot="1" noChangeArrowheads="1" noTextEdit="1"/>
          </p:cNvSpPr>
          <p:nvPr>
            <p:ph type="sldImg"/>
          </p:nvPr>
        </p:nvSpPr>
        <p:spPr>
          <a:ln/>
        </p:spPr>
      </p:sp>
      <p:sp>
        <p:nvSpPr>
          <p:cNvPr id="7172" name="Rectangle 3">
            <a:extLst>
              <a:ext uri="{FF2B5EF4-FFF2-40B4-BE49-F238E27FC236}">
                <a16:creationId xmlns:a16="http://schemas.microsoft.com/office/drawing/2014/main" id="{BC0C986D-840E-4A87-A5F6-A2C1B0617049}"/>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2814A10D-BF6D-4F55-AC6F-6A6FB97747BA}"/>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9478167-28F5-4EC1-BAA2-CED063830C71}" type="slidenum">
              <a:rPr lang="zh-TW" altLang="en-US" b="0">
                <a:latin typeface="Times New Roman" panose="02020603050405020304" pitchFamily="18" charset="0"/>
              </a:rPr>
              <a:pPr/>
              <a:t>27</a:t>
            </a:fld>
            <a:endParaRPr lang="en-US" altLang="zh-TW" b="0">
              <a:latin typeface="Times New Roman" panose="02020603050405020304" pitchFamily="18" charset="0"/>
            </a:endParaRPr>
          </a:p>
        </p:txBody>
      </p:sp>
      <p:sp>
        <p:nvSpPr>
          <p:cNvPr id="39939" name="Rectangle 2">
            <a:extLst>
              <a:ext uri="{FF2B5EF4-FFF2-40B4-BE49-F238E27FC236}">
                <a16:creationId xmlns:a16="http://schemas.microsoft.com/office/drawing/2014/main" id="{FAD9704F-1141-436B-8C41-F2A2192FD91C}"/>
              </a:ext>
            </a:extLst>
          </p:cNvPr>
          <p:cNvSpPr>
            <a:spLocks noRot="1" noChangeArrowheads="1" noTextEdit="1"/>
          </p:cNvSpPr>
          <p:nvPr>
            <p:ph type="sldImg"/>
          </p:nvPr>
        </p:nvSpPr>
        <p:spPr>
          <a:ln/>
        </p:spPr>
      </p:sp>
      <p:sp>
        <p:nvSpPr>
          <p:cNvPr id="39940" name="Rectangle 3">
            <a:extLst>
              <a:ext uri="{FF2B5EF4-FFF2-40B4-BE49-F238E27FC236}">
                <a16:creationId xmlns:a16="http://schemas.microsoft.com/office/drawing/2014/main" id="{92246725-A075-4BFB-ADC9-C73E603B8DA9}"/>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8F348AC8-61B6-4399-96C6-79B2EE09B537}"/>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A2ACB59-AEE2-4D6D-BB4D-BB7CD538202A}" type="slidenum">
              <a:rPr lang="zh-TW" altLang="en-US" b="0">
                <a:latin typeface="Times New Roman" panose="02020603050405020304" pitchFamily="18" charset="0"/>
              </a:rPr>
              <a:pPr/>
              <a:t>28</a:t>
            </a:fld>
            <a:endParaRPr lang="en-US" altLang="zh-TW" b="0">
              <a:latin typeface="Times New Roman" panose="02020603050405020304" pitchFamily="18" charset="0"/>
            </a:endParaRPr>
          </a:p>
        </p:txBody>
      </p:sp>
      <p:sp>
        <p:nvSpPr>
          <p:cNvPr id="41987" name="Rectangle 2">
            <a:extLst>
              <a:ext uri="{FF2B5EF4-FFF2-40B4-BE49-F238E27FC236}">
                <a16:creationId xmlns:a16="http://schemas.microsoft.com/office/drawing/2014/main" id="{EA6A4E58-CD9F-42D7-BC05-C56645020158}"/>
              </a:ext>
            </a:extLst>
          </p:cNvPr>
          <p:cNvSpPr>
            <a:spLocks noRot="1" noChangeArrowheads="1" noTextEdit="1"/>
          </p:cNvSpPr>
          <p:nvPr>
            <p:ph type="sldImg"/>
          </p:nvPr>
        </p:nvSpPr>
        <p:spPr>
          <a:ln/>
        </p:spPr>
      </p:sp>
      <p:sp>
        <p:nvSpPr>
          <p:cNvPr id="41988" name="Rectangle 3">
            <a:extLst>
              <a:ext uri="{FF2B5EF4-FFF2-40B4-BE49-F238E27FC236}">
                <a16:creationId xmlns:a16="http://schemas.microsoft.com/office/drawing/2014/main" id="{C4A6D83F-8539-4E1F-9290-0BB93AE3F57D}"/>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E8AA8793-4FF1-4B9F-B79D-C2BC2F95341A}"/>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F8497ED-53E0-4DD0-989B-4ECC382970E9}" type="slidenum">
              <a:rPr lang="zh-TW" altLang="en-US" b="0">
                <a:latin typeface="Times New Roman" panose="02020603050405020304" pitchFamily="18" charset="0"/>
              </a:rPr>
              <a:pPr/>
              <a:t>29</a:t>
            </a:fld>
            <a:endParaRPr lang="en-US" altLang="zh-TW" b="0">
              <a:latin typeface="Times New Roman" panose="02020603050405020304" pitchFamily="18" charset="0"/>
            </a:endParaRPr>
          </a:p>
        </p:txBody>
      </p:sp>
      <p:sp>
        <p:nvSpPr>
          <p:cNvPr id="44035" name="Rectangle 2">
            <a:extLst>
              <a:ext uri="{FF2B5EF4-FFF2-40B4-BE49-F238E27FC236}">
                <a16:creationId xmlns:a16="http://schemas.microsoft.com/office/drawing/2014/main" id="{7AC8CD8C-1F39-4EED-BFDA-9DBBEFF218B1}"/>
              </a:ext>
            </a:extLst>
          </p:cNvPr>
          <p:cNvSpPr>
            <a:spLocks noRot="1" noChangeArrowheads="1" noTextEdit="1"/>
          </p:cNvSpPr>
          <p:nvPr>
            <p:ph type="sldImg"/>
          </p:nvPr>
        </p:nvSpPr>
        <p:spPr>
          <a:ln/>
        </p:spPr>
      </p:sp>
      <p:sp>
        <p:nvSpPr>
          <p:cNvPr id="44036" name="Rectangle 3">
            <a:extLst>
              <a:ext uri="{FF2B5EF4-FFF2-40B4-BE49-F238E27FC236}">
                <a16:creationId xmlns:a16="http://schemas.microsoft.com/office/drawing/2014/main" id="{F2034692-9020-4DB2-A547-80DE3745E2CD}"/>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28C59954-4908-43BB-937A-A458BC53F687}"/>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3E178DB-1BC6-46BA-9FCC-950BF26F7A4B}" type="slidenum">
              <a:rPr lang="zh-TW" altLang="en-US" b="0">
                <a:latin typeface="Times New Roman" panose="02020603050405020304" pitchFamily="18" charset="0"/>
              </a:rPr>
              <a:pPr/>
              <a:t>30</a:t>
            </a:fld>
            <a:endParaRPr lang="en-US" altLang="zh-TW" b="0">
              <a:latin typeface="Times New Roman" panose="02020603050405020304" pitchFamily="18" charset="0"/>
            </a:endParaRPr>
          </a:p>
        </p:txBody>
      </p:sp>
      <p:sp>
        <p:nvSpPr>
          <p:cNvPr id="46083" name="Rectangle 2">
            <a:extLst>
              <a:ext uri="{FF2B5EF4-FFF2-40B4-BE49-F238E27FC236}">
                <a16:creationId xmlns:a16="http://schemas.microsoft.com/office/drawing/2014/main" id="{3AFCD118-62C9-4400-A926-9603EE8E86E4}"/>
              </a:ext>
            </a:extLst>
          </p:cNvPr>
          <p:cNvSpPr>
            <a:spLocks noRot="1" noChangeArrowheads="1" noTextEdit="1"/>
          </p:cNvSpPr>
          <p:nvPr>
            <p:ph type="sldImg"/>
          </p:nvPr>
        </p:nvSpPr>
        <p:spPr>
          <a:ln/>
        </p:spPr>
      </p:sp>
      <p:sp>
        <p:nvSpPr>
          <p:cNvPr id="46084" name="Rectangle 3">
            <a:extLst>
              <a:ext uri="{FF2B5EF4-FFF2-40B4-BE49-F238E27FC236}">
                <a16:creationId xmlns:a16="http://schemas.microsoft.com/office/drawing/2014/main" id="{17B61108-676B-48A7-8D56-B146FB5DAAC1}"/>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9D10FA10-3114-4DF2-A67D-1CC6C41BEE61}"/>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F852DD6-7D71-4088-B151-C6B799DA14AF}" type="slidenum">
              <a:rPr lang="zh-TW" altLang="en-US" b="0">
                <a:latin typeface="Times New Roman" panose="02020603050405020304" pitchFamily="18" charset="0"/>
              </a:rPr>
              <a:pPr/>
              <a:t>31</a:t>
            </a:fld>
            <a:endParaRPr lang="en-US" altLang="zh-TW" b="0">
              <a:latin typeface="Times New Roman" panose="02020603050405020304" pitchFamily="18" charset="0"/>
            </a:endParaRPr>
          </a:p>
        </p:txBody>
      </p:sp>
      <p:sp>
        <p:nvSpPr>
          <p:cNvPr id="48131" name="Rectangle 2">
            <a:extLst>
              <a:ext uri="{FF2B5EF4-FFF2-40B4-BE49-F238E27FC236}">
                <a16:creationId xmlns:a16="http://schemas.microsoft.com/office/drawing/2014/main" id="{92DA7447-7BE8-4732-99AD-F2812BB6B104}"/>
              </a:ext>
            </a:extLst>
          </p:cNvPr>
          <p:cNvSpPr>
            <a:spLocks noRot="1" noChangeArrowheads="1" noTextEdit="1"/>
          </p:cNvSpPr>
          <p:nvPr>
            <p:ph type="sldImg"/>
          </p:nvPr>
        </p:nvSpPr>
        <p:spPr>
          <a:ln/>
        </p:spPr>
      </p:sp>
      <p:sp>
        <p:nvSpPr>
          <p:cNvPr id="48132" name="Rectangle 3">
            <a:extLst>
              <a:ext uri="{FF2B5EF4-FFF2-40B4-BE49-F238E27FC236}">
                <a16:creationId xmlns:a16="http://schemas.microsoft.com/office/drawing/2014/main" id="{68E37121-D27F-41B2-AD16-6F9FBA6FD4BD}"/>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338E5C8D-0192-4047-BD60-67C795DEDF1C}"/>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2E68D66-4485-4896-8CF5-11BC6FE0AA73}" type="slidenum">
              <a:rPr lang="zh-TW" altLang="en-US" b="0">
                <a:latin typeface="Times New Roman" panose="02020603050405020304" pitchFamily="18" charset="0"/>
              </a:rPr>
              <a:pPr/>
              <a:t>32</a:t>
            </a:fld>
            <a:endParaRPr lang="en-US" altLang="zh-TW" b="0">
              <a:latin typeface="Times New Roman" panose="02020603050405020304" pitchFamily="18" charset="0"/>
            </a:endParaRPr>
          </a:p>
        </p:txBody>
      </p:sp>
      <p:sp>
        <p:nvSpPr>
          <p:cNvPr id="50179" name="Rectangle 2">
            <a:extLst>
              <a:ext uri="{FF2B5EF4-FFF2-40B4-BE49-F238E27FC236}">
                <a16:creationId xmlns:a16="http://schemas.microsoft.com/office/drawing/2014/main" id="{3C54DD52-E174-41DB-8E4C-EEA4BE202F12}"/>
              </a:ext>
            </a:extLst>
          </p:cNvPr>
          <p:cNvSpPr>
            <a:spLocks noRot="1" noChangeArrowheads="1" noTextEdit="1"/>
          </p:cNvSpPr>
          <p:nvPr>
            <p:ph type="sldImg"/>
          </p:nvPr>
        </p:nvSpPr>
        <p:spPr>
          <a:ln/>
        </p:spPr>
      </p:sp>
      <p:sp>
        <p:nvSpPr>
          <p:cNvPr id="50180" name="Rectangle 3">
            <a:extLst>
              <a:ext uri="{FF2B5EF4-FFF2-40B4-BE49-F238E27FC236}">
                <a16:creationId xmlns:a16="http://schemas.microsoft.com/office/drawing/2014/main" id="{747F38E4-52A5-4CD9-A43A-3101AB94DE89}"/>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E3B41B49-A8CC-4CC9-8D1E-9EB0A8908EF6}"/>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A979B59-A9C3-4D1E-9E0A-78B49E2C6F75}" type="slidenum">
              <a:rPr lang="zh-TW" altLang="en-US" b="0">
                <a:latin typeface="Times New Roman" panose="02020603050405020304" pitchFamily="18" charset="0"/>
              </a:rPr>
              <a:pPr/>
              <a:t>33</a:t>
            </a:fld>
            <a:endParaRPr lang="en-US" altLang="zh-TW" b="0">
              <a:latin typeface="Times New Roman" panose="02020603050405020304" pitchFamily="18" charset="0"/>
            </a:endParaRPr>
          </a:p>
        </p:txBody>
      </p:sp>
      <p:sp>
        <p:nvSpPr>
          <p:cNvPr id="52227" name="Rectangle 2">
            <a:extLst>
              <a:ext uri="{FF2B5EF4-FFF2-40B4-BE49-F238E27FC236}">
                <a16:creationId xmlns:a16="http://schemas.microsoft.com/office/drawing/2014/main" id="{7D6A22A9-17E7-446D-862E-DC80F3227BC7}"/>
              </a:ext>
            </a:extLst>
          </p:cNvPr>
          <p:cNvSpPr>
            <a:spLocks noRot="1" noChangeArrowheads="1" noTextEdit="1"/>
          </p:cNvSpPr>
          <p:nvPr>
            <p:ph type="sldImg"/>
          </p:nvPr>
        </p:nvSpPr>
        <p:spPr>
          <a:ln/>
        </p:spPr>
      </p:sp>
      <p:sp>
        <p:nvSpPr>
          <p:cNvPr id="52228" name="Rectangle 3">
            <a:extLst>
              <a:ext uri="{FF2B5EF4-FFF2-40B4-BE49-F238E27FC236}">
                <a16:creationId xmlns:a16="http://schemas.microsoft.com/office/drawing/2014/main" id="{95229702-3787-413D-BF5D-95224B52B631}"/>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DC68F282-A182-4982-8558-B74AEA9AE15D}"/>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90D6871-DD03-42D8-A7A7-003AD38A85F7}" type="slidenum">
              <a:rPr lang="zh-TW" altLang="en-US" b="0">
                <a:latin typeface="Times New Roman" panose="02020603050405020304" pitchFamily="18" charset="0"/>
              </a:rPr>
              <a:pPr/>
              <a:t>34</a:t>
            </a:fld>
            <a:endParaRPr lang="en-US" altLang="zh-TW" b="0">
              <a:latin typeface="Times New Roman" panose="02020603050405020304" pitchFamily="18" charset="0"/>
            </a:endParaRPr>
          </a:p>
        </p:txBody>
      </p:sp>
      <p:sp>
        <p:nvSpPr>
          <p:cNvPr id="54275" name="Rectangle 2">
            <a:extLst>
              <a:ext uri="{FF2B5EF4-FFF2-40B4-BE49-F238E27FC236}">
                <a16:creationId xmlns:a16="http://schemas.microsoft.com/office/drawing/2014/main" id="{0B104CEB-455A-4DC5-808B-C725732276FC}"/>
              </a:ext>
            </a:extLst>
          </p:cNvPr>
          <p:cNvSpPr>
            <a:spLocks noRot="1" noChangeArrowheads="1" noTextEdit="1"/>
          </p:cNvSpPr>
          <p:nvPr>
            <p:ph type="sldImg"/>
          </p:nvPr>
        </p:nvSpPr>
        <p:spPr>
          <a:ln/>
        </p:spPr>
      </p:sp>
      <p:sp>
        <p:nvSpPr>
          <p:cNvPr id="54276" name="Rectangle 3">
            <a:extLst>
              <a:ext uri="{FF2B5EF4-FFF2-40B4-BE49-F238E27FC236}">
                <a16:creationId xmlns:a16="http://schemas.microsoft.com/office/drawing/2014/main" id="{307FD6F6-0083-489A-9310-3A95BA7AA492}"/>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B20178ED-43AF-4779-820E-E11128968EF1}"/>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CDD36BE-AE37-45F0-9B5D-9C953036A5F1}" type="slidenum">
              <a:rPr lang="zh-TW" altLang="en-US" b="0">
                <a:latin typeface="Times New Roman" panose="02020603050405020304" pitchFamily="18" charset="0"/>
              </a:rPr>
              <a:pPr/>
              <a:t>35</a:t>
            </a:fld>
            <a:endParaRPr lang="en-US" altLang="zh-TW" b="0">
              <a:latin typeface="Times New Roman" panose="02020603050405020304" pitchFamily="18" charset="0"/>
            </a:endParaRPr>
          </a:p>
        </p:txBody>
      </p:sp>
      <p:sp>
        <p:nvSpPr>
          <p:cNvPr id="56323" name="Rectangle 2">
            <a:extLst>
              <a:ext uri="{FF2B5EF4-FFF2-40B4-BE49-F238E27FC236}">
                <a16:creationId xmlns:a16="http://schemas.microsoft.com/office/drawing/2014/main" id="{346C3E71-830A-4C99-941D-31D46567EE1E}"/>
              </a:ext>
            </a:extLst>
          </p:cNvPr>
          <p:cNvSpPr>
            <a:spLocks noRot="1" noChangeArrowheads="1" noTextEdit="1"/>
          </p:cNvSpPr>
          <p:nvPr>
            <p:ph type="sldImg"/>
          </p:nvPr>
        </p:nvSpPr>
        <p:spPr>
          <a:ln/>
        </p:spPr>
      </p:sp>
      <p:sp>
        <p:nvSpPr>
          <p:cNvPr id="56324" name="Rectangle 3">
            <a:extLst>
              <a:ext uri="{FF2B5EF4-FFF2-40B4-BE49-F238E27FC236}">
                <a16:creationId xmlns:a16="http://schemas.microsoft.com/office/drawing/2014/main" id="{EDCCAA42-2FF3-4E1B-BA5B-814022B57448}"/>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A0AA924D-BCCA-423A-A7BA-EE310424C60B}"/>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6DC2D38-D960-4AFC-9C25-900815AAA0D8}" type="slidenum">
              <a:rPr lang="zh-TW" altLang="en-US" b="0">
                <a:latin typeface="Times New Roman" panose="02020603050405020304" pitchFamily="18" charset="0"/>
              </a:rPr>
              <a:pPr/>
              <a:t>36</a:t>
            </a:fld>
            <a:endParaRPr lang="en-US" altLang="zh-TW" b="0">
              <a:latin typeface="Times New Roman" panose="02020603050405020304" pitchFamily="18" charset="0"/>
            </a:endParaRPr>
          </a:p>
        </p:txBody>
      </p:sp>
      <p:sp>
        <p:nvSpPr>
          <p:cNvPr id="58371" name="Rectangle 2">
            <a:extLst>
              <a:ext uri="{FF2B5EF4-FFF2-40B4-BE49-F238E27FC236}">
                <a16:creationId xmlns:a16="http://schemas.microsoft.com/office/drawing/2014/main" id="{4C4D94E7-46A5-4311-B5D0-D509ADA3B104}"/>
              </a:ext>
            </a:extLst>
          </p:cNvPr>
          <p:cNvSpPr>
            <a:spLocks noRot="1" noChangeArrowheads="1" noTextEdit="1"/>
          </p:cNvSpPr>
          <p:nvPr>
            <p:ph type="sldImg"/>
          </p:nvPr>
        </p:nvSpPr>
        <p:spPr>
          <a:ln/>
        </p:spPr>
      </p:sp>
      <p:sp>
        <p:nvSpPr>
          <p:cNvPr id="58372" name="Rectangle 3">
            <a:extLst>
              <a:ext uri="{FF2B5EF4-FFF2-40B4-BE49-F238E27FC236}">
                <a16:creationId xmlns:a16="http://schemas.microsoft.com/office/drawing/2014/main" id="{DF5CE190-49E5-41FD-A387-30CFAF9E0A8B}"/>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B22F82D2-CF99-40DE-A11B-9D185AE133BE}"/>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3B07033-4481-4056-95C7-071812C16F85}" type="slidenum">
              <a:rPr lang="zh-TW" altLang="en-US" b="0">
                <a:latin typeface="Times New Roman" panose="02020603050405020304" pitchFamily="18" charset="0"/>
              </a:rPr>
              <a:pPr/>
              <a:t>3</a:t>
            </a:fld>
            <a:endParaRPr lang="en-US" altLang="zh-TW" b="0">
              <a:latin typeface="Times New Roman" panose="02020603050405020304" pitchFamily="18" charset="0"/>
            </a:endParaRPr>
          </a:p>
        </p:txBody>
      </p:sp>
      <p:sp>
        <p:nvSpPr>
          <p:cNvPr id="9219" name="Rectangle 2">
            <a:extLst>
              <a:ext uri="{FF2B5EF4-FFF2-40B4-BE49-F238E27FC236}">
                <a16:creationId xmlns:a16="http://schemas.microsoft.com/office/drawing/2014/main" id="{17E46DCB-F0F5-4C32-82C9-12716BADA14D}"/>
              </a:ext>
            </a:extLst>
          </p:cNvPr>
          <p:cNvSpPr>
            <a:spLocks noRot="1" noChangeArrowheads="1" noTextEdit="1"/>
          </p:cNvSpPr>
          <p:nvPr>
            <p:ph type="sldImg"/>
          </p:nvPr>
        </p:nvSpPr>
        <p:spPr>
          <a:ln/>
        </p:spPr>
      </p:sp>
      <p:sp>
        <p:nvSpPr>
          <p:cNvPr id="9220" name="Rectangle 3">
            <a:extLst>
              <a:ext uri="{FF2B5EF4-FFF2-40B4-BE49-F238E27FC236}">
                <a16:creationId xmlns:a16="http://schemas.microsoft.com/office/drawing/2014/main" id="{6600F0DC-2427-40E6-AE99-F2C3C3149688}"/>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F50AA405-3213-4CB0-8373-0FB0068D70BE}"/>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3FC9BFE-4F89-4E3D-A41C-7AE937D48ED6}" type="slidenum">
              <a:rPr lang="zh-TW" altLang="en-US" b="0">
                <a:latin typeface="Times New Roman" panose="02020603050405020304" pitchFamily="18" charset="0"/>
              </a:rPr>
              <a:pPr/>
              <a:t>37</a:t>
            </a:fld>
            <a:endParaRPr lang="en-US" altLang="zh-TW" b="0">
              <a:latin typeface="Times New Roman" panose="02020603050405020304" pitchFamily="18" charset="0"/>
            </a:endParaRPr>
          </a:p>
        </p:txBody>
      </p:sp>
      <p:sp>
        <p:nvSpPr>
          <p:cNvPr id="60419" name="Rectangle 2">
            <a:extLst>
              <a:ext uri="{FF2B5EF4-FFF2-40B4-BE49-F238E27FC236}">
                <a16:creationId xmlns:a16="http://schemas.microsoft.com/office/drawing/2014/main" id="{27856B9E-4999-44B5-9FBE-CD90DD1297ED}"/>
              </a:ext>
            </a:extLst>
          </p:cNvPr>
          <p:cNvSpPr>
            <a:spLocks noRot="1" noChangeArrowheads="1" noTextEdit="1"/>
          </p:cNvSpPr>
          <p:nvPr>
            <p:ph type="sldImg"/>
          </p:nvPr>
        </p:nvSpPr>
        <p:spPr>
          <a:ln/>
        </p:spPr>
      </p:sp>
      <p:sp>
        <p:nvSpPr>
          <p:cNvPr id="60420" name="Rectangle 3">
            <a:extLst>
              <a:ext uri="{FF2B5EF4-FFF2-40B4-BE49-F238E27FC236}">
                <a16:creationId xmlns:a16="http://schemas.microsoft.com/office/drawing/2014/main" id="{C223C45A-B8F5-44EB-813D-B5E4BF93E934}"/>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7530D78C-25E1-4B26-8893-D7048270C615}"/>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AF1AE07-E4A0-4F08-9D7C-402F507AE439}" type="slidenum">
              <a:rPr lang="zh-TW" altLang="en-US" b="0">
                <a:latin typeface="Times New Roman" panose="02020603050405020304" pitchFamily="18" charset="0"/>
              </a:rPr>
              <a:pPr/>
              <a:t>38</a:t>
            </a:fld>
            <a:endParaRPr lang="en-US" altLang="zh-TW" b="0">
              <a:latin typeface="Times New Roman" panose="02020603050405020304" pitchFamily="18" charset="0"/>
            </a:endParaRPr>
          </a:p>
        </p:txBody>
      </p:sp>
      <p:sp>
        <p:nvSpPr>
          <p:cNvPr id="62467" name="Rectangle 2">
            <a:extLst>
              <a:ext uri="{FF2B5EF4-FFF2-40B4-BE49-F238E27FC236}">
                <a16:creationId xmlns:a16="http://schemas.microsoft.com/office/drawing/2014/main" id="{2597B5D7-30F9-413E-98D2-CCA031B34864}"/>
              </a:ext>
            </a:extLst>
          </p:cNvPr>
          <p:cNvSpPr>
            <a:spLocks noRot="1" noChangeArrowheads="1" noTextEdit="1"/>
          </p:cNvSpPr>
          <p:nvPr>
            <p:ph type="sldImg"/>
          </p:nvPr>
        </p:nvSpPr>
        <p:spPr>
          <a:ln/>
        </p:spPr>
      </p:sp>
      <p:sp>
        <p:nvSpPr>
          <p:cNvPr id="62468" name="Rectangle 3">
            <a:extLst>
              <a:ext uri="{FF2B5EF4-FFF2-40B4-BE49-F238E27FC236}">
                <a16:creationId xmlns:a16="http://schemas.microsoft.com/office/drawing/2014/main" id="{A65D6D87-29A9-46CA-867A-B692F42F7421}"/>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B22F82D2-CF99-40DE-A11B-9D185AE133BE}"/>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3B07033-4481-4056-95C7-071812C16F85}" type="slidenum">
              <a:rPr lang="zh-TW" altLang="en-US" b="0">
                <a:latin typeface="Times New Roman" panose="02020603050405020304" pitchFamily="18" charset="0"/>
              </a:rPr>
              <a:pPr/>
              <a:t>39</a:t>
            </a:fld>
            <a:endParaRPr lang="en-US" altLang="zh-TW" b="0">
              <a:latin typeface="Times New Roman" panose="02020603050405020304" pitchFamily="18" charset="0"/>
            </a:endParaRPr>
          </a:p>
        </p:txBody>
      </p:sp>
      <p:sp>
        <p:nvSpPr>
          <p:cNvPr id="9219" name="Rectangle 2">
            <a:extLst>
              <a:ext uri="{FF2B5EF4-FFF2-40B4-BE49-F238E27FC236}">
                <a16:creationId xmlns:a16="http://schemas.microsoft.com/office/drawing/2014/main" id="{17E46DCB-F0F5-4C32-82C9-12716BADA14D}"/>
              </a:ext>
            </a:extLst>
          </p:cNvPr>
          <p:cNvSpPr>
            <a:spLocks noRot="1" noChangeArrowheads="1" noTextEdit="1"/>
          </p:cNvSpPr>
          <p:nvPr>
            <p:ph type="sldImg"/>
          </p:nvPr>
        </p:nvSpPr>
        <p:spPr>
          <a:ln/>
        </p:spPr>
      </p:sp>
      <p:sp>
        <p:nvSpPr>
          <p:cNvPr id="9220" name="Rectangle 3">
            <a:extLst>
              <a:ext uri="{FF2B5EF4-FFF2-40B4-BE49-F238E27FC236}">
                <a16:creationId xmlns:a16="http://schemas.microsoft.com/office/drawing/2014/main" id="{6600F0DC-2427-40E6-AE99-F2C3C3149688}"/>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9194896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0A3CAC7E-4712-45EB-B82B-46CE9DDA4CE1}"/>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8790E1E-A757-44A7-BF2B-7EC9110BEAD2}" type="slidenum">
              <a:rPr lang="zh-TW" altLang="en-US" b="0">
                <a:latin typeface="Times New Roman" panose="02020603050405020304" pitchFamily="18" charset="0"/>
              </a:rPr>
              <a:pPr/>
              <a:t>40</a:t>
            </a:fld>
            <a:endParaRPr lang="en-US" altLang="zh-TW" b="0">
              <a:latin typeface="Times New Roman" panose="02020603050405020304" pitchFamily="18" charset="0"/>
            </a:endParaRPr>
          </a:p>
        </p:txBody>
      </p:sp>
      <p:sp>
        <p:nvSpPr>
          <p:cNvPr id="64515" name="Rectangle 2">
            <a:extLst>
              <a:ext uri="{FF2B5EF4-FFF2-40B4-BE49-F238E27FC236}">
                <a16:creationId xmlns:a16="http://schemas.microsoft.com/office/drawing/2014/main" id="{73B473F3-0F85-485D-B2CC-C9B2E97D1310}"/>
              </a:ext>
            </a:extLst>
          </p:cNvPr>
          <p:cNvSpPr>
            <a:spLocks noRot="1" noChangeArrowheads="1" noTextEdit="1"/>
          </p:cNvSpPr>
          <p:nvPr>
            <p:ph type="sldImg"/>
          </p:nvPr>
        </p:nvSpPr>
        <p:spPr>
          <a:ln/>
        </p:spPr>
      </p:sp>
      <p:sp>
        <p:nvSpPr>
          <p:cNvPr id="64516" name="Rectangle 3">
            <a:extLst>
              <a:ext uri="{FF2B5EF4-FFF2-40B4-BE49-F238E27FC236}">
                <a16:creationId xmlns:a16="http://schemas.microsoft.com/office/drawing/2014/main" id="{FDDAB4B5-4240-4244-A8DF-39EFB0B28D59}"/>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33D0AB85-4D8D-4338-BAF4-C5BE31377666}"/>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A51B5F1-97E7-4A1E-BAA7-67A8ED5F7E2D}" type="slidenum">
              <a:rPr lang="zh-TW" altLang="en-US" b="0">
                <a:latin typeface="Times New Roman" panose="02020603050405020304" pitchFamily="18" charset="0"/>
              </a:rPr>
              <a:pPr/>
              <a:t>41</a:t>
            </a:fld>
            <a:endParaRPr lang="en-US" altLang="zh-TW" b="0">
              <a:latin typeface="Times New Roman" panose="02020603050405020304" pitchFamily="18" charset="0"/>
            </a:endParaRPr>
          </a:p>
        </p:txBody>
      </p:sp>
      <p:sp>
        <p:nvSpPr>
          <p:cNvPr id="66563" name="Rectangle 2">
            <a:extLst>
              <a:ext uri="{FF2B5EF4-FFF2-40B4-BE49-F238E27FC236}">
                <a16:creationId xmlns:a16="http://schemas.microsoft.com/office/drawing/2014/main" id="{C1C6270F-8FE9-4B59-93D3-0387562CDD47}"/>
              </a:ext>
            </a:extLst>
          </p:cNvPr>
          <p:cNvSpPr>
            <a:spLocks noRot="1" noChangeArrowheads="1" noTextEdit="1"/>
          </p:cNvSpPr>
          <p:nvPr>
            <p:ph type="sldImg"/>
          </p:nvPr>
        </p:nvSpPr>
        <p:spPr>
          <a:ln/>
        </p:spPr>
      </p:sp>
      <p:sp>
        <p:nvSpPr>
          <p:cNvPr id="66564" name="Rectangle 3">
            <a:extLst>
              <a:ext uri="{FF2B5EF4-FFF2-40B4-BE49-F238E27FC236}">
                <a16:creationId xmlns:a16="http://schemas.microsoft.com/office/drawing/2014/main" id="{75B250A2-C645-4164-9515-05EEC1D9AE44}"/>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180A834E-F5D4-46EF-88E0-CF1B43E13984}"/>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FBE7C13-ED09-4276-AE0E-48C04D2F32EE}" type="slidenum">
              <a:rPr lang="zh-TW" altLang="en-US" b="0">
                <a:latin typeface="Times New Roman" panose="02020603050405020304" pitchFamily="18" charset="0"/>
              </a:rPr>
              <a:pPr/>
              <a:t>42</a:t>
            </a:fld>
            <a:endParaRPr lang="en-US" altLang="zh-TW" b="0">
              <a:latin typeface="Times New Roman" panose="02020603050405020304" pitchFamily="18" charset="0"/>
            </a:endParaRPr>
          </a:p>
        </p:txBody>
      </p:sp>
      <p:sp>
        <p:nvSpPr>
          <p:cNvPr id="68611" name="Rectangle 2">
            <a:extLst>
              <a:ext uri="{FF2B5EF4-FFF2-40B4-BE49-F238E27FC236}">
                <a16:creationId xmlns:a16="http://schemas.microsoft.com/office/drawing/2014/main" id="{06120CCB-83A4-494E-B2F3-AD72E335CFD7}"/>
              </a:ext>
            </a:extLst>
          </p:cNvPr>
          <p:cNvSpPr>
            <a:spLocks noRot="1" noChangeArrowheads="1" noTextEdit="1"/>
          </p:cNvSpPr>
          <p:nvPr>
            <p:ph type="sldImg"/>
          </p:nvPr>
        </p:nvSpPr>
        <p:spPr>
          <a:ln/>
        </p:spPr>
      </p:sp>
      <p:sp>
        <p:nvSpPr>
          <p:cNvPr id="68612" name="Rectangle 3">
            <a:extLst>
              <a:ext uri="{FF2B5EF4-FFF2-40B4-BE49-F238E27FC236}">
                <a16:creationId xmlns:a16="http://schemas.microsoft.com/office/drawing/2014/main" id="{7EA2B9CB-7D80-49F3-B393-977A96FDD15B}"/>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DE1CAB43-551D-4573-B324-A87E3E4FD55F}"/>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BD791DA-9EAC-44DD-9618-AF16F90E0288}" type="slidenum">
              <a:rPr lang="zh-TW" altLang="en-US" b="0">
                <a:latin typeface="Times New Roman" panose="02020603050405020304" pitchFamily="18" charset="0"/>
              </a:rPr>
              <a:pPr/>
              <a:t>43</a:t>
            </a:fld>
            <a:endParaRPr lang="en-US" altLang="zh-TW" b="0">
              <a:latin typeface="Times New Roman" panose="02020603050405020304" pitchFamily="18" charset="0"/>
            </a:endParaRPr>
          </a:p>
        </p:txBody>
      </p:sp>
      <p:sp>
        <p:nvSpPr>
          <p:cNvPr id="70659" name="Rectangle 2">
            <a:extLst>
              <a:ext uri="{FF2B5EF4-FFF2-40B4-BE49-F238E27FC236}">
                <a16:creationId xmlns:a16="http://schemas.microsoft.com/office/drawing/2014/main" id="{2C8A5AF9-EAA3-46F6-A8D2-AE3D64392282}"/>
              </a:ext>
            </a:extLst>
          </p:cNvPr>
          <p:cNvSpPr>
            <a:spLocks noRot="1" noChangeArrowheads="1" noTextEdit="1"/>
          </p:cNvSpPr>
          <p:nvPr>
            <p:ph type="sldImg"/>
          </p:nvPr>
        </p:nvSpPr>
        <p:spPr>
          <a:ln/>
        </p:spPr>
      </p:sp>
      <p:sp>
        <p:nvSpPr>
          <p:cNvPr id="70660" name="Rectangle 3">
            <a:extLst>
              <a:ext uri="{FF2B5EF4-FFF2-40B4-BE49-F238E27FC236}">
                <a16:creationId xmlns:a16="http://schemas.microsoft.com/office/drawing/2014/main" id="{01A50EA9-8093-4660-8551-6E498A69EC07}"/>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未分配物理地址的分组</a:t>
            </a:r>
          </a:p>
        </p:txBody>
      </p:sp>
      <p:sp>
        <p:nvSpPr>
          <p:cNvPr id="4" name="页眉占位符 3"/>
          <p:cNvSpPr>
            <a:spLocks noGrp="1"/>
          </p:cNvSpPr>
          <p:nvPr>
            <p:ph type="hdr" sz="quarter"/>
          </p:nvPr>
        </p:nvSpPr>
        <p:spPr/>
        <p:txBody>
          <a:bodyPr/>
          <a:lstStyle/>
          <a:p>
            <a:r>
              <a:rPr lang="en-US" altLang="zh-CN"/>
              <a:t>网络工程系</a:t>
            </a:r>
          </a:p>
        </p:txBody>
      </p:sp>
      <p:sp>
        <p:nvSpPr>
          <p:cNvPr id="5" name="日期占位符 4"/>
          <p:cNvSpPr>
            <a:spLocks noGrp="1"/>
          </p:cNvSpPr>
          <p:nvPr>
            <p:ph type="dt" idx="1"/>
          </p:nvPr>
        </p:nvSpPr>
        <p:spPr/>
        <p:txBody>
          <a:bodyPr/>
          <a:lstStyle/>
          <a:p>
            <a:r>
              <a:rPr lang="zh-CN" altLang="en-US"/>
              <a:t>yn@uestc.edu.cn</a:t>
            </a:r>
            <a:endParaRPr lang="en-US" altLang="zh-CN"/>
          </a:p>
        </p:txBody>
      </p:sp>
      <p:sp>
        <p:nvSpPr>
          <p:cNvPr id="6" name="页脚占位符 5"/>
          <p:cNvSpPr>
            <a:spLocks noGrp="1"/>
          </p:cNvSpPr>
          <p:nvPr>
            <p:ph type="ftr" sz="quarter" idx="4"/>
          </p:nvPr>
        </p:nvSpPr>
        <p:spPr/>
        <p:txBody>
          <a:bodyPr/>
          <a:lstStyle/>
          <a:p>
            <a:r>
              <a:rPr lang="en-US" altLang="zh-CN"/>
              <a:t>电子科大通信学院</a:t>
            </a:r>
          </a:p>
        </p:txBody>
      </p:sp>
      <p:sp>
        <p:nvSpPr>
          <p:cNvPr id="7" name="灯片编号占位符 6"/>
          <p:cNvSpPr>
            <a:spLocks noGrp="1"/>
          </p:cNvSpPr>
          <p:nvPr>
            <p:ph type="sldNum" sz="quarter" idx="5"/>
          </p:nvPr>
        </p:nvSpPr>
        <p:spPr/>
        <p:txBody>
          <a:bodyPr/>
          <a:lstStyle/>
          <a:p>
            <a:fld id="{161012FA-FD1E-4D92-9FD5-C0F65EBAA3A5}" type="slidenum">
              <a:rPr lang="en-US" altLang="zh-CN" smtClean="0"/>
              <a:pPr/>
              <a:t>44</a:t>
            </a:fld>
            <a:endParaRPr lang="en-US" altLang="zh-CN"/>
          </a:p>
        </p:txBody>
      </p:sp>
    </p:spTree>
    <p:extLst>
      <p:ext uri="{BB962C8B-B14F-4D97-AF65-F5344CB8AC3E}">
        <p14:creationId xmlns:p14="http://schemas.microsoft.com/office/powerpoint/2010/main" val="12609430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未分配物理地址的分组</a:t>
            </a:r>
          </a:p>
        </p:txBody>
      </p:sp>
      <p:sp>
        <p:nvSpPr>
          <p:cNvPr id="4" name="页眉占位符 3"/>
          <p:cNvSpPr>
            <a:spLocks noGrp="1"/>
          </p:cNvSpPr>
          <p:nvPr>
            <p:ph type="hdr" sz="quarter"/>
          </p:nvPr>
        </p:nvSpPr>
        <p:spPr/>
        <p:txBody>
          <a:bodyPr/>
          <a:lstStyle/>
          <a:p>
            <a:r>
              <a:rPr lang="en-US" altLang="zh-CN"/>
              <a:t>网络工程系</a:t>
            </a:r>
          </a:p>
        </p:txBody>
      </p:sp>
      <p:sp>
        <p:nvSpPr>
          <p:cNvPr id="5" name="日期占位符 4"/>
          <p:cNvSpPr>
            <a:spLocks noGrp="1"/>
          </p:cNvSpPr>
          <p:nvPr>
            <p:ph type="dt" idx="1"/>
          </p:nvPr>
        </p:nvSpPr>
        <p:spPr/>
        <p:txBody>
          <a:bodyPr/>
          <a:lstStyle/>
          <a:p>
            <a:r>
              <a:rPr lang="zh-CN" altLang="en-US"/>
              <a:t>yn@uestc.edu.cn</a:t>
            </a:r>
            <a:endParaRPr lang="en-US" altLang="zh-CN"/>
          </a:p>
        </p:txBody>
      </p:sp>
      <p:sp>
        <p:nvSpPr>
          <p:cNvPr id="6" name="页脚占位符 5"/>
          <p:cNvSpPr>
            <a:spLocks noGrp="1"/>
          </p:cNvSpPr>
          <p:nvPr>
            <p:ph type="ftr" sz="quarter" idx="4"/>
          </p:nvPr>
        </p:nvSpPr>
        <p:spPr/>
        <p:txBody>
          <a:bodyPr/>
          <a:lstStyle/>
          <a:p>
            <a:r>
              <a:rPr lang="en-US" altLang="zh-CN"/>
              <a:t>电子科大通信学院</a:t>
            </a:r>
          </a:p>
        </p:txBody>
      </p:sp>
      <p:sp>
        <p:nvSpPr>
          <p:cNvPr id="7" name="灯片编号占位符 6"/>
          <p:cNvSpPr>
            <a:spLocks noGrp="1"/>
          </p:cNvSpPr>
          <p:nvPr>
            <p:ph type="sldNum" sz="quarter" idx="5"/>
          </p:nvPr>
        </p:nvSpPr>
        <p:spPr/>
        <p:txBody>
          <a:bodyPr/>
          <a:lstStyle/>
          <a:p>
            <a:fld id="{161012FA-FD1E-4D92-9FD5-C0F65EBAA3A5}" type="slidenum">
              <a:rPr lang="en-US" altLang="zh-CN" smtClean="0"/>
              <a:pPr/>
              <a:t>45</a:t>
            </a:fld>
            <a:endParaRPr lang="en-US" altLang="zh-CN"/>
          </a:p>
        </p:txBody>
      </p:sp>
    </p:spTree>
    <p:extLst>
      <p:ext uri="{BB962C8B-B14F-4D97-AF65-F5344CB8AC3E}">
        <p14:creationId xmlns:p14="http://schemas.microsoft.com/office/powerpoint/2010/main" val="39109625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未分配物理地址的分组</a:t>
            </a:r>
          </a:p>
        </p:txBody>
      </p:sp>
      <p:sp>
        <p:nvSpPr>
          <p:cNvPr id="4" name="页眉占位符 3"/>
          <p:cNvSpPr>
            <a:spLocks noGrp="1"/>
          </p:cNvSpPr>
          <p:nvPr>
            <p:ph type="hdr" sz="quarter"/>
          </p:nvPr>
        </p:nvSpPr>
        <p:spPr/>
        <p:txBody>
          <a:bodyPr/>
          <a:lstStyle/>
          <a:p>
            <a:r>
              <a:rPr lang="en-US" altLang="zh-CN"/>
              <a:t>网络工程系</a:t>
            </a:r>
          </a:p>
        </p:txBody>
      </p:sp>
      <p:sp>
        <p:nvSpPr>
          <p:cNvPr id="5" name="日期占位符 4"/>
          <p:cNvSpPr>
            <a:spLocks noGrp="1"/>
          </p:cNvSpPr>
          <p:nvPr>
            <p:ph type="dt" idx="1"/>
          </p:nvPr>
        </p:nvSpPr>
        <p:spPr/>
        <p:txBody>
          <a:bodyPr/>
          <a:lstStyle/>
          <a:p>
            <a:r>
              <a:rPr lang="zh-CN" altLang="en-US"/>
              <a:t>yn@uestc.edu.cn</a:t>
            </a:r>
            <a:endParaRPr lang="en-US" altLang="zh-CN"/>
          </a:p>
        </p:txBody>
      </p:sp>
      <p:sp>
        <p:nvSpPr>
          <p:cNvPr id="6" name="页脚占位符 5"/>
          <p:cNvSpPr>
            <a:spLocks noGrp="1"/>
          </p:cNvSpPr>
          <p:nvPr>
            <p:ph type="ftr" sz="quarter" idx="4"/>
          </p:nvPr>
        </p:nvSpPr>
        <p:spPr/>
        <p:txBody>
          <a:bodyPr/>
          <a:lstStyle/>
          <a:p>
            <a:r>
              <a:rPr lang="en-US" altLang="zh-CN"/>
              <a:t>电子科大通信学院</a:t>
            </a:r>
          </a:p>
        </p:txBody>
      </p:sp>
      <p:sp>
        <p:nvSpPr>
          <p:cNvPr id="7" name="灯片编号占位符 6"/>
          <p:cNvSpPr>
            <a:spLocks noGrp="1"/>
          </p:cNvSpPr>
          <p:nvPr>
            <p:ph type="sldNum" sz="quarter" idx="5"/>
          </p:nvPr>
        </p:nvSpPr>
        <p:spPr/>
        <p:txBody>
          <a:bodyPr/>
          <a:lstStyle/>
          <a:p>
            <a:fld id="{161012FA-FD1E-4D92-9FD5-C0F65EBAA3A5}" type="slidenum">
              <a:rPr lang="en-US" altLang="zh-CN" smtClean="0"/>
              <a:pPr/>
              <a:t>46</a:t>
            </a:fld>
            <a:endParaRPr lang="en-US" altLang="zh-CN"/>
          </a:p>
        </p:txBody>
      </p:sp>
    </p:spTree>
    <p:extLst>
      <p:ext uri="{BB962C8B-B14F-4D97-AF65-F5344CB8AC3E}">
        <p14:creationId xmlns:p14="http://schemas.microsoft.com/office/powerpoint/2010/main" val="66875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3BCB2D8B-213C-4980-A1E3-2B239EE1EDC8}"/>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737D1A1-5A5C-4E88-AA16-603F911AF92C}" type="slidenum">
              <a:rPr lang="zh-TW" altLang="en-US" b="0">
                <a:latin typeface="Times New Roman" panose="02020603050405020304" pitchFamily="18" charset="0"/>
              </a:rPr>
              <a:pPr/>
              <a:t>4</a:t>
            </a:fld>
            <a:endParaRPr lang="en-US" altLang="zh-TW" b="0">
              <a:latin typeface="Times New Roman" panose="02020603050405020304" pitchFamily="18" charset="0"/>
            </a:endParaRPr>
          </a:p>
        </p:txBody>
      </p:sp>
      <p:sp>
        <p:nvSpPr>
          <p:cNvPr id="11267" name="Rectangle 2">
            <a:extLst>
              <a:ext uri="{FF2B5EF4-FFF2-40B4-BE49-F238E27FC236}">
                <a16:creationId xmlns:a16="http://schemas.microsoft.com/office/drawing/2014/main" id="{53F3A38C-240D-49CA-A0D3-6A7C9BC1D883}"/>
              </a:ext>
            </a:extLst>
          </p:cNvPr>
          <p:cNvSpPr>
            <a:spLocks noRot="1" noChangeArrowheads="1" noTextEdit="1"/>
          </p:cNvSpPr>
          <p:nvPr>
            <p:ph type="sldImg"/>
          </p:nvPr>
        </p:nvSpPr>
        <p:spPr>
          <a:ln/>
        </p:spPr>
      </p:sp>
      <p:sp>
        <p:nvSpPr>
          <p:cNvPr id="11268" name="Rectangle 3">
            <a:extLst>
              <a:ext uri="{FF2B5EF4-FFF2-40B4-BE49-F238E27FC236}">
                <a16:creationId xmlns:a16="http://schemas.microsoft.com/office/drawing/2014/main" id="{7ECD0D05-1FAD-4EB5-9322-AC555EA0CEFC}"/>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未分配物理地址的分组</a:t>
            </a:r>
          </a:p>
        </p:txBody>
      </p:sp>
      <p:sp>
        <p:nvSpPr>
          <p:cNvPr id="4" name="页眉占位符 3"/>
          <p:cNvSpPr>
            <a:spLocks noGrp="1"/>
          </p:cNvSpPr>
          <p:nvPr>
            <p:ph type="hdr" sz="quarter"/>
          </p:nvPr>
        </p:nvSpPr>
        <p:spPr/>
        <p:txBody>
          <a:bodyPr/>
          <a:lstStyle/>
          <a:p>
            <a:r>
              <a:rPr lang="en-US" altLang="zh-CN"/>
              <a:t>网络工程系</a:t>
            </a:r>
          </a:p>
        </p:txBody>
      </p:sp>
      <p:sp>
        <p:nvSpPr>
          <p:cNvPr id="5" name="日期占位符 4"/>
          <p:cNvSpPr>
            <a:spLocks noGrp="1"/>
          </p:cNvSpPr>
          <p:nvPr>
            <p:ph type="dt" idx="1"/>
          </p:nvPr>
        </p:nvSpPr>
        <p:spPr/>
        <p:txBody>
          <a:bodyPr/>
          <a:lstStyle/>
          <a:p>
            <a:r>
              <a:rPr lang="zh-CN" altLang="en-US"/>
              <a:t>yn@uestc.edu.cn</a:t>
            </a:r>
            <a:endParaRPr lang="en-US" altLang="zh-CN"/>
          </a:p>
        </p:txBody>
      </p:sp>
      <p:sp>
        <p:nvSpPr>
          <p:cNvPr id="6" name="页脚占位符 5"/>
          <p:cNvSpPr>
            <a:spLocks noGrp="1"/>
          </p:cNvSpPr>
          <p:nvPr>
            <p:ph type="ftr" sz="quarter" idx="4"/>
          </p:nvPr>
        </p:nvSpPr>
        <p:spPr/>
        <p:txBody>
          <a:bodyPr/>
          <a:lstStyle/>
          <a:p>
            <a:r>
              <a:rPr lang="en-US" altLang="zh-CN"/>
              <a:t>电子科大通信学院</a:t>
            </a:r>
          </a:p>
        </p:txBody>
      </p:sp>
      <p:sp>
        <p:nvSpPr>
          <p:cNvPr id="7" name="灯片编号占位符 6"/>
          <p:cNvSpPr>
            <a:spLocks noGrp="1"/>
          </p:cNvSpPr>
          <p:nvPr>
            <p:ph type="sldNum" sz="quarter" idx="5"/>
          </p:nvPr>
        </p:nvSpPr>
        <p:spPr/>
        <p:txBody>
          <a:bodyPr/>
          <a:lstStyle/>
          <a:p>
            <a:fld id="{161012FA-FD1E-4D92-9FD5-C0F65EBAA3A5}" type="slidenum">
              <a:rPr lang="en-US" altLang="zh-CN" smtClean="0"/>
              <a:pPr/>
              <a:t>47</a:t>
            </a:fld>
            <a:endParaRPr lang="en-US" altLang="zh-CN"/>
          </a:p>
        </p:txBody>
      </p:sp>
    </p:spTree>
    <p:extLst>
      <p:ext uri="{BB962C8B-B14F-4D97-AF65-F5344CB8AC3E}">
        <p14:creationId xmlns:p14="http://schemas.microsoft.com/office/powerpoint/2010/main" val="5848698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此处是</a:t>
            </a:r>
            <a:r>
              <a:rPr lang="en-US" altLang="zh-CN" dirty="0"/>
              <a:t>ARP cache</a:t>
            </a:r>
            <a:r>
              <a:rPr lang="zh-CN" altLang="en-US" dirty="0"/>
              <a:t>，前面是</a:t>
            </a:r>
            <a:r>
              <a:rPr lang="en-US" altLang="zh-CN" dirty="0"/>
              <a:t>ARP</a:t>
            </a:r>
            <a:r>
              <a:rPr lang="zh-CN" altLang="en-US" dirty="0"/>
              <a:t>软件包中的缓存表</a:t>
            </a:r>
          </a:p>
        </p:txBody>
      </p:sp>
      <p:sp>
        <p:nvSpPr>
          <p:cNvPr id="4" name="页眉占位符 3"/>
          <p:cNvSpPr>
            <a:spLocks noGrp="1"/>
          </p:cNvSpPr>
          <p:nvPr>
            <p:ph type="hdr" sz="quarter"/>
          </p:nvPr>
        </p:nvSpPr>
        <p:spPr/>
        <p:txBody>
          <a:bodyPr/>
          <a:lstStyle/>
          <a:p>
            <a:r>
              <a:rPr lang="en-US" altLang="zh-CN"/>
              <a:t>网络工程系</a:t>
            </a:r>
          </a:p>
        </p:txBody>
      </p:sp>
      <p:sp>
        <p:nvSpPr>
          <p:cNvPr id="5" name="日期占位符 4"/>
          <p:cNvSpPr>
            <a:spLocks noGrp="1"/>
          </p:cNvSpPr>
          <p:nvPr>
            <p:ph type="dt" idx="1"/>
          </p:nvPr>
        </p:nvSpPr>
        <p:spPr/>
        <p:txBody>
          <a:bodyPr/>
          <a:lstStyle/>
          <a:p>
            <a:r>
              <a:rPr lang="zh-CN" altLang="en-US"/>
              <a:t>yn@uestc.edu.cn</a:t>
            </a:r>
            <a:endParaRPr lang="en-US" altLang="zh-CN"/>
          </a:p>
        </p:txBody>
      </p:sp>
      <p:sp>
        <p:nvSpPr>
          <p:cNvPr id="6" name="页脚占位符 5"/>
          <p:cNvSpPr>
            <a:spLocks noGrp="1"/>
          </p:cNvSpPr>
          <p:nvPr>
            <p:ph type="ftr" sz="quarter" idx="4"/>
          </p:nvPr>
        </p:nvSpPr>
        <p:spPr/>
        <p:txBody>
          <a:bodyPr/>
          <a:lstStyle/>
          <a:p>
            <a:r>
              <a:rPr lang="en-US" altLang="zh-CN"/>
              <a:t>电子科大通信学院</a:t>
            </a:r>
          </a:p>
        </p:txBody>
      </p:sp>
      <p:sp>
        <p:nvSpPr>
          <p:cNvPr id="7" name="灯片编号占位符 6"/>
          <p:cNvSpPr>
            <a:spLocks noGrp="1"/>
          </p:cNvSpPr>
          <p:nvPr>
            <p:ph type="sldNum" sz="quarter" idx="5"/>
          </p:nvPr>
        </p:nvSpPr>
        <p:spPr/>
        <p:txBody>
          <a:bodyPr/>
          <a:lstStyle/>
          <a:p>
            <a:fld id="{161012FA-FD1E-4D92-9FD5-C0F65EBAA3A5}" type="slidenum">
              <a:rPr lang="en-US" altLang="zh-CN" smtClean="0"/>
              <a:pPr/>
              <a:t>48</a:t>
            </a:fld>
            <a:endParaRPr lang="en-US" altLang="zh-CN"/>
          </a:p>
        </p:txBody>
      </p:sp>
    </p:spTree>
    <p:extLst>
      <p:ext uri="{BB962C8B-B14F-4D97-AF65-F5344CB8AC3E}">
        <p14:creationId xmlns:p14="http://schemas.microsoft.com/office/powerpoint/2010/main" val="1380742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A24602B3-51FF-4D6B-B6A6-63B770922DC3}"/>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D760C34-BC3E-4BB6-A714-85FCB12C42AB}" type="slidenum">
              <a:rPr lang="zh-TW" altLang="en-US" b="0">
                <a:latin typeface="Times New Roman" panose="02020603050405020304" pitchFamily="18" charset="0"/>
              </a:rPr>
              <a:pPr/>
              <a:t>5</a:t>
            </a:fld>
            <a:endParaRPr lang="en-US" altLang="zh-TW" b="0">
              <a:latin typeface="Times New Roman" panose="02020603050405020304" pitchFamily="18" charset="0"/>
            </a:endParaRPr>
          </a:p>
        </p:txBody>
      </p:sp>
      <p:sp>
        <p:nvSpPr>
          <p:cNvPr id="13315" name="Rectangle 2">
            <a:extLst>
              <a:ext uri="{FF2B5EF4-FFF2-40B4-BE49-F238E27FC236}">
                <a16:creationId xmlns:a16="http://schemas.microsoft.com/office/drawing/2014/main" id="{533D958A-E3EB-4135-8D01-0B14CEF27607}"/>
              </a:ext>
            </a:extLst>
          </p:cNvPr>
          <p:cNvSpPr>
            <a:spLocks noRot="1" noChangeArrowheads="1" noTextEdit="1"/>
          </p:cNvSpPr>
          <p:nvPr>
            <p:ph type="sldImg"/>
          </p:nvPr>
        </p:nvSpPr>
        <p:spPr>
          <a:ln/>
        </p:spPr>
      </p:sp>
      <p:sp>
        <p:nvSpPr>
          <p:cNvPr id="13316" name="Rectangle 3">
            <a:extLst>
              <a:ext uri="{FF2B5EF4-FFF2-40B4-BE49-F238E27FC236}">
                <a16:creationId xmlns:a16="http://schemas.microsoft.com/office/drawing/2014/main" id="{B9E1724B-FC28-4CC9-8E89-ED9AB5ABDBED}"/>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6BBF26DD-F7B3-4218-A90B-74950BC8C11C}"/>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F4751EA-7EDD-4761-A66B-2ED707A39F1C}" type="slidenum">
              <a:rPr lang="zh-TW" altLang="en-US" b="0">
                <a:latin typeface="Times New Roman" panose="02020603050405020304" pitchFamily="18" charset="0"/>
              </a:rPr>
              <a:pPr/>
              <a:t>6</a:t>
            </a:fld>
            <a:endParaRPr lang="en-US" altLang="zh-TW" b="0">
              <a:latin typeface="Times New Roman" panose="02020603050405020304" pitchFamily="18" charset="0"/>
            </a:endParaRPr>
          </a:p>
        </p:txBody>
      </p:sp>
      <p:sp>
        <p:nvSpPr>
          <p:cNvPr id="15363" name="Rectangle 2">
            <a:extLst>
              <a:ext uri="{FF2B5EF4-FFF2-40B4-BE49-F238E27FC236}">
                <a16:creationId xmlns:a16="http://schemas.microsoft.com/office/drawing/2014/main" id="{31D5BBC5-12BE-4710-849A-56B1D5E99B30}"/>
              </a:ext>
            </a:extLst>
          </p:cNvPr>
          <p:cNvSpPr>
            <a:spLocks noRot="1" noChangeArrowheads="1" noTextEdit="1"/>
          </p:cNvSpPr>
          <p:nvPr>
            <p:ph type="sldImg"/>
          </p:nvPr>
        </p:nvSpPr>
        <p:spPr>
          <a:ln/>
        </p:spPr>
      </p:sp>
      <p:sp>
        <p:nvSpPr>
          <p:cNvPr id="15364" name="Rectangle 3">
            <a:extLst>
              <a:ext uri="{FF2B5EF4-FFF2-40B4-BE49-F238E27FC236}">
                <a16:creationId xmlns:a16="http://schemas.microsoft.com/office/drawing/2014/main" id="{18B54EAD-21C9-4CF6-A85B-76D71625F8C5}"/>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E4CE9503-2EE2-4108-B25B-30FEAE1C277B}"/>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722ED33-4D7B-40D0-AF78-40AC8259D02F}" type="slidenum">
              <a:rPr lang="zh-TW" altLang="en-US" b="0">
                <a:latin typeface="Times New Roman" panose="02020603050405020304" pitchFamily="18" charset="0"/>
              </a:rPr>
              <a:pPr/>
              <a:t>7</a:t>
            </a:fld>
            <a:endParaRPr lang="en-US" altLang="zh-TW" b="0">
              <a:latin typeface="Times New Roman" panose="02020603050405020304" pitchFamily="18" charset="0"/>
            </a:endParaRPr>
          </a:p>
        </p:txBody>
      </p:sp>
      <p:sp>
        <p:nvSpPr>
          <p:cNvPr id="19459" name="Rectangle 2">
            <a:extLst>
              <a:ext uri="{FF2B5EF4-FFF2-40B4-BE49-F238E27FC236}">
                <a16:creationId xmlns:a16="http://schemas.microsoft.com/office/drawing/2014/main" id="{89564BBC-40D6-4738-9E6E-547D9191EAFC}"/>
              </a:ext>
            </a:extLst>
          </p:cNvPr>
          <p:cNvSpPr>
            <a:spLocks noRot="1" noChangeArrowheads="1" noTextEdit="1"/>
          </p:cNvSpPr>
          <p:nvPr>
            <p:ph type="sldImg"/>
          </p:nvPr>
        </p:nvSpPr>
        <p:spPr>
          <a:ln/>
        </p:spPr>
      </p:sp>
      <p:sp>
        <p:nvSpPr>
          <p:cNvPr id="19460" name="Rectangle 3">
            <a:extLst>
              <a:ext uri="{FF2B5EF4-FFF2-40B4-BE49-F238E27FC236}">
                <a16:creationId xmlns:a16="http://schemas.microsoft.com/office/drawing/2014/main" id="{1FCEDC61-E081-4795-A436-D45CC6B88F74}"/>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ADF66958-3E7B-4F81-87B3-66C29C04D740}"/>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B908BFF-FFFC-4956-81EF-514D17A44D92}" type="slidenum">
              <a:rPr lang="zh-TW" altLang="en-US" b="0">
                <a:latin typeface="Times New Roman" panose="02020603050405020304" pitchFamily="18" charset="0"/>
              </a:rPr>
              <a:pPr/>
              <a:t>8</a:t>
            </a:fld>
            <a:endParaRPr lang="en-US" altLang="zh-TW" b="0">
              <a:latin typeface="Times New Roman" panose="02020603050405020304" pitchFamily="18" charset="0"/>
            </a:endParaRPr>
          </a:p>
        </p:txBody>
      </p:sp>
      <p:sp>
        <p:nvSpPr>
          <p:cNvPr id="21507" name="Rectangle 2">
            <a:extLst>
              <a:ext uri="{FF2B5EF4-FFF2-40B4-BE49-F238E27FC236}">
                <a16:creationId xmlns:a16="http://schemas.microsoft.com/office/drawing/2014/main" id="{67DD29AE-F9AF-4CC7-B5BF-AFE6A113BB1A}"/>
              </a:ext>
            </a:extLst>
          </p:cNvPr>
          <p:cNvSpPr>
            <a:spLocks noRot="1" noChangeArrowheads="1" noTextEdit="1"/>
          </p:cNvSpPr>
          <p:nvPr>
            <p:ph type="sldImg"/>
          </p:nvPr>
        </p:nvSpPr>
        <p:spPr>
          <a:ln/>
        </p:spPr>
      </p:sp>
      <p:sp>
        <p:nvSpPr>
          <p:cNvPr id="21508" name="Rectangle 3">
            <a:extLst>
              <a:ext uri="{FF2B5EF4-FFF2-40B4-BE49-F238E27FC236}">
                <a16:creationId xmlns:a16="http://schemas.microsoft.com/office/drawing/2014/main" id="{D3AED55C-800C-48FB-9B57-0BEBD6453241}"/>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99F411B6-C8C2-4622-8242-DD760157B456}"/>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786A4E7-ECC2-4FE2-905A-866326C936F2}" type="slidenum">
              <a:rPr lang="zh-TW" altLang="en-US" b="0">
                <a:latin typeface="Times New Roman" panose="02020603050405020304" pitchFamily="18" charset="0"/>
              </a:rPr>
              <a:pPr/>
              <a:t>9</a:t>
            </a:fld>
            <a:endParaRPr lang="en-US" altLang="zh-TW" b="0">
              <a:latin typeface="Times New Roman" panose="02020603050405020304" pitchFamily="18" charset="0"/>
            </a:endParaRPr>
          </a:p>
        </p:txBody>
      </p:sp>
      <p:sp>
        <p:nvSpPr>
          <p:cNvPr id="23555" name="Rectangle 2">
            <a:extLst>
              <a:ext uri="{FF2B5EF4-FFF2-40B4-BE49-F238E27FC236}">
                <a16:creationId xmlns:a16="http://schemas.microsoft.com/office/drawing/2014/main" id="{F198E99B-FF2B-4D41-ACDA-7645A40413BD}"/>
              </a:ext>
            </a:extLst>
          </p:cNvPr>
          <p:cNvSpPr>
            <a:spLocks noRot="1" noChangeArrowheads="1" noTextEdit="1"/>
          </p:cNvSpPr>
          <p:nvPr>
            <p:ph type="sldImg"/>
          </p:nvPr>
        </p:nvSpPr>
        <p:spPr>
          <a:ln/>
        </p:spPr>
      </p:sp>
      <p:sp>
        <p:nvSpPr>
          <p:cNvPr id="23556" name="Rectangle 3">
            <a:extLst>
              <a:ext uri="{FF2B5EF4-FFF2-40B4-BE49-F238E27FC236}">
                <a16:creationId xmlns:a16="http://schemas.microsoft.com/office/drawing/2014/main" id="{82565C70-45E5-412E-8707-363C39E2F844}"/>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07D068A4-76CE-4363-B022-1B9DA3D8D0F7}"/>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3A46A76B-74FE-445D-B18B-A3CE60851F1E}"/>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7F729A5C-0144-4BAE-A2FA-F88F1E153D07}"/>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13" name="Rectangle 5">
                <a:extLst>
                  <a:ext uri="{FF2B5EF4-FFF2-40B4-BE49-F238E27FC236}">
                    <a16:creationId xmlns:a16="http://schemas.microsoft.com/office/drawing/2014/main" id="{671AFFAC-5B5A-40B0-9490-DCA47FD8AE94}"/>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nvGrpSpPr>
            <p:cNvPr id="6" name="Group 6">
              <a:extLst>
                <a:ext uri="{FF2B5EF4-FFF2-40B4-BE49-F238E27FC236}">
                  <a16:creationId xmlns:a16="http://schemas.microsoft.com/office/drawing/2014/main" id="{9F396F91-10C2-4CCD-B639-EDBF906168EF}"/>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4A599C2D-CCE1-4160-954E-7F886606977D}"/>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11" name="Rectangle 8">
                <a:extLst>
                  <a:ext uri="{FF2B5EF4-FFF2-40B4-BE49-F238E27FC236}">
                    <a16:creationId xmlns:a16="http://schemas.microsoft.com/office/drawing/2014/main" id="{9BC52CCA-7CCC-4F0D-94C7-8B49E5180DAC}"/>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sp>
          <p:nvSpPr>
            <p:cNvPr id="7" name="Rectangle 9">
              <a:extLst>
                <a:ext uri="{FF2B5EF4-FFF2-40B4-BE49-F238E27FC236}">
                  <a16:creationId xmlns:a16="http://schemas.microsoft.com/office/drawing/2014/main" id="{A1E85786-EC29-45F3-98A0-81A57E0CE7E2}"/>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 name="Rectangle 10">
              <a:extLst>
                <a:ext uri="{FF2B5EF4-FFF2-40B4-BE49-F238E27FC236}">
                  <a16:creationId xmlns:a16="http://schemas.microsoft.com/office/drawing/2014/main" id="{75855B46-3948-4E1A-96A8-0B14E5642D61}"/>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9" name="Rectangle 11">
              <a:extLst>
                <a:ext uri="{FF2B5EF4-FFF2-40B4-BE49-F238E27FC236}">
                  <a16:creationId xmlns:a16="http://schemas.microsoft.com/office/drawing/2014/main" id="{D01BD4CD-8727-4249-8B71-420BA7F5D2E4}"/>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sp>
        <p:nvSpPr>
          <p:cNvPr id="14" name="Text Box 17">
            <a:extLst>
              <a:ext uri="{FF2B5EF4-FFF2-40B4-BE49-F238E27FC236}">
                <a16:creationId xmlns:a16="http://schemas.microsoft.com/office/drawing/2014/main" id="{23E4C937-8F1D-474C-92E9-D826EBE5F810}"/>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spcBef>
                <a:spcPct val="50000"/>
              </a:spcBef>
              <a:defRPr/>
            </a:pPr>
            <a:r>
              <a:rPr lang="en-US" altLang="en-US" sz="1400" b="0">
                <a:latin typeface="McGrawHill-Italic" charset="0"/>
              </a:rPr>
              <a:t>McGraw-Hill</a:t>
            </a:r>
            <a:endParaRPr lang="en-US" altLang="en-US" sz="2400" b="0">
              <a:latin typeface="Times New Roman" panose="02020603050405020304" pitchFamily="18" charset="0"/>
            </a:endParaRPr>
          </a:p>
        </p:txBody>
      </p:sp>
      <p:sp>
        <p:nvSpPr>
          <p:cNvPr id="15" name="Text Box 18">
            <a:extLst>
              <a:ext uri="{FF2B5EF4-FFF2-40B4-BE49-F238E27FC236}">
                <a16:creationId xmlns:a16="http://schemas.microsoft.com/office/drawing/2014/main" id="{E50824BE-B899-41C3-A72A-B7DD981C9B4D}"/>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r" eaLnBrk="1" hangingPunct="1">
              <a:spcBef>
                <a:spcPct val="50000"/>
              </a:spcBef>
              <a:buFontTx/>
              <a:buChar char="©"/>
              <a:defRPr/>
            </a:pPr>
            <a:r>
              <a:rPr lang="en-US" altLang="en-US" sz="1400" b="0">
                <a:latin typeface="McGrawHill-Italic" charset="0"/>
              </a:rPr>
              <a:t>The McGraw-Hill Companies, Inc., 2000</a:t>
            </a:r>
            <a:endParaRPr lang="en-US" altLang="en-US" sz="2400" b="0">
              <a:latin typeface="Times New Roman" panose="02020603050405020304"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zh-TW"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zh-TW" noProof="0"/>
              <a:t>Click to edit Master subtitle style</a:t>
            </a:r>
          </a:p>
        </p:txBody>
      </p:sp>
      <p:sp>
        <p:nvSpPr>
          <p:cNvPr id="16" name="Rectangle 14">
            <a:extLst>
              <a:ext uri="{FF2B5EF4-FFF2-40B4-BE49-F238E27FC236}">
                <a16:creationId xmlns:a16="http://schemas.microsoft.com/office/drawing/2014/main" id="{F8D57800-FA3D-4205-9F2B-E12867DA3FC0}"/>
              </a:ext>
            </a:extLst>
          </p:cNvPr>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ea typeface="新細明體" panose="02020500000000000000" pitchFamily="18" charset="-120"/>
              </a:defRPr>
            </a:lvl1pPr>
          </a:lstStyle>
          <a:p>
            <a:pPr>
              <a:defRPr/>
            </a:pPr>
            <a:endParaRPr lang="en-US" altLang="zh-TW"/>
          </a:p>
        </p:txBody>
      </p:sp>
      <p:sp>
        <p:nvSpPr>
          <p:cNvPr id="17" name="Rectangle 15">
            <a:extLst>
              <a:ext uri="{FF2B5EF4-FFF2-40B4-BE49-F238E27FC236}">
                <a16:creationId xmlns:a16="http://schemas.microsoft.com/office/drawing/2014/main" id="{A252247B-FAF9-4BCB-8987-8A7EF0F31F65}"/>
              </a:ext>
            </a:extLst>
          </p:cNvPr>
          <p:cNvSpPr>
            <a:spLocks noGrp="1" noChangeArrowheads="1"/>
          </p:cNvSpPr>
          <p:nvPr>
            <p:ph type="ftr" sz="quarter" idx="11"/>
          </p:nvPr>
        </p:nvSpPr>
        <p:spPr>
          <a:xfrm>
            <a:off x="3429000" y="6248400"/>
            <a:ext cx="2895600" cy="457200"/>
          </a:xfrm>
        </p:spPr>
        <p:txBody>
          <a:bodyPr/>
          <a:lstStyle>
            <a:lvl1pPr algn="ctr">
              <a:defRPr sz="1400" b="0">
                <a:solidFill>
                  <a:schemeClr val="bg2"/>
                </a:solidFill>
              </a:defRPr>
            </a:lvl1pPr>
          </a:lstStyle>
          <a:p>
            <a:pPr>
              <a:defRPr/>
            </a:pPr>
            <a:r>
              <a:rPr lang="zh-TW" altLang="en-US"/>
              <a:t>TCP/IP Protocol Suite</a:t>
            </a:r>
            <a:endParaRPr lang="en-US" altLang="zh-TW"/>
          </a:p>
        </p:txBody>
      </p:sp>
      <p:sp>
        <p:nvSpPr>
          <p:cNvPr id="18" name="Rectangle 16">
            <a:extLst>
              <a:ext uri="{FF2B5EF4-FFF2-40B4-BE49-F238E27FC236}">
                <a16:creationId xmlns:a16="http://schemas.microsoft.com/office/drawing/2014/main" id="{EF839DFA-848D-4626-86C1-4C4D0D3DC122}"/>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30A1273C-1C2C-469E-A99D-6B8517E6C5D6}" type="slidenum">
              <a:rPr lang="zh-TW" altLang="en-US"/>
              <a:pPr/>
              <a:t>‹#›</a:t>
            </a:fld>
            <a:endParaRPr lang="en-US" altLang="zh-TW"/>
          </a:p>
        </p:txBody>
      </p:sp>
    </p:spTree>
    <p:extLst>
      <p:ext uri="{BB962C8B-B14F-4D97-AF65-F5344CB8AC3E}">
        <p14:creationId xmlns:p14="http://schemas.microsoft.com/office/powerpoint/2010/main" val="404060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直排文字版面配置區 2"/>
          <p:cNvSpPr>
            <a:spLocks noGrp="1"/>
          </p:cNvSpPr>
          <p:nvPr>
            <p:ph type="body" orient="vert" idx="1"/>
          </p:nvPr>
        </p:nvSpPr>
        <p:spPr>
          <a:xfrm>
            <a:off x="628650" y="1825625"/>
            <a:ext cx="7886700" cy="4351338"/>
          </a:xfrm>
          <a:prstGeom prst="rect">
            <a:avLst/>
          </a:prstGeo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a:extLst>
              <a:ext uri="{FF2B5EF4-FFF2-40B4-BE49-F238E27FC236}">
                <a16:creationId xmlns:a16="http://schemas.microsoft.com/office/drawing/2014/main" id="{50616773-2E78-4D13-ACA0-FA58093E999D}"/>
              </a:ext>
            </a:extLst>
          </p:cNvPr>
          <p:cNvSpPr>
            <a:spLocks noGrp="1" noChangeArrowheads="1"/>
          </p:cNvSpPr>
          <p:nvPr>
            <p:ph type="ftr" sz="quarter" idx="10"/>
          </p:nvPr>
        </p:nvSpPr>
        <p:spPr>
          <a:ln/>
        </p:spPr>
        <p:txBody>
          <a:bodyPr/>
          <a:lstStyle>
            <a:lvl1pPr>
              <a:defRPr/>
            </a:lvl1pPr>
          </a:lstStyle>
          <a:p>
            <a:pPr>
              <a:defRPr/>
            </a:pPr>
            <a:r>
              <a:rPr lang="zh-TW" altLang="en-US"/>
              <a:t>TCP/IP Protocol Suite</a:t>
            </a:r>
            <a:endParaRPr lang="en-US" altLang="zh-TW"/>
          </a:p>
        </p:txBody>
      </p:sp>
      <p:sp>
        <p:nvSpPr>
          <p:cNvPr id="5" name="Rectangle 13">
            <a:extLst>
              <a:ext uri="{FF2B5EF4-FFF2-40B4-BE49-F238E27FC236}">
                <a16:creationId xmlns:a16="http://schemas.microsoft.com/office/drawing/2014/main" id="{4A9D0CF5-BB29-40CB-A6D5-56C03D24F961}"/>
              </a:ext>
            </a:extLst>
          </p:cNvPr>
          <p:cNvSpPr>
            <a:spLocks noGrp="1" noChangeArrowheads="1"/>
          </p:cNvSpPr>
          <p:nvPr>
            <p:ph type="sldNum" sz="quarter" idx="11"/>
          </p:nvPr>
        </p:nvSpPr>
        <p:spPr>
          <a:ln/>
        </p:spPr>
        <p:txBody>
          <a:bodyPr/>
          <a:lstStyle>
            <a:lvl1pPr>
              <a:defRPr/>
            </a:lvl1pPr>
          </a:lstStyle>
          <a:p>
            <a:fld id="{8CA6E1D5-DDDA-406F-8037-F4FAC0C2215A}" type="slidenum">
              <a:rPr lang="zh-TW" altLang="en-US"/>
              <a:pPr/>
              <a:t>‹#›</a:t>
            </a:fld>
            <a:endParaRPr lang="en-US" altLang="zh-TW"/>
          </a:p>
        </p:txBody>
      </p:sp>
    </p:spTree>
    <p:extLst>
      <p:ext uri="{BB962C8B-B14F-4D97-AF65-F5344CB8AC3E}">
        <p14:creationId xmlns:p14="http://schemas.microsoft.com/office/powerpoint/2010/main" val="395120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43675" y="365125"/>
            <a:ext cx="1971675" cy="5811838"/>
          </a:xfrm>
          <a:prstGeom prst="rect">
            <a:avLst/>
          </a:prstGeo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28650" y="365125"/>
            <a:ext cx="5762625" cy="5811838"/>
          </a:xfrm>
          <a:prstGeom prst="rect">
            <a:avLst/>
          </a:prstGeo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a:extLst>
              <a:ext uri="{FF2B5EF4-FFF2-40B4-BE49-F238E27FC236}">
                <a16:creationId xmlns:a16="http://schemas.microsoft.com/office/drawing/2014/main" id="{4B12F936-9D36-4EFD-882F-AC70D7E04B9B}"/>
              </a:ext>
            </a:extLst>
          </p:cNvPr>
          <p:cNvSpPr>
            <a:spLocks noGrp="1" noChangeArrowheads="1"/>
          </p:cNvSpPr>
          <p:nvPr>
            <p:ph type="ftr" sz="quarter" idx="10"/>
          </p:nvPr>
        </p:nvSpPr>
        <p:spPr>
          <a:ln/>
        </p:spPr>
        <p:txBody>
          <a:bodyPr/>
          <a:lstStyle>
            <a:lvl1pPr>
              <a:defRPr/>
            </a:lvl1pPr>
          </a:lstStyle>
          <a:p>
            <a:pPr>
              <a:defRPr/>
            </a:pPr>
            <a:r>
              <a:rPr lang="zh-TW" altLang="en-US"/>
              <a:t>TCP/IP Protocol Suite</a:t>
            </a:r>
            <a:endParaRPr lang="en-US" altLang="zh-TW"/>
          </a:p>
        </p:txBody>
      </p:sp>
      <p:sp>
        <p:nvSpPr>
          <p:cNvPr id="5" name="Rectangle 13">
            <a:extLst>
              <a:ext uri="{FF2B5EF4-FFF2-40B4-BE49-F238E27FC236}">
                <a16:creationId xmlns:a16="http://schemas.microsoft.com/office/drawing/2014/main" id="{23FCA75D-0E52-4510-9F8F-FDA5C1B742A7}"/>
              </a:ext>
            </a:extLst>
          </p:cNvPr>
          <p:cNvSpPr>
            <a:spLocks noGrp="1" noChangeArrowheads="1"/>
          </p:cNvSpPr>
          <p:nvPr>
            <p:ph type="sldNum" sz="quarter" idx="11"/>
          </p:nvPr>
        </p:nvSpPr>
        <p:spPr>
          <a:ln/>
        </p:spPr>
        <p:txBody>
          <a:bodyPr/>
          <a:lstStyle>
            <a:lvl1pPr>
              <a:defRPr/>
            </a:lvl1pPr>
          </a:lstStyle>
          <a:p>
            <a:fld id="{E9984FFB-CAAB-4852-96E7-DDF66B53AFBE}" type="slidenum">
              <a:rPr lang="zh-TW" altLang="en-US"/>
              <a:pPr/>
              <a:t>‹#›</a:t>
            </a:fld>
            <a:endParaRPr lang="en-US" altLang="zh-TW"/>
          </a:p>
        </p:txBody>
      </p:sp>
    </p:spTree>
    <p:extLst>
      <p:ext uri="{BB962C8B-B14F-4D97-AF65-F5344CB8AC3E}">
        <p14:creationId xmlns:p14="http://schemas.microsoft.com/office/powerpoint/2010/main" val="229653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表格版面配置區 2"/>
          <p:cNvSpPr>
            <a:spLocks noGrp="1"/>
          </p:cNvSpPr>
          <p:nvPr>
            <p:ph type="tbl" idx="1"/>
          </p:nvPr>
        </p:nvSpPr>
        <p:spPr>
          <a:xfrm>
            <a:off x="628650" y="1825625"/>
            <a:ext cx="7886700" cy="4351338"/>
          </a:xfrm>
          <a:prstGeom prst="rect">
            <a:avLst/>
          </a:prstGeom>
        </p:spPr>
        <p:txBody>
          <a:bodyPr/>
          <a:lstStyle/>
          <a:p>
            <a:pPr lvl="0"/>
            <a:endParaRPr lang="zh-TW" altLang="en-US" noProof="0"/>
          </a:p>
        </p:txBody>
      </p:sp>
      <p:sp>
        <p:nvSpPr>
          <p:cNvPr id="4" name="Rectangle 12">
            <a:extLst>
              <a:ext uri="{FF2B5EF4-FFF2-40B4-BE49-F238E27FC236}">
                <a16:creationId xmlns:a16="http://schemas.microsoft.com/office/drawing/2014/main" id="{5E10F893-3593-48E7-8DC3-DC6F2A1F1C96}"/>
              </a:ext>
            </a:extLst>
          </p:cNvPr>
          <p:cNvSpPr>
            <a:spLocks noGrp="1" noChangeArrowheads="1"/>
          </p:cNvSpPr>
          <p:nvPr>
            <p:ph type="ftr" sz="quarter" idx="10"/>
          </p:nvPr>
        </p:nvSpPr>
        <p:spPr>
          <a:ln/>
        </p:spPr>
        <p:txBody>
          <a:bodyPr/>
          <a:lstStyle>
            <a:lvl1pPr>
              <a:defRPr/>
            </a:lvl1pPr>
          </a:lstStyle>
          <a:p>
            <a:pPr>
              <a:defRPr/>
            </a:pPr>
            <a:r>
              <a:rPr lang="zh-TW" altLang="en-US"/>
              <a:t>TCP/IP Protocol Suite</a:t>
            </a:r>
            <a:endParaRPr lang="en-US" altLang="zh-TW"/>
          </a:p>
        </p:txBody>
      </p:sp>
      <p:sp>
        <p:nvSpPr>
          <p:cNvPr id="5" name="Rectangle 13">
            <a:extLst>
              <a:ext uri="{FF2B5EF4-FFF2-40B4-BE49-F238E27FC236}">
                <a16:creationId xmlns:a16="http://schemas.microsoft.com/office/drawing/2014/main" id="{4FAB176F-25BD-49B0-997B-AA38F249A0D6}"/>
              </a:ext>
            </a:extLst>
          </p:cNvPr>
          <p:cNvSpPr>
            <a:spLocks noGrp="1" noChangeArrowheads="1"/>
          </p:cNvSpPr>
          <p:nvPr>
            <p:ph type="sldNum" sz="quarter" idx="11"/>
          </p:nvPr>
        </p:nvSpPr>
        <p:spPr>
          <a:ln/>
        </p:spPr>
        <p:txBody>
          <a:bodyPr/>
          <a:lstStyle>
            <a:lvl1pPr>
              <a:defRPr/>
            </a:lvl1pPr>
          </a:lstStyle>
          <a:p>
            <a:fld id="{4FE62087-C70B-4785-A7E5-9DEDB9303454}" type="slidenum">
              <a:rPr lang="zh-TW" altLang="en-US"/>
              <a:pPr/>
              <a:t>‹#›</a:t>
            </a:fld>
            <a:endParaRPr lang="en-US" altLang="zh-TW"/>
          </a:p>
        </p:txBody>
      </p:sp>
    </p:spTree>
    <p:extLst>
      <p:ext uri="{BB962C8B-B14F-4D97-AF65-F5344CB8AC3E}">
        <p14:creationId xmlns:p14="http://schemas.microsoft.com/office/powerpoint/2010/main" val="1171903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標題及圖表或組織圖">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SmartArt 版面配置區 2"/>
          <p:cNvSpPr>
            <a:spLocks noGrp="1"/>
          </p:cNvSpPr>
          <p:nvPr>
            <p:ph type="dgm" idx="1"/>
          </p:nvPr>
        </p:nvSpPr>
        <p:spPr>
          <a:xfrm>
            <a:off x="628650" y="1825625"/>
            <a:ext cx="7886700" cy="4351338"/>
          </a:xfrm>
          <a:prstGeom prst="rect">
            <a:avLst/>
          </a:prstGeom>
        </p:spPr>
        <p:txBody>
          <a:bodyPr/>
          <a:lstStyle/>
          <a:p>
            <a:pPr lvl="0"/>
            <a:endParaRPr lang="zh-TW" altLang="en-US" noProof="0"/>
          </a:p>
        </p:txBody>
      </p:sp>
      <p:sp>
        <p:nvSpPr>
          <p:cNvPr id="4" name="Rectangle 12">
            <a:extLst>
              <a:ext uri="{FF2B5EF4-FFF2-40B4-BE49-F238E27FC236}">
                <a16:creationId xmlns:a16="http://schemas.microsoft.com/office/drawing/2014/main" id="{3EA7ED81-B03C-48C1-8CF3-6E2815D999F2}"/>
              </a:ext>
            </a:extLst>
          </p:cNvPr>
          <p:cNvSpPr>
            <a:spLocks noGrp="1" noChangeArrowheads="1"/>
          </p:cNvSpPr>
          <p:nvPr>
            <p:ph type="ftr" sz="quarter" idx="10"/>
          </p:nvPr>
        </p:nvSpPr>
        <p:spPr>
          <a:ln/>
        </p:spPr>
        <p:txBody>
          <a:bodyPr/>
          <a:lstStyle>
            <a:lvl1pPr>
              <a:defRPr/>
            </a:lvl1pPr>
          </a:lstStyle>
          <a:p>
            <a:pPr>
              <a:defRPr/>
            </a:pPr>
            <a:r>
              <a:rPr lang="zh-TW" altLang="en-US"/>
              <a:t>TCP/IP Protocol Suite</a:t>
            </a:r>
            <a:endParaRPr lang="en-US" altLang="zh-TW"/>
          </a:p>
        </p:txBody>
      </p:sp>
      <p:sp>
        <p:nvSpPr>
          <p:cNvPr id="5" name="Rectangle 13">
            <a:extLst>
              <a:ext uri="{FF2B5EF4-FFF2-40B4-BE49-F238E27FC236}">
                <a16:creationId xmlns:a16="http://schemas.microsoft.com/office/drawing/2014/main" id="{EF112A31-CC69-47A9-A1C4-D2BB40339147}"/>
              </a:ext>
            </a:extLst>
          </p:cNvPr>
          <p:cNvSpPr>
            <a:spLocks noGrp="1" noChangeArrowheads="1"/>
          </p:cNvSpPr>
          <p:nvPr>
            <p:ph type="sldNum" sz="quarter" idx="11"/>
          </p:nvPr>
        </p:nvSpPr>
        <p:spPr>
          <a:ln/>
        </p:spPr>
        <p:txBody>
          <a:bodyPr/>
          <a:lstStyle>
            <a:lvl1pPr>
              <a:defRPr/>
            </a:lvl1pPr>
          </a:lstStyle>
          <a:p>
            <a:fld id="{A7EA511E-47D0-4183-A715-436EA73B2100}" type="slidenum">
              <a:rPr lang="zh-TW" altLang="en-US"/>
              <a:pPr/>
              <a:t>‹#›</a:t>
            </a:fld>
            <a:endParaRPr lang="en-US" altLang="zh-TW"/>
          </a:p>
        </p:txBody>
      </p:sp>
    </p:spTree>
    <p:extLst>
      <p:ext uri="{BB962C8B-B14F-4D97-AF65-F5344CB8AC3E}">
        <p14:creationId xmlns:p14="http://schemas.microsoft.com/office/powerpoint/2010/main" val="814511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內容版面配置區 2"/>
          <p:cNvSpPr>
            <a:spLocks noGrp="1"/>
          </p:cNvSpPr>
          <p:nvPr>
            <p:ph idx="1"/>
          </p:nvPr>
        </p:nvSpPr>
        <p:spPr>
          <a:xfrm>
            <a:off x="628650" y="1825625"/>
            <a:ext cx="7886700" cy="435133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a:extLst>
              <a:ext uri="{FF2B5EF4-FFF2-40B4-BE49-F238E27FC236}">
                <a16:creationId xmlns:a16="http://schemas.microsoft.com/office/drawing/2014/main" id="{07EB4207-0715-49C8-9C6F-2467B690E8B1}"/>
              </a:ext>
            </a:extLst>
          </p:cNvPr>
          <p:cNvSpPr>
            <a:spLocks noGrp="1" noChangeArrowheads="1"/>
          </p:cNvSpPr>
          <p:nvPr>
            <p:ph type="ftr" sz="quarter" idx="10"/>
          </p:nvPr>
        </p:nvSpPr>
        <p:spPr>
          <a:ln/>
        </p:spPr>
        <p:txBody>
          <a:bodyPr/>
          <a:lstStyle>
            <a:lvl1pPr>
              <a:defRPr/>
            </a:lvl1pPr>
          </a:lstStyle>
          <a:p>
            <a:pPr>
              <a:defRPr/>
            </a:pPr>
            <a:r>
              <a:rPr lang="zh-TW" altLang="en-US"/>
              <a:t>TCP/IP Protocol Suite</a:t>
            </a:r>
            <a:endParaRPr lang="en-US" altLang="zh-TW"/>
          </a:p>
        </p:txBody>
      </p:sp>
      <p:sp>
        <p:nvSpPr>
          <p:cNvPr id="5" name="Rectangle 13">
            <a:extLst>
              <a:ext uri="{FF2B5EF4-FFF2-40B4-BE49-F238E27FC236}">
                <a16:creationId xmlns:a16="http://schemas.microsoft.com/office/drawing/2014/main" id="{6361BDAA-3EA0-4638-BECD-A128E907CDE4}"/>
              </a:ext>
            </a:extLst>
          </p:cNvPr>
          <p:cNvSpPr>
            <a:spLocks noGrp="1" noChangeArrowheads="1"/>
          </p:cNvSpPr>
          <p:nvPr>
            <p:ph type="sldNum" sz="quarter" idx="11"/>
          </p:nvPr>
        </p:nvSpPr>
        <p:spPr>
          <a:ln/>
        </p:spPr>
        <p:txBody>
          <a:bodyPr/>
          <a:lstStyle>
            <a:lvl1pPr>
              <a:defRPr/>
            </a:lvl1pPr>
          </a:lstStyle>
          <a:p>
            <a:fld id="{156CEDE1-4A6E-4B5F-9C2A-B13B4B4126FE}" type="slidenum">
              <a:rPr lang="zh-TW" altLang="en-US"/>
              <a:pPr/>
              <a:t>‹#›</a:t>
            </a:fld>
            <a:endParaRPr lang="en-US" altLang="zh-TW"/>
          </a:p>
        </p:txBody>
      </p:sp>
    </p:spTree>
    <p:extLst>
      <p:ext uri="{BB962C8B-B14F-4D97-AF65-F5344CB8AC3E}">
        <p14:creationId xmlns:p14="http://schemas.microsoft.com/office/powerpoint/2010/main" val="2702104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a:prstGeom prst="rect">
            <a:avLst/>
          </a:prstGeo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
        <p:nvSpPr>
          <p:cNvPr id="4" name="Rectangle 12">
            <a:extLst>
              <a:ext uri="{FF2B5EF4-FFF2-40B4-BE49-F238E27FC236}">
                <a16:creationId xmlns:a16="http://schemas.microsoft.com/office/drawing/2014/main" id="{BB05D39D-44C4-4850-9F4D-CCC901936E11}"/>
              </a:ext>
            </a:extLst>
          </p:cNvPr>
          <p:cNvSpPr>
            <a:spLocks noGrp="1" noChangeArrowheads="1"/>
          </p:cNvSpPr>
          <p:nvPr>
            <p:ph type="ftr" sz="quarter" idx="10"/>
          </p:nvPr>
        </p:nvSpPr>
        <p:spPr>
          <a:ln/>
        </p:spPr>
        <p:txBody>
          <a:bodyPr/>
          <a:lstStyle>
            <a:lvl1pPr>
              <a:defRPr/>
            </a:lvl1pPr>
          </a:lstStyle>
          <a:p>
            <a:pPr>
              <a:defRPr/>
            </a:pPr>
            <a:r>
              <a:rPr lang="zh-TW" altLang="en-US"/>
              <a:t>TCP/IP Protocol Suite</a:t>
            </a:r>
            <a:endParaRPr lang="en-US" altLang="zh-TW"/>
          </a:p>
        </p:txBody>
      </p:sp>
      <p:sp>
        <p:nvSpPr>
          <p:cNvPr id="5" name="Rectangle 13">
            <a:extLst>
              <a:ext uri="{FF2B5EF4-FFF2-40B4-BE49-F238E27FC236}">
                <a16:creationId xmlns:a16="http://schemas.microsoft.com/office/drawing/2014/main" id="{31064592-6AD9-45D0-B889-DDD4FCB4562D}"/>
              </a:ext>
            </a:extLst>
          </p:cNvPr>
          <p:cNvSpPr>
            <a:spLocks noGrp="1" noChangeArrowheads="1"/>
          </p:cNvSpPr>
          <p:nvPr>
            <p:ph type="sldNum" sz="quarter" idx="11"/>
          </p:nvPr>
        </p:nvSpPr>
        <p:spPr>
          <a:ln/>
        </p:spPr>
        <p:txBody>
          <a:bodyPr/>
          <a:lstStyle>
            <a:lvl1pPr>
              <a:defRPr/>
            </a:lvl1pPr>
          </a:lstStyle>
          <a:p>
            <a:fld id="{0FAC257E-468C-40A7-80D7-7C288CAB0F30}" type="slidenum">
              <a:rPr lang="zh-TW" altLang="en-US"/>
              <a:pPr/>
              <a:t>‹#›</a:t>
            </a:fld>
            <a:endParaRPr lang="en-US" altLang="zh-TW"/>
          </a:p>
        </p:txBody>
      </p:sp>
    </p:spTree>
    <p:extLst>
      <p:ext uri="{BB962C8B-B14F-4D97-AF65-F5344CB8AC3E}">
        <p14:creationId xmlns:p14="http://schemas.microsoft.com/office/powerpoint/2010/main" val="1010675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內容版面配置區 2"/>
          <p:cNvSpPr>
            <a:spLocks noGrp="1"/>
          </p:cNvSpPr>
          <p:nvPr>
            <p:ph sz="half" idx="1"/>
          </p:nvPr>
        </p:nvSpPr>
        <p:spPr>
          <a:xfrm>
            <a:off x="628650" y="1825625"/>
            <a:ext cx="3867150" cy="435133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825625"/>
            <a:ext cx="3867150" cy="435133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12">
            <a:extLst>
              <a:ext uri="{FF2B5EF4-FFF2-40B4-BE49-F238E27FC236}">
                <a16:creationId xmlns:a16="http://schemas.microsoft.com/office/drawing/2014/main" id="{AD90FAAC-89B1-4FA3-9C89-83DC4837803E}"/>
              </a:ext>
            </a:extLst>
          </p:cNvPr>
          <p:cNvSpPr>
            <a:spLocks noGrp="1" noChangeArrowheads="1"/>
          </p:cNvSpPr>
          <p:nvPr>
            <p:ph type="ftr" sz="quarter" idx="10"/>
          </p:nvPr>
        </p:nvSpPr>
        <p:spPr>
          <a:ln/>
        </p:spPr>
        <p:txBody>
          <a:bodyPr/>
          <a:lstStyle>
            <a:lvl1pPr>
              <a:defRPr/>
            </a:lvl1pPr>
          </a:lstStyle>
          <a:p>
            <a:pPr>
              <a:defRPr/>
            </a:pPr>
            <a:r>
              <a:rPr lang="zh-TW" altLang="en-US"/>
              <a:t>TCP/IP Protocol Suite</a:t>
            </a:r>
            <a:endParaRPr lang="en-US" altLang="zh-TW"/>
          </a:p>
        </p:txBody>
      </p:sp>
      <p:sp>
        <p:nvSpPr>
          <p:cNvPr id="6" name="Rectangle 13">
            <a:extLst>
              <a:ext uri="{FF2B5EF4-FFF2-40B4-BE49-F238E27FC236}">
                <a16:creationId xmlns:a16="http://schemas.microsoft.com/office/drawing/2014/main" id="{E780C4A0-EF7A-4662-A163-5AF271B5B51E}"/>
              </a:ext>
            </a:extLst>
          </p:cNvPr>
          <p:cNvSpPr>
            <a:spLocks noGrp="1" noChangeArrowheads="1"/>
          </p:cNvSpPr>
          <p:nvPr>
            <p:ph type="sldNum" sz="quarter" idx="11"/>
          </p:nvPr>
        </p:nvSpPr>
        <p:spPr>
          <a:ln/>
        </p:spPr>
        <p:txBody>
          <a:bodyPr/>
          <a:lstStyle>
            <a:lvl1pPr>
              <a:defRPr/>
            </a:lvl1pPr>
          </a:lstStyle>
          <a:p>
            <a:fld id="{4FAB9602-5B5C-4018-AB1C-D1069A30F441}" type="slidenum">
              <a:rPr lang="zh-TW" altLang="en-US"/>
              <a:pPr/>
              <a:t>‹#›</a:t>
            </a:fld>
            <a:endParaRPr lang="en-US" altLang="zh-TW"/>
          </a:p>
        </p:txBody>
      </p:sp>
    </p:spTree>
    <p:extLst>
      <p:ext uri="{BB962C8B-B14F-4D97-AF65-F5344CB8AC3E}">
        <p14:creationId xmlns:p14="http://schemas.microsoft.com/office/powerpoint/2010/main" val="142913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a:prstGeom prst="rect">
            <a:avLst/>
          </a:prstGeo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30238" y="2505075"/>
            <a:ext cx="3868737" cy="368458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29150" y="2505075"/>
            <a:ext cx="3887788" cy="368458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12">
            <a:extLst>
              <a:ext uri="{FF2B5EF4-FFF2-40B4-BE49-F238E27FC236}">
                <a16:creationId xmlns:a16="http://schemas.microsoft.com/office/drawing/2014/main" id="{85A6BB07-8600-4964-9BE3-1FEF3008909F}"/>
              </a:ext>
            </a:extLst>
          </p:cNvPr>
          <p:cNvSpPr>
            <a:spLocks noGrp="1" noChangeArrowheads="1"/>
          </p:cNvSpPr>
          <p:nvPr>
            <p:ph type="ftr" sz="quarter" idx="10"/>
          </p:nvPr>
        </p:nvSpPr>
        <p:spPr>
          <a:ln/>
        </p:spPr>
        <p:txBody>
          <a:bodyPr/>
          <a:lstStyle>
            <a:lvl1pPr>
              <a:defRPr/>
            </a:lvl1pPr>
          </a:lstStyle>
          <a:p>
            <a:pPr>
              <a:defRPr/>
            </a:pPr>
            <a:r>
              <a:rPr lang="zh-TW" altLang="en-US"/>
              <a:t>TCP/IP Protocol Suite</a:t>
            </a:r>
            <a:endParaRPr lang="en-US" altLang="zh-TW"/>
          </a:p>
        </p:txBody>
      </p:sp>
      <p:sp>
        <p:nvSpPr>
          <p:cNvPr id="8" name="Rectangle 13">
            <a:extLst>
              <a:ext uri="{FF2B5EF4-FFF2-40B4-BE49-F238E27FC236}">
                <a16:creationId xmlns:a16="http://schemas.microsoft.com/office/drawing/2014/main" id="{0CEF9E4B-1BE1-4F74-9E42-2A982D0775D6}"/>
              </a:ext>
            </a:extLst>
          </p:cNvPr>
          <p:cNvSpPr>
            <a:spLocks noGrp="1" noChangeArrowheads="1"/>
          </p:cNvSpPr>
          <p:nvPr>
            <p:ph type="sldNum" sz="quarter" idx="11"/>
          </p:nvPr>
        </p:nvSpPr>
        <p:spPr>
          <a:ln/>
        </p:spPr>
        <p:txBody>
          <a:bodyPr/>
          <a:lstStyle>
            <a:lvl1pPr>
              <a:defRPr/>
            </a:lvl1pPr>
          </a:lstStyle>
          <a:p>
            <a:fld id="{5F0C2F9F-723B-4465-A5C9-34BD05694262}" type="slidenum">
              <a:rPr lang="zh-TW" altLang="en-US"/>
              <a:pPr/>
              <a:t>‹#›</a:t>
            </a:fld>
            <a:endParaRPr lang="en-US" altLang="zh-TW"/>
          </a:p>
        </p:txBody>
      </p:sp>
    </p:spTree>
    <p:extLst>
      <p:ext uri="{BB962C8B-B14F-4D97-AF65-F5344CB8AC3E}">
        <p14:creationId xmlns:p14="http://schemas.microsoft.com/office/powerpoint/2010/main" val="2789280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Rectangle 12">
            <a:extLst>
              <a:ext uri="{FF2B5EF4-FFF2-40B4-BE49-F238E27FC236}">
                <a16:creationId xmlns:a16="http://schemas.microsoft.com/office/drawing/2014/main" id="{75B78F0E-AE42-4C6C-9AF3-55CB0A3CEE3D}"/>
              </a:ext>
            </a:extLst>
          </p:cNvPr>
          <p:cNvSpPr>
            <a:spLocks noGrp="1" noChangeArrowheads="1"/>
          </p:cNvSpPr>
          <p:nvPr>
            <p:ph type="ftr" sz="quarter" idx="10"/>
          </p:nvPr>
        </p:nvSpPr>
        <p:spPr>
          <a:ln/>
        </p:spPr>
        <p:txBody>
          <a:bodyPr/>
          <a:lstStyle>
            <a:lvl1pPr>
              <a:defRPr/>
            </a:lvl1pPr>
          </a:lstStyle>
          <a:p>
            <a:pPr>
              <a:defRPr/>
            </a:pPr>
            <a:r>
              <a:rPr lang="zh-TW" altLang="en-US"/>
              <a:t>TCP/IP Protocol Suite</a:t>
            </a:r>
            <a:endParaRPr lang="en-US" altLang="zh-TW"/>
          </a:p>
        </p:txBody>
      </p:sp>
      <p:sp>
        <p:nvSpPr>
          <p:cNvPr id="4" name="Rectangle 13">
            <a:extLst>
              <a:ext uri="{FF2B5EF4-FFF2-40B4-BE49-F238E27FC236}">
                <a16:creationId xmlns:a16="http://schemas.microsoft.com/office/drawing/2014/main" id="{E7A92BDD-9069-49FC-B81F-8FB84D2461D7}"/>
              </a:ext>
            </a:extLst>
          </p:cNvPr>
          <p:cNvSpPr>
            <a:spLocks noGrp="1" noChangeArrowheads="1"/>
          </p:cNvSpPr>
          <p:nvPr>
            <p:ph type="sldNum" sz="quarter" idx="11"/>
          </p:nvPr>
        </p:nvSpPr>
        <p:spPr>
          <a:ln/>
        </p:spPr>
        <p:txBody>
          <a:bodyPr/>
          <a:lstStyle>
            <a:lvl1pPr>
              <a:defRPr/>
            </a:lvl1pPr>
          </a:lstStyle>
          <a:p>
            <a:fld id="{CA9CE4AE-8C8A-4773-B313-08CBEE29639E}" type="slidenum">
              <a:rPr lang="zh-TW" altLang="en-US"/>
              <a:pPr/>
              <a:t>‹#›</a:t>
            </a:fld>
            <a:endParaRPr lang="en-US" altLang="zh-TW"/>
          </a:p>
        </p:txBody>
      </p:sp>
    </p:spTree>
    <p:extLst>
      <p:ext uri="{BB962C8B-B14F-4D97-AF65-F5344CB8AC3E}">
        <p14:creationId xmlns:p14="http://schemas.microsoft.com/office/powerpoint/2010/main" val="1776193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5F74FB76-262D-4F84-AB2F-1CFEAAE1BD3E}"/>
              </a:ext>
            </a:extLst>
          </p:cNvPr>
          <p:cNvSpPr>
            <a:spLocks noGrp="1" noChangeArrowheads="1"/>
          </p:cNvSpPr>
          <p:nvPr>
            <p:ph type="ftr" sz="quarter" idx="10"/>
          </p:nvPr>
        </p:nvSpPr>
        <p:spPr>
          <a:ln/>
        </p:spPr>
        <p:txBody>
          <a:bodyPr/>
          <a:lstStyle>
            <a:lvl1pPr>
              <a:defRPr/>
            </a:lvl1pPr>
          </a:lstStyle>
          <a:p>
            <a:pPr>
              <a:defRPr/>
            </a:pPr>
            <a:r>
              <a:rPr lang="zh-TW" altLang="en-US"/>
              <a:t>TCP/IP Protocol Suite</a:t>
            </a:r>
            <a:endParaRPr lang="en-US" altLang="zh-TW"/>
          </a:p>
        </p:txBody>
      </p:sp>
      <p:sp>
        <p:nvSpPr>
          <p:cNvPr id="3" name="Rectangle 13">
            <a:extLst>
              <a:ext uri="{FF2B5EF4-FFF2-40B4-BE49-F238E27FC236}">
                <a16:creationId xmlns:a16="http://schemas.microsoft.com/office/drawing/2014/main" id="{1BFF6B59-CE6D-4055-A952-E7A1B221D14F}"/>
              </a:ext>
            </a:extLst>
          </p:cNvPr>
          <p:cNvSpPr>
            <a:spLocks noGrp="1" noChangeArrowheads="1"/>
          </p:cNvSpPr>
          <p:nvPr>
            <p:ph type="sldNum" sz="quarter" idx="11"/>
          </p:nvPr>
        </p:nvSpPr>
        <p:spPr>
          <a:ln/>
        </p:spPr>
        <p:txBody>
          <a:bodyPr/>
          <a:lstStyle>
            <a:lvl1pPr>
              <a:defRPr/>
            </a:lvl1pPr>
          </a:lstStyle>
          <a:p>
            <a:fld id="{AEF6AF64-B502-40C6-9D21-79C9386436C0}" type="slidenum">
              <a:rPr lang="zh-TW" altLang="en-US"/>
              <a:pPr/>
              <a:t>‹#›</a:t>
            </a:fld>
            <a:endParaRPr lang="en-US" altLang="zh-TW"/>
          </a:p>
        </p:txBody>
      </p:sp>
    </p:spTree>
    <p:extLst>
      <p:ext uri="{BB962C8B-B14F-4D97-AF65-F5344CB8AC3E}">
        <p14:creationId xmlns:p14="http://schemas.microsoft.com/office/powerpoint/2010/main" val="2280129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a:prstGeom prst="rect">
            <a:avLst/>
          </a:prstGeo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12">
            <a:extLst>
              <a:ext uri="{FF2B5EF4-FFF2-40B4-BE49-F238E27FC236}">
                <a16:creationId xmlns:a16="http://schemas.microsoft.com/office/drawing/2014/main" id="{4FDB6BFD-C9CD-4E46-9C56-B1A16F47A018}"/>
              </a:ext>
            </a:extLst>
          </p:cNvPr>
          <p:cNvSpPr>
            <a:spLocks noGrp="1" noChangeArrowheads="1"/>
          </p:cNvSpPr>
          <p:nvPr>
            <p:ph type="ftr" sz="quarter" idx="10"/>
          </p:nvPr>
        </p:nvSpPr>
        <p:spPr>
          <a:ln/>
        </p:spPr>
        <p:txBody>
          <a:bodyPr/>
          <a:lstStyle>
            <a:lvl1pPr>
              <a:defRPr/>
            </a:lvl1pPr>
          </a:lstStyle>
          <a:p>
            <a:pPr>
              <a:defRPr/>
            </a:pPr>
            <a:r>
              <a:rPr lang="zh-TW" altLang="en-US"/>
              <a:t>TCP/IP Protocol Suite</a:t>
            </a:r>
            <a:endParaRPr lang="en-US" altLang="zh-TW"/>
          </a:p>
        </p:txBody>
      </p:sp>
      <p:sp>
        <p:nvSpPr>
          <p:cNvPr id="6" name="Rectangle 13">
            <a:extLst>
              <a:ext uri="{FF2B5EF4-FFF2-40B4-BE49-F238E27FC236}">
                <a16:creationId xmlns:a16="http://schemas.microsoft.com/office/drawing/2014/main" id="{EBD93770-2ABF-4575-8C5F-B2813B50C7F1}"/>
              </a:ext>
            </a:extLst>
          </p:cNvPr>
          <p:cNvSpPr>
            <a:spLocks noGrp="1" noChangeArrowheads="1"/>
          </p:cNvSpPr>
          <p:nvPr>
            <p:ph type="sldNum" sz="quarter" idx="11"/>
          </p:nvPr>
        </p:nvSpPr>
        <p:spPr>
          <a:ln/>
        </p:spPr>
        <p:txBody>
          <a:bodyPr/>
          <a:lstStyle>
            <a:lvl1pPr>
              <a:defRPr/>
            </a:lvl1pPr>
          </a:lstStyle>
          <a:p>
            <a:fld id="{2D6F4800-8273-4C12-ACB5-421363F7C460}" type="slidenum">
              <a:rPr lang="zh-TW" altLang="en-US"/>
              <a:pPr/>
              <a:t>‹#›</a:t>
            </a:fld>
            <a:endParaRPr lang="en-US" altLang="zh-TW"/>
          </a:p>
        </p:txBody>
      </p:sp>
    </p:spTree>
    <p:extLst>
      <p:ext uri="{BB962C8B-B14F-4D97-AF65-F5344CB8AC3E}">
        <p14:creationId xmlns:p14="http://schemas.microsoft.com/office/powerpoint/2010/main" val="2657125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a:prstGeom prst="rect">
            <a:avLst/>
          </a:prstGeo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12">
            <a:extLst>
              <a:ext uri="{FF2B5EF4-FFF2-40B4-BE49-F238E27FC236}">
                <a16:creationId xmlns:a16="http://schemas.microsoft.com/office/drawing/2014/main" id="{4CA1718C-6886-421C-AD27-533A4CFDB2AB}"/>
              </a:ext>
            </a:extLst>
          </p:cNvPr>
          <p:cNvSpPr>
            <a:spLocks noGrp="1" noChangeArrowheads="1"/>
          </p:cNvSpPr>
          <p:nvPr>
            <p:ph type="ftr" sz="quarter" idx="10"/>
          </p:nvPr>
        </p:nvSpPr>
        <p:spPr>
          <a:ln/>
        </p:spPr>
        <p:txBody>
          <a:bodyPr/>
          <a:lstStyle>
            <a:lvl1pPr>
              <a:defRPr/>
            </a:lvl1pPr>
          </a:lstStyle>
          <a:p>
            <a:pPr>
              <a:defRPr/>
            </a:pPr>
            <a:r>
              <a:rPr lang="zh-TW" altLang="en-US"/>
              <a:t>TCP/IP Protocol Suite</a:t>
            </a:r>
            <a:endParaRPr lang="en-US" altLang="zh-TW"/>
          </a:p>
        </p:txBody>
      </p:sp>
      <p:sp>
        <p:nvSpPr>
          <p:cNvPr id="6" name="Rectangle 13">
            <a:extLst>
              <a:ext uri="{FF2B5EF4-FFF2-40B4-BE49-F238E27FC236}">
                <a16:creationId xmlns:a16="http://schemas.microsoft.com/office/drawing/2014/main" id="{7752647B-9B41-4CDF-A023-3A10515B3F34}"/>
              </a:ext>
            </a:extLst>
          </p:cNvPr>
          <p:cNvSpPr>
            <a:spLocks noGrp="1" noChangeArrowheads="1"/>
          </p:cNvSpPr>
          <p:nvPr>
            <p:ph type="sldNum" sz="quarter" idx="11"/>
          </p:nvPr>
        </p:nvSpPr>
        <p:spPr>
          <a:ln/>
        </p:spPr>
        <p:txBody>
          <a:bodyPr/>
          <a:lstStyle>
            <a:lvl1pPr>
              <a:defRPr/>
            </a:lvl1pPr>
          </a:lstStyle>
          <a:p>
            <a:fld id="{99252F6D-F4C6-4906-874D-5255001B3DEA}" type="slidenum">
              <a:rPr lang="zh-TW" altLang="en-US"/>
              <a:pPr/>
              <a:t>‹#›</a:t>
            </a:fld>
            <a:endParaRPr lang="en-US" altLang="zh-TW"/>
          </a:p>
        </p:txBody>
      </p:sp>
    </p:spTree>
    <p:extLst>
      <p:ext uri="{BB962C8B-B14F-4D97-AF65-F5344CB8AC3E}">
        <p14:creationId xmlns:p14="http://schemas.microsoft.com/office/powerpoint/2010/main" val="254733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a:extLst>
              <a:ext uri="{FF2B5EF4-FFF2-40B4-BE49-F238E27FC236}">
                <a16:creationId xmlns:a16="http://schemas.microsoft.com/office/drawing/2014/main" id="{0B7F9C31-8D31-4853-BA9A-BBE620F1FB16}"/>
              </a:ext>
            </a:extLst>
          </p:cNvPr>
          <p:cNvSpPr>
            <a:spLocks noGrp="1" noChangeArrowheads="1"/>
          </p:cNvSpPr>
          <p:nvPr>
            <p:ph type="ftr" sz="quarter" idx="3"/>
          </p:nvPr>
        </p:nvSpPr>
        <p:spPr bwMode="auto">
          <a:xfrm>
            <a:off x="76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a typeface="新細明體" panose="02020500000000000000" pitchFamily="18" charset="-120"/>
              </a:defRPr>
            </a:lvl1pPr>
          </a:lstStyle>
          <a:p>
            <a:pPr>
              <a:defRPr/>
            </a:pPr>
            <a:r>
              <a:rPr lang="zh-TW" altLang="en-US"/>
              <a:t>TCP/IP Protocol Suite</a:t>
            </a:r>
            <a:endParaRPr lang="en-US" altLang="zh-TW"/>
          </a:p>
        </p:txBody>
      </p:sp>
      <p:sp>
        <p:nvSpPr>
          <p:cNvPr id="209933" name="Rectangle 13">
            <a:extLst>
              <a:ext uri="{FF2B5EF4-FFF2-40B4-BE49-F238E27FC236}">
                <a16:creationId xmlns:a16="http://schemas.microsoft.com/office/drawing/2014/main" id="{43D384B0-1DE6-421E-BB6F-A6FC3A0550F9}"/>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a:ea typeface="新細明體" panose="02020500000000000000" pitchFamily="18" charset="-120"/>
              </a:defRPr>
            </a:lvl1pPr>
          </a:lstStyle>
          <a:p>
            <a:fld id="{1DBC23F4-C660-4A33-8F83-8E0BBD83A692}" type="slidenum">
              <a:rPr lang="zh-TW" altLang="en-US"/>
              <a:pPr/>
              <a:t>‹#›</a:t>
            </a:fld>
            <a:endParaRPr lang="en-US" altLang="zh-TW"/>
          </a:p>
        </p:txBody>
      </p:sp>
    </p:spTree>
  </p:cSld>
  <p:clrMap bg1="lt1" tx1="dk1" bg2="lt2" tx2="dk2" accent1="accent1" accent2="accent2" accent3="accent3" accent4="accent4" accent5="accent5" accent6="accent6" hlink="hlink" folHlink="folHlink"/>
  <p:sldLayoutIdLst>
    <p:sldLayoutId id="2147483690"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2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7.emf"/><Relationship Id="rId4" Type="http://schemas.openxmlformats.org/officeDocument/2006/relationships/image" Target="../media/image26.emf"/></Relationships>
</file>

<file path=ppt/slides/_rels/slide32.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28.emf"/><Relationship Id="rId7" Type="http://schemas.openxmlformats.org/officeDocument/2006/relationships/image" Target="../media/image32.emf"/><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36.emf"/><Relationship Id="rId4" Type="http://schemas.openxmlformats.org/officeDocument/2006/relationships/image" Target="../media/image35.emf"/></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頁尾版面配置區 1">
            <a:extLst>
              <a:ext uri="{FF2B5EF4-FFF2-40B4-BE49-F238E27FC236}">
                <a16:creationId xmlns:a16="http://schemas.microsoft.com/office/drawing/2014/main" id="{22D6A119-BF4C-416A-80E8-25B5C0F71675}"/>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4099" name="投影片編號版面配置區 2">
            <a:extLst>
              <a:ext uri="{FF2B5EF4-FFF2-40B4-BE49-F238E27FC236}">
                <a16:creationId xmlns:a16="http://schemas.microsoft.com/office/drawing/2014/main" id="{B34DA3ED-9592-4C66-BB55-87716A888050}"/>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E5282E5-DBD6-49CE-B956-CF083789A43D}" type="slidenum">
              <a:rPr lang="zh-TW" altLang="en-US" b="0"/>
              <a:pPr/>
              <a:t>1</a:t>
            </a:fld>
            <a:endParaRPr lang="en-US" altLang="zh-TW" b="0"/>
          </a:p>
        </p:txBody>
      </p:sp>
      <p:sp>
        <p:nvSpPr>
          <p:cNvPr id="4100" name="Text Box 2">
            <a:extLst>
              <a:ext uri="{FF2B5EF4-FFF2-40B4-BE49-F238E27FC236}">
                <a16:creationId xmlns:a16="http://schemas.microsoft.com/office/drawing/2014/main" id="{368BFBB1-3114-4558-8CD3-E747BAF82377}"/>
              </a:ext>
            </a:extLst>
          </p:cNvPr>
          <p:cNvSpPr txBox="1">
            <a:spLocks noChangeArrowheads="1"/>
          </p:cNvSpPr>
          <p:nvPr/>
        </p:nvSpPr>
        <p:spPr bwMode="auto">
          <a:xfrm>
            <a:off x="1714500" y="6604000"/>
            <a:ext cx="565626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lvl1pPr defTabSz="1028700">
              <a:defRPr b="1">
                <a:solidFill>
                  <a:schemeClr val="tx1"/>
                </a:solidFill>
                <a:latin typeface="Tahoma" panose="020B0604030504040204" pitchFamily="34" charset="0"/>
              </a:defRPr>
            </a:lvl1pPr>
            <a:lvl2pPr marL="742950" indent="-285750" defTabSz="1028700">
              <a:defRPr b="1">
                <a:solidFill>
                  <a:schemeClr val="tx1"/>
                </a:solidFill>
                <a:latin typeface="Tahoma" panose="020B0604030504040204" pitchFamily="34" charset="0"/>
              </a:defRPr>
            </a:lvl2pPr>
            <a:lvl3pPr marL="1143000" indent="-228600" defTabSz="1028700">
              <a:defRPr b="1">
                <a:solidFill>
                  <a:schemeClr val="tx1"/>
                </a:solidFill>
                <a:latin typeface="Tahoma" panose="020B0604030504040204" pitchFamily="34" charset="0"/>
              </a:defRPr>
            </a:lvl3pPr>
            <a:lvl4pPr marL="1600200" indent="-228600" defTabSz="1028700">
              <a:defRPr b="1">
                <a:solidFill>
                  <a:schemeClr val="tx1"/>
                </a:solidFill>
                <a:latin typeface="Tahoma" panose="020B0604030504040204" pitchFamily="34" charset="0"/>
              </a:defRPr>
            </a:lvl4pPr>
            <a:lvl5pPr marL="2057400" indent="-228600" defTabSz="1028700">
              <a:defRPr b="1">
                <a:solidFill>
                  <a:schemeClr val="tx1"/>
                </a:solidFill>
                <a:latin typeface="Tahoma" panose="020B0604030504040204" pitchFamily="34" charset="0"/>
              </a:defRPr>
            </a:lvl5pPr>
            <a:lvl6pPr marL="2514600" indent="-228600" defTabSz="1028700" eaLnBrk="0" fontAlgn="base" hangingPunct="0">
              <a:spcBef>
                <a:spcPct val="0"/>
              </a:spcBef>
              <a:spcAft>
                <a:spcPct val="0"/>
              </a:spcAft>
              <a:defRPr b="1">
                <a:solidFill>
                  <a:schemeClr val="tx1"/>
                </a:solidFill>
                <a:latin typeface="Tahoma" panose="020B0604030504040204" pitchFamily="34" charset="0"/>
              </a:defRPr>
            </a:lvl6pPr>
            <a:lvl7pPr marL="2971800" indent="-228600" defTabSz="1028700" eaLnBrk="0" fontAlgn="base" hangingPunct="0">
              <a:spcBef>
                <a:spcPct val="0"/>
              </a:spcBef>
              <a:spcAft>
                <a:spcPct val="0"/>
              </a:spcAft>
              <a:defRPr b="1">
                <a:solidFill>
                  <a:schemeClr val="tx1"/>
                </a:solidFill>
                <a:latin typeface="Tahoma" panose="020B0604030504040204" pitchFamily="34" charset="0"/>
              </a:defRPr>
            </a:lvl7pPr>
            <a:lvl8pPr marL="3429000" indent="-228600" defTabSz="1028700" eaLnBrk="0" fontAlgn="base" hangingPunct="0">
              <a:spcBef>
                <a:spcPct val="0"/>
              </a:spcBef>
              <a:spcAft>
                <a:spcPct val="0"/>
              </a:spcAft>
              <a:defRPr b="1">
                <a:solidFill>
                  <a:schemeClr val="tx1"/>
                </a:solidFill>
                <a:latin typeface="Tahoma" panose="020B0604030504040204" pitchFamily="34" charset="0"/>
              </a:defRPr>
            </a:lvl8pPr>
            <a:lvl9pPr marL="3886200" indent="-228600" defTabSz="1028700" eaLnBrk="0" fontAlgn="base" hangingPunct="0">
              <a:spcBef>
                <a:spcPct val="0"/>
              </a:spcBef>
              <a:spcAft>
                <a:spcPct val="0"/>
              </a:spcAft>
              <a:defRPr b="1">
                <a:solidFill>
                  <a:schemeClr val="tx1"/>
                </a:solidFill>
                <a:latin typeface="Tahoma" panose="020B0604030504040204" pitchFamily="34" charset="0"/>
              </a:defRPr>
            </a:lvl9pPr>
          </a:lstStyle>
          <a:p>
            <a:pPr eaLnBrk="1" hangingPunct="1">
              <a:spcBef>
                <a:spcPct val="50000"/>
              </a:spcBef>
            </a:pPr>
            <a:r>
              <a:rPr lang="en-US" altLang="zh-TW" sz="1000" b="0">
                <a:latin typeface="Arial" panose="020B0604020202020204" pitchFamily="34" charset="0"/>
                <a:ea typeface="新細明體" panose="02020500000000000000" pitchFamily="18" charset="-120"/>
              </a:rPr>
              <a:t>Copyright </a:t>
            </a:r>
            <a:r>
              <a:rPr lang="en-US" altLang="zh-TW" sz="1000" b="0">
                <a:latin typeface="Arial" panose="020B0604020202020204" pitchFamily="34" charset="0"/>
                <a:ea typeface="新細明體" panose="02020500000000000000" pitchFamily="18" charset="-120"/>
                <a:cs typeface="Times New Roman" panose="02020603050405020304" pitchFamily="18" charset="0"/>
              </a:rPr>
              <a:t>© </a:t>
            </a:r>
            <a:r>
              <a:rPr lang="en-US" altLang="zh-TW" sz="1000" b="0">
                <a:latin typeface="Arial" panose="020B0604020202020204" pitchFamily="34" charset="0"/>
                <a:ea typeface="新細明體" panose="02020500000000000000" pitchFamily="18" charset="-120"/>
              </a:rPr>
              <a:t>The McGraw-Hill Companies, Inc. Permission required for reproduction or display.</a:t>
            </a:r>
          </a:p>
        </p:txBody>
      </p:sp>
      <p:pic>
        <p:nvPicPr>
          <p:cNvPr id="4101" name="Picture 3" descr="brandinglogo">
            <a:extLst>
              <a:ext uri="{FF2B5EF4-FFF2-40B4-BE49-F238E27FC236}">
                <a16:creationId xmlns:a16="http://schemas.microsoft.com/office/drawing/2014/main" id="{EE5A5C20-300D-4E0E-B3A2-8450C398E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Text Box 4">
            <a:extLst>
              <a:ext uri="{FF2B5EF4-FFF2-40B4-BE49-F238E27FC236}">
                <a16:creationId xmlns:a16="http://schemas.microsoft.com/office/drawing/2014/main" id="{AD5DA1E1-7F3D-4E03-A92A-7F2863E3D423}"/>
              </a:ext>
            </a:extLst>
          </p:cNvPr>
          <p:cNvSpPr txBox="1">
            <a:spLocks noChangeArrowheads="1"/>
          </p:cNvSpPr>
          <p:nvPr/>
        </p:nvSpPr>
        <p:spPr bwMode="auto">
          <a:xfrm>
            <a:off x="187325" y="914400"/>
            <a:ext cx="4156075" cy="8239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r>
              <a:rPr lang="en-US" altLang="zh-TW" sz="4800">
                <a:latin typeface="Times" panose="02020603050405020304" pitchFamily="18" charset="0"/>
                <a:ea typeface="新細明體" panose="02020500000000000000" pitchFamily="18" charset="-120"/>
              </a:rPr>
              <a:t>Chapter 8</a:t>
            </a:r>
          </a:p>
        </p:txBody>
      </p:sp>
      <p:pic>
        <p:nvPicPr>
          <p:cNvPr id="4103" name="Picture 5" descr="Forouzan4e10lbj_nm3">
            <a:extLst>
              <a:ext uri="{FF2B5EF4-FFF2-40B4-BE49-F238E27FC236}">
                <a16:creationId xmlns:a16="http://schemas.microsoft.com/office/drawing/2014/main" id="{69FDFF35-2F97-4872-A84E-ED95B5522E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700" y="1066800"/>
            <a:ext cx="4076700"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Text Box 6">
            <a:extLst>
              <a:ext uri="{FF2B5EF4-FFF2-40B4-BE49-F238E27FC236}">
                <a16:creationId xmlns:a16="http://schemas.microsoft.com/office/drawing/2014/main" id="{1E522BEE-C729-477F-A114-DD2ABBF49C05}"/>
              </a:ext>
            </a:extLst>
          </p:cNvPr>
          <p:cNvSpPr txBox="1">
            <a:spLocks noChangeArrowheads="1"/>
          </p:cNvSpPr>
          <p:nvPr/>
        </p:nvSpPr>
        <p:spPr bwMode="auto">
          <a:xfrm>
            <a:off x="263525" y="2209800"/>
            <a:ext cx="4156075" cy="30194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r>
              <a:rPr lang="en-US" altLang="zh-TW" sz="4800">
                <a:solidFill>
                  <a:schemeClr val="folHlink"/>
                </a:solidFill>
                <a:latin typeface="Times" panose="02020603050405020304" pitchFamily="18" charset="0"/>
                <a:ea typeface="新細明體" panose="02020500000000000000" pitchFamily="18" charset="-120"/>
              </a:rPr>
              <a:t>Address</a:t>
            </a:r>
            <a:br>
              <a:rPr lang="en-US" altLang="zh-TW" sz="4800">
                <a:solidFill>
                  <a:schemeClr val="folHlink"/>
                </a:solidFill>
                <a:latin typeface="Times" panose="02020603050405020304" pitchFamily="18" charset="0"/>
                <a:ea typeface="新細明體" panose="02020500000000000000" pitchFamily="18" charset="-120"/>
              </a:rPr>
            </a:br>
            <a:r>
              <a:rPr lang="en-US" altLang="zh-TW" sz="4800">
                <a:solidFill>
                  <a:schemeClr val="folHlink"/>
                </a:solidFill>
                <a:latin typeface="Times" panose="02020603050405020304" pitchFamily="18" charset="0"/>
                <a:ea typeface="新細明體" panose="02020500000000000000" pitchFamily="18" charset="-120"/>
              </a:rPr>
              <a:t>Resolution</a:t>
            </a:r>
          </a:p>
          <a:p>
            <a:pPr algn="ctr" eaLnBrk="1" hangingPunct="1"/>
            <a:r>
              <a:rPr lang="en-US" altLang="zh-TW" sz="4800">
                <a:solidFill>
                  <a:schemeClr val="folHlink"/>
                </a:solidFill>
                <a:latin typeface="Times" panose="02020603050405020304" pitchFamily="18" charset="0"/>
                <a:ea typeface="新細明體" panose="02020500000000000000" pitchFamily="18" charset="-120"/>
              </a:rPr>
              <a:t> Protocol</a:t>
            </a:r>
            <a:br>
              <a:rPr lang="en-US" altLang="zh-TW" sz="4800">
                <a:solidFill>
                  <a:schemeClr val="folHlink"/>
                </a:solidFill>
                <a:latin typeface="Times" panose="02020603050405020304" pitchFamily="18" charset="0"/>
                <a:ea typeface="新細明體" panose="02020500000000000000" pitchFamily="18" charset="-120"/>
              </a:rPr>
            </a:br>
            <a:r>
              <a:rPr lang="en-US" altLang="zh-TW" sz="4800">
                <a:solidFill>
                  <a:schemeClr val="folHlink"/>
                </a:solidFill>
                <a:latin typeface="Times" panose="02020603050405020304" pitchFamily="18" charset="0"/>
                <a:ea typeface="新細明體" panose="02020500000000000000" pitchFamily="18" charset="-120"/>
              </a:rPr>
              <a:t>(ARP)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頁尾版面配置區 1">
            <a:extLst>
              <a:ext uri="{FF2B5EF4-FFF2-40B4-BE49-F238E27FC236}">
                <a16:creationId xmlns:a16="http://schemas.microsoft.com/office/drawing/2014/main" id="{336025A9-A341-4964-B336-CD9A301035FE}"/>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24579" name="投影片編號版面配置區 2">
            <a:extLst>
              <a:ext uri="{FF2B5EF4-FFF2-40B4-BE49-F238E27FC236}">
                <a16:creationId xmlns:a16="http://schemas.microsoft.com/office/drawing/2014/main" id="{4EFFAB98-C744-4ACE-A366-9CFCAD807E1D}"/>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1D0EF83-F1DE-456D-900E-B5802FA81B64}" type="slidenum">
              <a:rPr lang="zh-TW" altLang="en-US" b="0"/>
              <a:pPr/>
              <a:t>10</a:t>
            </a:fld>
            <a:endParaRPr lang="en-US" altLang="zh-TW" b="0"/>
          </a:p>
        </p:txBody>
      </p:sp>
      <p:sp>
        <p:nvSpPr>
          <p:cNvPr id="24580" name="Text Box 2">
            <a:extLst>
              <a:ext uri="{FF2B5EF4-FFF2-40B4-BE49-F238E27FC236}">
                <a16:creationId xmlns:a16="http://schemas.microsoft.com/office/drawing/2014/main" id="{E4871313-0CF7-4EA6-828C-F6FD4F5BAB32}"/>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8.4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Encapsulation of ARP packet</a:t>
            </a:r>
          </a:p>
        </p:txBody>
      </p:sp>
      <p:sp>
        <p:nvSpPr>
          <p:cNvPr id="24581" name="Rectangle 3">
            <a:extLst>
              <a:ext uri="{FF2B5EF4-FFF2-40B4-BE49-F238E27FC236}">
                <a16:creationId xmlns:a16="http://schemas.microsoft.com/office/drawing/2014/main" id="{AF9B12A8-5F70-48CB-8770-9A929FBC3EC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4582" name="Rectangle 4">
            <a:extLst>
              <a:ext uri="{FF2B5EF4-FFF2-40B4-BE49-F238E27FC236}">
                <a16:creationId xmlns:a16="http://schemas.microsoft.com/office/drawing/2014/main" id="{E0265600-614D-4ACE-862E-4C251DDE22C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4583" name="Rectangle 5">
            <a:extLst>
              <a:ext uri="{FF2B5EF4-FFF2-40B4-BE49-F238E27FC236}">
                <a16:creationId xmlns:a16="http://schemas.microsoft.com/office/drawing/2014/main" id="{743B1414-0C5A-4516-A8C5-28C8D78B473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4584" name="Rectangle 6">
            <a:extLst>
              <a:ext uri="{FF2B5EF4-FFF2-40B4-BE49-F238E27FC236}">
                <a16:creationId xmlns:a16="http://schemas.microsoft.com/office/drawing/2014/main" id="{403A38B9-EF13-4BC7-84AD-34FEB1074E3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4585" name="Rectangle 7">
            <a:extLst>
              <a:ext uri="{FF2B5EF4-FFF2-40B4-BE49-F238E27FC236}">
                <a16:creationId xmlns:a16="http://schemas.microsoft.com/office/drawing/2014/main" id="{89C9A377-F305-4BAC-9089-B8A031A8327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4586" name="Rectangle 8">
            <a:extLst>
              <a:ext uri="{FF2B5EF4-FFF2-40B4-BE49-F238E27FC236}">
                <a16:creationId xmlns:a16="http://schemas.microsoft.com/office/drawing/2014/main" id="{1D7DC60D-4AF2-4ED7-8560-F42CC4317C7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4587" name="Rectangle 9">
            <a:extLst>
              <a:ext uri="{FF2B5EF4-FFF2-40B4-BE49-F238E27FC236}">
                <a16:creationId xmlns:a16="http://schemas.microsoft.com/office/drawing/2014/main" id="{68EF6F88-4A82-430A-8845-7C821C97C44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pic>
        <p:nvPicPr>
          <p:cNvPr id="540682" name="Picture 10">
            <a:extLst>
              <a:ext uri="{FF2B5EF4-FFF2-40B4-BE49-F238E27FC236}">
                <a16:creationId xmlns:a16="http://schemas.microsoft.com/office/drawing/2014/main" id="{C256FE48-1413-4023-86E3-0D28D529A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9013" y="2159000"/>
            <a:ext cx="4040187"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0684" name="Picture 12">
            <a:extLst>
              <a:ext uri="{FF2B5EF4-FFF2-40B4-BE49-F238E27FC236}">
                <a16:creationId xmlns:a16="http://schemas.microsoft.com/office/drawing/2014/main" id="{5842DD8C-7A2C-41E2-83D2-522154256E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600" y="2709863"/>
            <a:ext cx="8483600" cy="140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40682"/>
                                        </p:tgtEl>
                                        <p:attrNameLst>
                                          <p:attrName>style.visibility</p:attrName>
                                        </p:attrNameLst>
                                      </p:cBhvr>
                                      <p:to>
                                        <p:strVal val="visible"/>
                                      </p:to>
                                    </p:set>
                                    <p:animEffect transition="in" filter="wipe(up)">
                                      <p:cBhvr>
                                        <p:cTn id="7" dur="2000"/>
                                        <p:tgtEl>
                                          <p:spTgt spid="5406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40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頁尾版面配置區 1">
            <a:extLst>
              <a:ext uri="{FF2B5EF4-FFF2-40B4-BE49-F238E27FC236}">
                <a16:creationId xmlns:a16="http://schemas.microsoft.com/office/drawing/2014/main" id="{A642A415-CFAA-452B-83C7-2BE5AFA4481F}"/>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26627" name="投影片編號版面配置區 2">
            <a:extLst>
              <a:ext uri="{FF2B5EF4-FFF2-40B4-BE49-F238E27FC236}">
                <a16:creationId xmlns:a16="http://schemas.microsoft.com/office/drawing/2014/main" id="{775DB139-0147-4533-828A-91FDE9AA07D0}"/>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96FB115-4893-4217-BCE6-1DE65D1A3289}" type="slidenum">
              <a:rPr lang="zh-TW" altLang="en-US" b="0"/>
              <a:pPr/>
              <a:t>11</a:t>
            </a:fld>
            <a:endParaRPr lang="en-US" altLang="zh-TW" b="0"/>
          </a:p>
        </p:txBody>
      </p:sp>
      <p:sp>
        <p:nvSpPr>
          <p:cNvPr id="26628" name="Rectangle 2">
            <a:extLst>
              <a:ext uri="{FF2B5EF4-FFF2-40B4-BE49-F238E27FC236}">
                <a16:creationId xmlns:a16="http://schemas.microsoft.com/office/drawing/2014/main" id="{AF23F2AC-982C-46FC-9D6D-944050BD335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6629" name="Rectangle 3">
            <a:extLst>
              <a:ext uri="{FF2B5EF4-FFF2-40B4-BE49-F238E27FC236}">
                <a16:creationId xmlns:a16="http://schemas.microsoft.com/office/drawing/2014/main" id="{C49EB2E1-A3AF-496B-8A84-BE7DF37B2A9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6630" name="Rectangle 4">
            <a:extLst>
              <a:ext uri="{FF2B5EF4-FFF2-40B4-BE49-F238E27FC236}">
                <a16:creationId xmlns:a16="http://schemas.microsoft.com/office/drawing/2014/main" id="{C9854D9D-BB81-45C0-BBF6-50CC64AA5B6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6631" name="Rectangle 5">
            <a:extLst>
              <a:ext uri="{FF2B5EF4-FFF2-40B4-BE49-F238E27FC236}">
                <a16:creationId xmlns:a16="http://schemas.microsoft.com/office/drawing/2014/main" id="{BBD7CAA2-23AD-4C55-86F8-DF79DDC6D97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6632" name="Rectangle 6">
            <a:extLst>
              <a:ext uri="{FF2B5EF4-FFF2-40B4-BE49-F238E27FC236}">
                <a16:creationId xmlns:a16="http://schemas.microsoft.com/office/drawing/2014/main" id="{D0A22F19-D181-4F9B-ADE1-5F12E3E6598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6633" name="Rectangle 7">
            <a:extLst>
              <a:ext uri="{FF2B5EF4-FFF2-40B4-BE49-F238E27FC236}">
                <a16:creationId xmlns:a16="http://schemas.microsoft.com/office/drawing/2014/main" id="{8D5216C3-2F9B-450F-AEC8-E225B21CA26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6634" name="Rectangle 8">
            <a:extLst>
              <a:ext uri="{FF2B5EF4-FFF2-40B4-BE49-F238E27FC236}">
                <a16:creationId xmlns:a16="http://schemas.microsoft.com/office/drawing/2014/main" id="{3E274D8D-1702-4B1E-9D3E-DE2BDCCC895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591881" name="Line 9">
            <a:extLst>
              <a:ext uri="{FF2B5EF4-FFF2-40B4-BE49-F238E27FC236}">
                <a16:creationId xmlns:a16="http://schemas.microsoft.com/office/drawing/2014/main" id="{62F95B24-D47A-4DC3-B4FF-7F19D08918DD}"/>
              </a:ext>
            </a:extLst>
          </p:cNvPr>
          <p:cNvSpPr>
            <a:spLocks noChangeShapeType="1"/>
          </p:cNvSpPr>
          <p:nvPr/>
        </p:nvSpPr>
        <p:spPr bwMode="auto">
          <a:xfrm>
            <a:off x="609600" y="26241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1882" name="Line 10">
            <a:extLst>
              <a:ext uri="{FF2B5EF4-FFF2-40B4-BE49-F238E27FC236}">
                <a16:creationId xmlns:a16="http://schemas.microsoft.com/office/drawing/2014/main" id="{D30C8F8D-6AEE-4F2E-963C-1E7A6202FDBE}"/>
              </a:ext>
            </a:extLst>
          </p:cNvPr>
          <p:cNvSpPr>
            <a:spLocks noChangeShapeType="1"/>
          </p:cNvSpPr>
          <p:nvPr/>
        </p:nvSpPr>
        <p:spPr bwMode="auto">
          <a:xfrm>
            <a:off x="609600" y="38862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1883" name="Rectangle 11">
            <a:extLst>
              <a:ext uri="{FF2B5EF4-FFF2-40B4-BE49-F238E27FC236}">
                <a16:creationId xmlns:a16="http://schemas.microsoft.com/office/drawing/2014/main" id="{487CF0C3-2C39-4395-AC64-14B0439DD32B}"/>
              </a:ext>
            </a:extLst>
          </p:cNvPr>
          <p:cNvSpPr>
            <a:spLocks noChangeArrowheads="1"/>
          </p:cNvSpPr>
          <p:nvPr/>
        </p:nvSpPr>
        <p:spPr bwMode="auto">
          <a:xfrm>
            <a:off x="647700" y="2716213"/>
            <a:ext cx="8077200" cy="1066800"/>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panose="02020500000000000000" pitchFamily="18" charset="-120"/>
              </a:rPr>
              <a:t>An ARP request is broadcast; </a:t>
            </a:r>
            <a:br>
              <a:rPr lang="en-US" altLang="zh-TW" sz="3200" i="1">
                <a:solidFill>
                  <a:schemeClr val="bg1"/>
                </a:solidFill>
                <a:latin typeface="Arial" panose="020B0604020202020204" pitchFamily="34" charset="0"/>
                <a:ea typeface="新細明體" panose="02020500000000000000" pitchFamily="18" charset="-120"/>
              </a:rPr>
            </a:br>
            <a:r>
              <a:rPr lang="en-US" altLang="zh-TW" sz="3200" i="1">
                <a:solidFill>
                  <a:schemeClr val="bg1"/>
                </a:solidFill>
                <a:latin typeface="Arial" panose="020B0604020202020204" pitchFamily="34" charset="0"/>
                <a:ea typeface="新細明體" panose="02020500000000000000" pitchFamily="18" charset="-120"/>
              </a:rPr>
              <a:t>an ARP reply is unicast.</a:t>
            </a:r>
          </a:p>
        </p:txBody>
      </p:sp>
      <p:grpSp>
        <p:nvGrpSpPr>
          <p:cNvPr id="591884" name="Group 12">
            <a:extLst>
              <a:ext uri="{FF2B5EF4-FFF2-40B4-BE49-F238E27FC236}">
                <a16:creationId xmlns:a16="http://schemas.microsoft.com/office/drawing/2014/main" id="{1CEBC5F9-3410-43B5-ACC9-392ADB8E2B09}"/>
              </a:ext>
            </a:extLst>
          </p:cNvPr>
          <p:cNvGrpSpPr>
            <a:grpSpLocks/>
          </p:cNvGrpSpPr>
          <p:nvPr/>
        </p:nvGrpSpPr>
        <p:grpSpPr bwMode="auto">
          <a:xfrm>
            <a:off x="609600" y="1981200"/>
            <a:ext cx="1143000" cy="566738"/>
            <a:chOff x="1200" y="1248"/>
            <a:chExt cx="720" cy="357"/>
          </a:xfrm>
        </p:grpSpPr>
        <p:pic>
          <p:nvPicPr>
            <p:cNvPr id="26639" name="Picture 13">
              <a:extLst>
                <a:ext uri="{FF2B5EF4-FFF2-40B4-BE49-F238E27FC236}">
                  <a16:creationId xmlns:a16="http://schemas.microsoft.com/office/drawing/2014/main" id="{305472B1-B870-43D6-BB03-3B3367B2F6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40" name="Text Box 14">
              <a:extLst>
                <a:ext uri="{FF2B5EF4-FFF2-40B4-BE49-F238E27FC236}">
                  <a16:creationId xmlns:a16="http://schemas.microsoft.com/office/drawing/2014/main" id="{BE3DAB4F-4E9D-488A-9D10-4206FAA9DFD5}"/>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panose="02020500000000000000"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1884"/>
                                        </p:tgtEl>
                                        <p:attrNameLst>
                                          <p:attrName>style.visibility</p:attrName>
                                        </p:attrNameLst>
                                      </p:cBhvr>
                                      <p:to>
                                        <p:strVal val="visible"/>
                                      </p:to>
                                    </p:set>
                                  </p:childTnLst>
                                </p:cTn>
                              </p:par>
                            </p:childTnLst>
                          </p:cTn>
                        </p:par>
                        <p:par>
                          <p:cTn id="7" fill="hold" nodeType="afterGroup">
                            <p:stCondLst>
                              <p:cond delay="0"/>
                            </p:stCondLst>
                            <p:childTnLst>
                              <p:par>
                                <p:cTn id="8" presetID="5" presetClass="entr" presetSubtype="10" fill="hold" nodeType="afterEffect">
                                  <p:stCondLst>
                                    <p:cond delay="0"/>
                                  </p:stCondLst>
                                  <p:childTnLst>
                                    <p:set>
                                      <p:cBhvr>
                                        <p:cTn id="9" dur="1" fill="hold">
                                          <p:stCondLst>
                                            <p:cond delay="0"/>
                                          </p:stCondLst>
                                        </p:cTn>
                                        <p:tgtEl>
                                          <p:spTgt spid="591881"/>
                                        </p:tgtEl>
                                        <p:attrNameLst>
                                          <p:attrName>style.visibility</p:attrName>
                                        </p:attrNameLst>
                                      </p:cBhvr>
                                      <p:to>
                                        <p:strVal val="visible"/>
                                      </p:to>
                                    </p:set>
                                    <p:animEffect transition="in" filter="checkerboard(across)">
                                      <p:cBhvr>
                                        <p:cTn id="10" dur="500"/>
                                        <p:tgtEl>
                                          <p:spTgt spid="591881"/>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591882"/>
                                        </p:tgtEl>
                                        <p:attrNameLst>
                                          <p:attrName>style.visibility</p:attrName>
                                        </p:attrNameLst>
                                      </p:cBhvr>
                                      <p:to>
                                        <p:strVal val="visible"/>
                                      </p:to>
                                    </p:set>
                                    <p:animEffect transition="in" filter="checkerboard(across)">
                                      <p:cBhvr>
                                        <p:cTn id="14" dur="500"/>
                                        <p:tgtEl>
                                          <p:spTgt spid="591882"/>
                                        </p:tgtEl>
                                      </p:cBhvr>
                                    </p:animEffect>
                                  </p:childTnLst>
                                </p:cTn>
                              </p:par>
                            </p:childTnLst>
                          </p:cTn>
                        </p:par>
                        <p:par>
                          <p:cTn id="15" fill="hold" nodeType="afterGroup">
                            <p:stCondLst>
                              <p:cond delay="1000"/>
                            </p:stCondLst>
                            <p:childTnLst>
                              <p:par>
                                <p:cTn id="16" presetID="5" presetClass="entr" presetSubtype="10" fill="hold" grpId="0" nodeType="afterEffect">
                                  <p:stCondLst>
                                    <p:cond delay="0"/>
                                  </p:stCondLst>
                                  <p:childTnLst>
                                    <p:set>
                                      <p:cBhvr>
                                        <p:cTn id="17" dur="1" fill="hold">
                                          <p:stCondLst>
                                            <p:cond delay="0"/>
                                          </p:stCondLst>
                                        </p:cTn>
                                        <p:tgtEl>
                                          <p:spTgt spid="591883"/>
                                        </p:tgtEl>
                                        <p:attrNameLst>
                                          <p:attrName>style.visibility</p:attrName>
                                        </p:attrNameLst>
                                      </p:cBhvr>
                                      <p:to>
                                        <p:strVal val="visible"/>
                                      </p:to>
                                    </p:set>
                                    <p:animEffect transition="in" filter="checkerboard(across)">
                                      <p:cBhvr>
                                        <p:cTn id="18" dur="500"/>
                                        <p:tgtEl>
                                          <p:spTgt spid="591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頁尾版面配置區 1">
            <a:extLst>
              <a:ext uri="{FF2B5EF4-FFF2-40B4-BE49-F238E27FC236}">
                <a16:creationId xmlns:a16="http://schemas.microsoft.com/office/drawing/2014/main" id="{B0C868AC-A81E-4468-B75E-2CA6FEB396C4}"/>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28675" name="投影片編號版面配置區 2">
            <a:extLst>
              <a:ext uri="{FF2B5EF4-FFF2-40B4-BE49-F238E27FC236}">
                <a16:creationId xmlns:a16="http://schemas.microsoft.com/office/drawing/2014/main" id="{B3412B95-DD98-416E-82EC-1CAE19927AE5}"/>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45D589A-3320-4DDB-8248-CCE903214434}" type="slidenum">
              <a:rPr lang="zh-TW" altLang="en-US" b="0"/>
              <a:pPr/>
              <a:t>12</a:t>
            </a:fld>
            <a:endParaRPr lang="en-US" altLang="zh-TW" b="0"/>
          </a:p>
        </p:txBody>
      </p:sp>
      <p:sp>
        <p:nvSpPr>
          <p:cNvPr id="28676" name="Text Box 2">
            <a:extLst>
              <a:ext uri="{FF2B5EF4-FFF2-40B4-BE49-F238E27FC236}">
                <a16:creationId xmlns:a16="http://schemas.microsoft.com/office/drawing/2014/main" id="{13920192-F25E-40BB-A8C4-8B52B69A531D}"/>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8.5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Four cases using ARP</a:t>
            </a:r>
          </a:p>
        </p:txBody>
      </p:sp>
      <p:sp>
        <p:nvSpPr>
          <p:cNvPr id="28677" name="Rectangle 3">
            <a:extLst>
              <a:ext uri="{FF2B5EF4-FFF2-40B4-BE49-F238E27FC236}">
                <a16:creationId xmlns:a16="http://schemas.microsoft.com/office/drawing/2014/main" id="{072B7693-29C9-43B7-A758-E7B2AD113C3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8678" name="Rectangle 4">
            <a:extLst>
              <a:ext uri="{FF2B5EF4-FFF2-40B4-BE49-F238E27FC236}">
                <a16:creationId xmlns:a16="http://schemas.microsoft.com/office/drawing/2014/main" id="{07D5460A-507E-48F6-A08F-FA9A6680B2D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8679" name="Rectangle 5">
            <a:extLst>
              <a:ext uri="{FF2B5EF4-FFF2-40B4-BE49-F238E27FC236}">
                <a16:creationId xmlns:a16="http://schemas.microsoft.com/office/drawing/2014/main" id="{0A3C213C-92A9-4AB6-B9E0-0C04AA2F169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8680" name="Rectangle 6">
            <a:extLst>
              <a:ext uri="{FF2B5EF4-FFF2-40B4-BE49-F238E27FC236}">
                <a16:creationId xmlns:a16="http://schemas.microsoft.com/office/drawing/2014/main" id="{1C034BBB-A446-41A6-BD6C-FC7F2882BA9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8681" name="Rectangle 7">
            <a:extLst>
              <a:ext uri="{FF2B5EF4-FFF2-40B4-BE49-F238E27FC236}">
                <a16:creationId xmlns:a16="http://schemas.microsoft.com/office/drawing/2014/main" id="{BB1FBF15-7ABE-45CC-B8EB-31C9F4FA72B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8682" name="Rectangle 8">
            <a:extLst>
              <a:ext uri="{FF2B5EF4-FFF2-40B4-BE49-F238E27FC236}">
                <a16:creationId xmlns:a16="http://schemas.microsoft.com/office/drawing/2014/main" id="{3F4FCA3E-FF7F-4DE9-89CB-F9828C3A641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8683" name="Rectangle 9">
            <a:extLst>
              <a:ext uri="{FF2B5EF4-FFF2-40B4-BE49-F238E27FC236}">
                <a16:creationId xmlns:a16="http://schemas.microsoft.com/office/drawing/2014/main" id="{B010A5C9-AB05-4753-87F8-04834297E2A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pic>
        <p:nvPicPr>
          <p:cNvPr id="542730" name="Picture 10">
            <a:extLst>
              <a:ext uri="{FF2B5EF4-FFF2-40B4-BE49-F238E27FC236}">
                <a16:creationId xmlns:a16="http://schemas.microsoft.com/office/drawing/2014/main" id="{C96DDA98-A691-4510-9249-3BAC0D7798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914400"/>
            <a:ext cx="3025775"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31" name="Picture 11">
            <a:extLst>
              <a:ext uri="{FF2B5EF4-FFF2-40B4-BE49-F238E27FC236}">
                <a16:creationId xmlns:a16="http://schemas.microsoft.com/office/drawing/2014/main" id="{8972BE47-EBB4-4262-B538-56B4FA95B0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914400"/>
            <a:ext cx="3043238" cy="226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32" name="Picture 12">
            <a:extLst>
              <a:ext uri="{FF2B5EF4-FFF2-40B4-BE49-F238E27FC236}">
                <a16:creationId xmlns:a16="http://schemas.microsoft.com/office/drawing/2014/main" id="{1A1DA477-DA3A-4B92-B7F0-5DE70A865E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9675" y="3554413"/>
            <a:ext cx="3025775" cy="219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33" name="Picture 13">
            <a:extLst>
              <a:ext uri="{FF2B5EF4-FFF2-40B4-BE49-F238E27FC236}">
                <a16:creationId xmlns:a16="http://schemas.microsoft.com/office/drawing/2014/main" id="{739259C5-4781-4DDF-B134-2C5B41C8D2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3554413"/>
            <a:ext cx="3043238" cy="223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542730"/>
                                        </p:tgtEl>
                                        <p:attrNameLst>
                                          <p:attrName>style.visibility</p:attrName>
                                        </p:attrNameLst>
                                      </p:cBhvr>
                                      <p:to>
                                        <p:strVal val="visible"/>
                                      </p:to>
                                    </p:set>
                                    <p:anim calcmode="lin" valueType="num">
                                      <p:cBhvr>
                                        <p:cTn id="7" dur="2000" fill="hold"/>
                                        <p:tgtEl>
                                          <p:spTgt spid="542730"/>
                                        </p:tgtEl>
                                        <p:attrNameLst>
                                          <p:attrName>ppt_w</p:attrName>
                                        </p:attrNameLst>
                                      </p:cBhvr>
                                      <p:tavLst>
                                        <p:tav tm="0">
                                          <p:val>
                                            <p:fltVal val="0"/>
                                          </p:val>
                                        </p:tav>
                                        <p:tav tm="100000">
                                          <p:val>
                                            <p:strVal val="#ppt_w"/>
                                          </p:val>
                                        </p:tav>
                                      </p:tavLst>
                                    </p:anim>
                                    <p:anim calcmode="lin" valueType="num">
                                      <p:cBhvr>
                                        <p:cTn id="8" dur="2000" fill="hold"/>
                                        <p:tgtEl>
                                          <p:spTgt spid="542730"/>
                                        </p:tgtEl>
                                        <p:attrNameLst>
                                          <p:attrName>ppt_h</p:attrName>
                                        </p:attrNameLst>
                                      </p:cBhvr>
                                      <p:tavLst>
                                        <p:tav tm="0">
                                          <p:val>
                                            <p:fltVal val="0"/>
                                          </p:val>
                                        </p:tav>
                                        <p:tav tm="100000">
                                          <p:val>
                                            <p:strVal val="#ppt_h"/>
                                          </p:val>
                                        </p:tav>
                                      </p:tavLst>
                                    </p:anim>
                                    <p:animEffect transition="in" filter="fade">
                                      <p:cBhvr>
                                        <p:cTn id="9" dur="2000"/>
                                        <p:tgtEl>
                                          <p:spTgt spid="54273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542731"/>
                                        </p:tgtEl>
                                        <p:attrNameLst>
                                          <p:attrName>style.visibility</p:attrName>
                                        </p:attrNameLst>
                                      </p:cBhvr>
                                      <p:to>
                                        <p:strVal val="visible"/>
                                      </p:to>
                                    </p:set>
                                    <p:anim calcmode="lin" valueType="num">
                                      <p:cBhvr>
                                        <p:cTn id="14" dur="2000" fill="hold"/>
                                        <p:tgtEl>
                                          <p:spTgt spid="542731"/>
                                        </p:tgtEl>
                                        <p:attrNameLst>
                                          <p:attrName>ppt_w</p:attrName>
                                        </p:attrNameLst>
                                      </p:cBhvr>
                                      <p:tavLst>
                                        <p:tav tm="0">
                                          <p:val>
                                            <p:fltVal val="0"/>
                                          </p:val>
                                        </p:tav>
                                        <p:tav tm="100000">
                                          <p:val>
                                            <p:strVal val="#ppt_w"/>
                                          </p:val>
                                        </p:tav>
                                      </p:tavLst>
                                    </p:anim>
                                    <p:anim calcmode="lin" valueType="num">
                                      <p:cBhvr>
                                        <p:cTn id="15" dur="2000" fill="hold"/>
                                        <p:tgtEl>
                                          <p:spTgt spid="542731"/>
                                        </p:tgtEl>
                                        <p:attrNameLst>
                                          <p:attrName>ppt_h</p:attrName>
                                        </p:attrNameLst>
                                      </p:cBhvr>
                                      <p:tavLst>
                                        <p:tav tm="0">
                                          <p:val>
                                            <p:fltVal val="0"/>
                                          </p:val>
                                        </p:tav>
                                        <p:tav tm="100000">
                                          <p:val>
                                            <p:strVal val="#ppt_h"/>
                                          </p:val>
                                        </p:tav>
                                      </p:tavLst>
                                    </p:anim>
                                    <p:animEffect transition="in" filter="fade">
                                      <p:cBhvr>
                                        <p:cTn id="16" dur="2000"/>
                                        <p:tgtEl>
                                          <p:spTgt spid="54273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542732"/>
                                        </p:tgtEl>
                                        <p:attrNameLst>
                                          <p:attrName>style.visibility</p:attrName>
                                        </p:attrNameLst>
                                      </p:cBhvr>
                                      <p:to>
                                        <p:strVal val="visible"/>
                                      </p:to>
                                    </p:set>
                                    <p:anim calcmode="lin" valueType="num">
                                      <p:cBhvr>
                                        <p:cTn id="21" dur="2000" fill="hold"/>
                                        <p:tgtEl>
                                          <p:spTgt spid="542732"/>
                                        </p:tgtEl>
                                        <p:attrNameLst>
                                          <p:attrName>ppt_w</p:attrName>
                                        </p:attrNameLst>
                                      </p:cBhvr>
                                      <p:tavLst>
                                        <p:tav tm="0">
                                          <p:val>
                                            <p:fltVal val="0"/>
                                          </p:val>
                                        </p:tav>
                                        <p:tav tm="100000">
                                          <p:val>
                                            <p:strVal val="#ppt_w"/>
                                          </p:val>
                                        </p:tav>
                                      </p:tavLst>
                                    </p:anim>
                                    <p:anim calcmode="lin" valueType="num">
                                      <p:cBhvr>
                                        <p:cTn id="22" dur="2000" fill="hold"/>
                                        <p:tgtEl>
                                          <p:spTgt spid="542732"/>
                                        </p:tgtEl>
                                        <p:attrNameLst>
                                          <p:attrName>ppt_h</p:attrName>
                                        </p:attrNameLst>
                                      </p:cBhvr>
                                      <p:tavLst>
                                        <p:tav tm="0">
                                          <p:val>
                                            <p:fltVal val="0"/>
                                          </p:val>
                                        </p:tav>
                                        <p:tav tm="100000">
                                          <p:val>
                                            <p:strVal val="#ppt_h"/>
                                          </p:val>
                                        </p:tav>
                                      </p:tavLst>
                                    </p:anim>
                                    <p:animEffect transition="in" filter="fade">
                                      <p:cBhvr>
                                        <p:cTn id="23" dur="2000"/>
                                        <p:tgtEl>
                                          <p:spTgt spid="54273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542733"/>
                                        </p:tgtEl>
                                        <p:attrNameLst>
                                          <p:attrName>style.visibility</p:attrName>
                                        </p:attrNameLst>
                                      </p:cBhvr>
                                      <p:to>
                                        <p:strVal val="visible"/>
                                      </p:to>
                                    </p:set>
                                    <p:anim calcmode="lin" valueType="num">
                                      <p:cBhvr>
                                        <p:cTn id="28" dur="2000" fill="hold"/>
                                        <p:tgtEl>
                                          <p:spTgt spid="542733"/>
                                        </p:tgtEl>
                                        <p:attrNameLst>
                                          <p:attrName>ppt_w</p:attrName>
                                        </p:attrNameLst>
                                      </p:cBhvr>
                                      <p:tavLst>
                                        <p:tav tm="0">
                                          <p:val>
                                            <p:fltVal val="0"/>
                                          </p:val>
                                        </p:tav>
                                        <p:tav tm="100000">
                                          <p:val>
                                            <p:strVal val="#ppt_w"/>
                                          </p:val>
                                        </p:tav>
                                      </p:tavLst>
                                    </p:anim>
                                    <p:anim calcmode="lin" valueType="num">
                                      <p:cBhvr>
                                        <p:cTn id="29" dur="2000" fill="hold"/>
                                        <p:tgtEl>
                                          <p:spTgt spid="542733"/>
                                        </p:tgtEl>
                                        <p:attrNameLst>
                                          <p:attrName>ppt_h</p:attrName>
                                        </p:attrNameLst>
                                      </p:cBhvr>
                                      <p:tavLst>
                                        <p:tav tm="0">
                                          <p:val>
                                            <p:fltVal val="0"/>
                                          </p:val>
                                        </p:tav>
                                        <p:tav tm="100000">
                                          <p:val>
                                            <p:strVal val="#ppt_h"/>
                                          </p:val>
                                        </p:tav>
                                      </p:tavLst>
                                    </p:anim>
                                    <p:animEffect transition="in" filter="fade">
                                      <p:cBhvr>
                                        <p:cTn id="30" dur="2000"/>
                                        <p:tgtEl>
                                          <p:spTgt spid="542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4">
            <a:extLst>
              <a:ext uri="{FF2B5EF4-FFF2-40B4-BE49-F238E27FC236}">
                <a16:creationId xmlns:a16="http://schemas.microsoft.com/office/drawing/2014/main" id="{B6EACD43-3B73-40F7-9163-3FFF4B64C963}"/>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2pPr>
            <a:lvl3pPr marL="9144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3pPr>
            <a:lvl4pPr marL="13716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4pPr>
            <a:lvl5pPr marL="18288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9pPr>
          </a:lstStyle>
          <a:p>
            <a:fld id="{587EDEF4-F0A5-4643-B139-3AFA49F939C8}" type="slidenum">
              <a:rPr lang="en-US" altLang="zh-CN" smtClean="0">
                <a:effectLst/>
              </a:rPr>
              <a:pPr/>
              <a:t>13</a:t>
            </a:fld>
            <a:endParaRPr lang="en-US" altLang="zh-CN">
              <a:effectLst/>
            </a:endParaRPr>
          </a:p>
        </p:txBody>
      </p:sp>
      <p:sp>
        <p:nvSpPr>
          <p:cNvPr id="393265" name="Rectangle 49">
            <a:extLst>
              <a:ext uri="{FF2B5EF4-FFF2-40B4-BE49-F238E27FC236}">
                <a16:creationId xmlns:a16="http://schemas.microsoft.com/office/drawing/2014/main" id="{50CB3CAD-5A76-44E8-80B4-7B27D53F6916}"/>
              </a:ext>
            </a:extLst>
          </p:cNvPr>
          <p:cNvSpPr>
            <a:spLocks noChangeArrowheads="1"/>
          </p:cNvSpPr>
          <p:nvPr/>
        </p:nvSpPr>
        <p:spPr bwMode="auto">
          <a:xfrm>
            <a:off x="6299200" y="1557338"/>
            <a:ext cx="2592388" cy="5184775"/>
          </a:xfrm>
          <a:prstGeom prst="rect">
            <a:avLst/>
          </a:prstGeom>
          <a:solidFill>
            <a:srgbClr val="009999">
              <a:alpha val="39999"/>
            </a:srgb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18" name="Rectangle 2">
            <a:extLst>
              <a:ext uri="{FF2B5EF4-FFF2-40B4-BE49-F238E27FC236}">
                <a16:creationId xmlns:a16="http://schemas.microsoft.com/office/drawing/2014/main" id="{58C9ECA1-FC57-451A-858D-FEA00F9F42CD}"/>
              </a:ext>
            </a:extLst>
          </p:cNvPr>
          <p:cNvSpPr>
            <a:spLocks noGrp="1" noChangeArrowheads="1"/>
          </p:cNvSpPr>
          <p:nvPr>
            <p:ph type="title"/>
          </p:nvPr>
        </p:nvSpPr>
        <p:spPr>
          <a:xfrm>
            <a:off x="107950" y="115888"/>
            <a:ext cx="8712200" cy="1223962"/>
          </a:xfrm>
        </p:spPr>
        <p:txBody>
          <a:bodyPr/>
          <a:lstStyle/>
          <a:p>
            <a:pPr algn="ctr"/>
            <a:r>
              <a:rPr lang="zh-CN" altLang="en-US" sz="4000" dirty="0"/>
              <a:t>用户输入命令“</a:t>
            </a:r>
            <a:r>
              <a:rPr lang="en-US" altLang="zh-CN" sz="4000" dirty="0"/>
              <a:t>ftp </a:t>
            </a:r>
            <a:r>
              <a:rPr lang="zh-CN" altLang="en-US" sz="4000" dirty="0"/>
              <a:t>主机名”时的操作</a:t>
            </a:r>
          </a:p>
        </p:txBody>
      </p:sp>
      <p:sp>
        <p:nvSpPr>
          <p:cNvPr id="393220" name="Text Box 4">
            <a:extLst>
              <a:ext uri="{FF2B5EF4-FFF2-40B4-BE49-F238E27FC236}">
                <a16:creationId xmlns:a16="http://schemas.microsoft.com/office/drawing/2014/main" id="{5C6BFA78-CED3-47DC-9528-81E52476ABA2}"/>
              </a:ext>
            </a:extLst>
          </p:cNvPr>
          <p:cNvSpPr txBox="1">
            <a:spLocks noChangeArrowheads="1"/>
          </p:cNvSpPr>
          <p:nvPr/>
        </p:nvSpPr>
        <p:spPr bwMode="auto">
          <a:xfrm>
            <a:off x="2684463" y="1927225"/>
            <a:ext cx="1023937" cy="636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en-US" altLang="zh-CN" sz="2800"/>
              <a:t>FTP</a:t>
            </a:r>
          </a:p>
        </p:txBody>
      </p:sp>
      <p:sp>
        <p:nvSpPr>
          <p:cNvPr id="393221" name="Text Box 5">
            <a:extLst>
              <a:ext uri="{FF2B5EF4-FFF2-40B4-BE49-F238E27FC236}">
                <a16:creationId xmlns:a16="http://schemas.microsoft.com/office/drawing/2014/main" id="{66EBC44B-12BA-4084-9856-524A85C5E5D0}"/>
              </a:ext>
            </a:extLst>
          </p:cNvPr>
          <p:cNvSpPr txBox="1">
            <a:spLocks noChangeArrowheads="1"/>
          </p:cNvSpPr>
          <p:nvPr/>
        </p:nvSpPr>
        <p:spPr bwMode="auto">
          <a:xfrm>
            <a:off x="2684463" y="2833688"/>
            <a:ext cx="1023937" cy="6365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en-US" altLang="zh-CN" sz="2800"/>
              <a:t>TCP</a:t>
            </a:r>
          </a:p>
        </p:txBody>
      </p:sp>
      <p:sp>
        <p:nvSpPr>
          <p:cNvPr id="393222" name="Text Box 6">
            <a:extLst>
              <a:ext uri="{FF2B5EF4-FFF2-40B4-BE49-F238E27FC236}">
                <a16:creationId xmlns:a16="http://schemas.microsoft.com/office/drawing/2014/main" id="{D6DA8FB1-A7A5-46F4-9B67-467C0A01A56F}"/>
              </a:ext>
            </a:extLst>
          </p:cNvPr>
          <p:cNvSpPr txBox="1">
            <a:spLocks noChangeArrowheads="1"/>
          </p:cNvSpPr>
          <p:nvPr/>
        </p:nvSpPr>
        <p:spPr bwMode="auto">
          <a:xfrm>
            <a:off x="2684463" y="3800475"/>
            <a:ext cx="1023937" cy="636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en-US" altLang="zh-CN" sz="2800"/>
              <a:t>IP</a:t>
            </a:r>
          </a:p>
        </p:txBody>
      </p:sp>
      <p:sp>
        <p:nvSpPr>
          <p:cNvPr id="393223" name="Text Box 7">
            <a:extLst>
              <a:ext uri="{FF2B5EF4-FFF2-40B4-BE49-F238E27FC236}">
                <a16:creationId xmlns:a16="http://schemas.microsoft.com/office/drawing/2014/main" id="{475465E3-5EAF-4818-8383-5FD2D112AD20}"/>
              </a:ext>
            </a:extLst>
          </p:cNvPr>
          <p:cNvSpPr txBox="1">
            <a:spLocks noChangeArrowheads="1"/>
          </p:cNvSpPr>
          <p:nvPr/>
        </p:nvSpPr>
        <p:spPr bwMode="auto">
          <a:xfrm>
            <a:off x="1214438" y="4089400"/>
            <a:ext cx="1023937" cy="636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r>
              <a:rPr lang="en-US" altLang="zh-CN" sz="2800">
                <a:solidFill>
                  <a:srgbClr val="FF9900"/>
                </a:solidFill>
              </a:rPr>
              <a:t>ARP</a:t>
            </a:r>
          </a:p>
        </p:txBody>
      </p:sp>
      <p:sp>
        <p:nvSpPr>
          <p:cNvPr id="393224" name="Text Box 8">
            <a:extLst>
              <a:ext uri="{FF2B5EF4-FFF2-40B4-BE49-F238E27FC236}">
                <a16:creationId xmlns:a16="http://schemas.microsoft.com/office/drawing/2014/main" id="{3F504D1D-B2B2-4546-9ADB-3795E366CB9A}"/>
              </a:ext>
            </a:extLst>
          </p:cNvPr>
          <p:cNvSpPr txBox="1">
            <a:spLocks noChangeArrowheads="1"/>
          </p:cNvSpPr>
          <p:nvPr/>
        </p:nvSpPr>
        <p:spPr bwMode="auto">
          <a:xfrm>
            <a:off x="1214438" y="5013325"/>
            <a:ext cx="2493962" cy="86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zh-CN" altLang="en-US" sz="2800"/>
              <a:t>以太网</a:t>
            </a:r>
          </a:p>
          <a:p>
            <a:r>
              <a:rPr lang="zh-CN" altLang="en-US" sz="2800"/>
              <a:t>驱动程序</a:t>
            </a:r>
          </a:p>
        </p:txBody>
      </p:sp>
      <p:grpSp>
        <p:nvGrpSpPr>
          <p:cNvPr id="393268" name="Group 52">
            <a:extLst>
              <a:ext uri="{FF2B5EF4-FFF2-40B4-BE49-F238E27FC236}">
                <a16:creationId xmlns:a16="http://schemas.microsoft.com/office/drawing/2014/main" id="{8D6E6C6A-F660-4227-AFEB-88D63FC505BD}"/>
              </a:ext>
            </a:extLst>
          </p:cNvPr>
          <p:cNvGrpSpPr>
            <a:grpSpLocks/>
          </p:cNvGrpSpPr>
          <p:nvPr/>
        </p:nvGrpSpPr>
        <p:grpSpPr bwMode="auto">
          <a:xfrm>
            <a:off x="2647952" y="1196975"/>
            <a:ext cx="877888" cy="730250"/>
            <a:chOff x="1668" y="754"/>
            <a:chExt cx="553" cy="460"/>
          </a:xfrm>
        </p:grpSpPr>
        <p:sp>
          <p:nvSpPr>
            <p:cNvPr id="393225" name="Text Box 9">
              <a:extLst>
                <a:ext uri="{FF2B5EF4-FFF2-40B4-BE49-F238E27FC236}">
                  <a16:creationId xmlns:a16="http://schemas.microsoft.com/office/drawing/2014/main" id="{7E63A8B3-F9F6-444B-AA04-5F570F89CB5A}"/>
                </a:ext>
              </a:extLst>
            </p:cNvPr>
            <p:cNvSpPr txBox="1">
              <a:spLocks noChangeArrowheads="1"/>
            </p:cNvSpPr>
            <p:nvPr/>
          </p:nvSpPr>
          <p:spPr bwMode="auto">
            <a:xfrm>
              <a:off x="1668" y="754"/>
              <a:ext cx="5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FFFF"/>
                  </a:solidFill>
                </a:rPr>
                <a:t>主机名</a:t>
              </a:r>
            </a:p>
          </p:txBody>
        </p:sp>
        <p:cxnSp>
          <p:nvCxnSpPr>
            <p:cNvPr id="393226" name="AutoShape 10">
              <a:extLst>
                <a:ext uri="{FF2B5EF4-FFF2-40B4-BE49-F238E27FC236}">
                  <a16:creationId xmlns:a16="http://schemas.microsoft.com/office/drawing/2014/main" id="{862D0EE7-5675-40D9-94DE-A915A5053782}"/>
                </a:ext>
              </a:extLst>
            </p:cNvPr>
            <p:cNvCxnSpPr>
              <a:cxnSpLocks noChangeShapeType="1"/>
              <a:stCxn id="393225" idx="2"/>
              <a:endCxn id="393220" idx="0"/>
            </p:cNvCxnSpPr>
            <p:nvPr/>
          </p:nvCxnSpPr>
          <p:spPr bwMode="auto">
            <a:xfrm>
              <a:off x="1945" y="987"/>
              <a:ext cx="69" cy="227"/>
            </a:xfrm>
            <a:prstGeom prst="straightConnector1">
              <a:avLst/>
            </a:prstGeom>
            <a:noFill/>
            <a:ln w="28575">
              <a:solidFill>
                <a:srgbClr val="00FF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93230" name="Text Box 14">
            <a:extLst>
              <a:ext uri="{FF2B5EF4-FFF2-40B4-BE49-F238E27FC236}">
                <a16:creationId xmlns:a16="http://schemas.microsoft.com/office/drawing/2014/main" id="{71B55B6B-8F26-4957-969A-9718DE8763FF}"/>
              </a:ext>
            </a:extLst>
          </p:cNvPr>
          <p:cNvSpPr txBox="1">
            <a:spLocks noChangeArrowheads="1"/>
          </p:cNvSpPr>
          <p:nvPr/>
        </p:nvSpPr>
        <p:spPr bwMode="auto">
          <a:xfrm>
            <a:off x="231775" y="1927225"/>
            <a:ext cx="1296988" cy="636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zh-CN" altLang="en-US" sz="2800"/>
              <a:t>解析器</a:t>
            </a:r>
          </a:p>
        </p:txBody>
      </p:sp>
      <p:sp>
        <p:nvSpPr>
          <p:cNvPr id="393231" name="Line 15">
            <a:extLst>
              <a:ext uri="{FF2B5EF4-FFF2-40B4-BE49-F238E27FC236}">
                <a16:creationId xmlns:a16="http://schemas.microsoft.com/office/drawing/2014/main" id="{097A0E5B-7343-4D44-80D6-7A483C6937C1}"/>
              </a:ext>
            </a:extLst>
          </p:cNvPr>
          <p:cNvSpPr>
            <a:spLocks noChangeShapeType="1"/>
          </p:cNvSpPr>
          <p:nvPr/>
        </p:nvSpPr>
        <p:spPr bwMode="auto">
          <a:xfrm>
            <a:off x="107950" y="6237288"/>
            <a:ext cx="8893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32" name="Line 16">
            <a:extLst>
              <a:ext uri="{FF2B5EF4-FFF2-40B4-BE49-F238E27FC236}">
                <a16:creationId xmlns:a16="http://schemas.microsoft.com/office/drawing/2014/main" id="{2806BF28-994D-46EC-B890-50A525743CFA}"/>
              </a:ext>
            </a:extLst>
          </p:cNvPr>
          <p:cNvSpPr>
            <a:spLocks noChangeShapeType="1"/>
          </p:cNvSpPr>
          <p:nvPr/>
        </p:nvSpPr>
        <p:spPr bwMode="auto">
          <a:xfrm>
            <a:off x="2608263" y="587692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33" name="Text Box 17">
            <a:extLst>
              <a:ext uri="{FF2B5EF4-FFF2-40B4-BE49-F238E27FC236}">
                <a16:creationId xmlns:a16="http://schemas.microsoft.com/office/drawing/2014/main" id="{3B6581BD-9E11-4D0D-85C7-F62DF57AD4D4}"/>
              </a:ext>
            </a:extLst>
          </p:cNvPr>
          <p:cNvSpPr txBox="1">
            <a:spLocks noChangeArrowheads="1"/>
          </p:cNvSpPr>
          <p:nvPr/>
        </p:nvSpPr>
        <p:spPr bwMode="auto">
          <a:xfrm>
            <a:off x="4213225" y="5013325"/>
            <a:ext cx="1727200" cy="86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zh-CN" altLang="en-US" sz="2800"/>
              <a:t>以太网</a:t>
            </a:r>
          </a:p>
          <a:p>
            <a:pPr algn="ctr"/>
            <a:r>
              <a:rPr lang="zh-CN" altLang="en-US" sz="2800"/>
              <a:t>驱动程序</a:t>
            </a:r>
          </a:p>
        </p:txBody>
      </p:sp>
      <p:sp>
        <p:nvSpPr>
          <p:cNvPr id="393234" name="Line 18">
            <a:extLst>
              <a:ext uri="{FF2B5EF4-FFF2-40B4-BE49-F238E27FC236}">
                <a16:creationId xmlns:a16="http://schemas.microsoft.com/office/drawing/2014/main" id="{6BBC74C7-3D91-4837-B634-9B28F6E4AA59}"/>
              </a:ext>
            </a:extLst>
          </p:cNvPr>
          <p:cNvSpPr>
            <a:spLocks noChangeShapeType="1"/>
          </p:cNvSpPr>
          <p:nvPr/>
        </p:nvSpPr>
        <p:spPr bwMode="auto">
          <a:xfrm>
            <a:off x="5076825" y="587692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35" name="Text Box 19">
            <a:extLst>
              <a:ext uri="{FF2B5EF4-FFF2-40B4-BE49-F238E27FC236}">
                <a16:creationId xmlns:a16="http://schemas.microsoft.com/office/drawing/2014/main" id="{2ED67F78-3C3B-484B-A8C9-836296417D90}"/>
              </a:ext>
            </a:extLst>
          </p:cNvPr>
          <p:cNvSpPr txBox="1">
            <a:spLocks noChangeArrowheads="1"/>
          </p:cNvSpPr>
          <p:nvPr/>
        </p:nvSpPr>
        <p:spPr bwMode="auto">
          <a:xfrm>
            <a:off x="6443663" y="5013325"/>
            <a:ext cx="2303462" cy="86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zh-CN" altLang="en-US" sz="2800"/>
              <a:t>以太网</a:t>
            </a:r>
          </a:p>
          <a:p>
            <a:pPr algn="ctr"/>
            <a:r>
              <a:rPr lang="zh-CN" altLang="en-US" sz="2800"/>
              <a:t>驱动程序</a:t>
            </a:r>
          </a:p>
        </p:txBody>
      </p:sp>
      <p:sp>
        <p:nvSpPr>
          <p:cNvPr id="393236" name="Line 20">
            <a:extLst>
              <a:ext uri="{FF2B5EF4-FFF2-40B4-BE49-F238E27FC236}">
                <a16:creationId xmlns:a16="http://schemas.microsoft.com/office/drawing/2014/main" id="{D58FC440-8E22-4FD6-9EFB-6A03934F887C}"/>
              </a:ext>
            </a:extLst>
          </p:cNvPr>
          <p:cNvSpPr>
            <a:spLocks noChangeShapeType="1"/>
          </p:cNvSpPr>
          <p:nvPr/>
        </p:nvSpPr>
        <p:spPr bwMode="auto">
          <a:xfrm>
            <a:off x="7308850" y="587692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93270" name="Group 54">
            <a:extLst>
              <a:ext uri="{FF2B5EF4-FFF2-40B4-BE49-F238E27FC236}">
                <a16:creationId xmlns:a16="http://schemas.microsoft.com/office/drawing/2014/main" id="{3A8BCAF6-D99A-45D9-8F8F-58235C1FEB46}"/>
              </a:ext>
            </a:extLst>
          </p:cNvPr>
          <p:cNvGrpSpPr>
            <a:grpSpLocks/>
          </p:cNvGrpSpPr>
          <p:nvPr/>
        </p:nvGrpSpPr>
        <p:grpSpPr bwMode="auto">
          <a:xfrm>
            <a:off x="1528763" y="2420941"/>
            <a:ext cx="1171575" cy="369888"/>
            <a:chOff x="963" y="1525"/>
            <a:chExt cx="738" cy="233"/>
          </a:xfrm>
        </p:grpSpPr>
        <p:sp>
          <p:nvSpPr>
            <p:cNvPr id="393238" name="Line 22">
              <a:extLst>
                <a:ext uri="{FF2B5EF4-FFF2-40B4-BE49-F238E27FC236}">
                  <a16:creationId xmlns:a16="http://schemas.microsoft.com/office/drawing/2014/main" id="{EE4F4BBF-079B-482E-94C4-8DDC0282E3CC}"/>
                </a:ext>
              </a:extLst>
            </p:cNvPr>
            <p:cNvSpPr>
              <a:spLocks noChangeShapeType="1"/>
            </p:cNvSpPr>
            <p:nvPr/>
          </p:nvSpPr>
          <p:spPr bwMode="auto">
            <a:xfrm>
              <a:off x="963" y="1525"/>
              <a:ext cx="738" cy="0"/>
            </a:xfrm>
            <a:prstGeom prst="line">
              <a:avLst/>
            </a:prstGeom>
            <a:noFill/>
            <a:ln w="28575">
              <a:solidFill>
                <a:srgbClr val="FFFF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40" name="Text Box 24">
              <a:extLst>
                <a:ext uri="{FF2B5EF4-FFF2-40B4-BE49-F238E27FC236}">
                  <a16:creationId xmlns:a16="http://schemas.microsoft.com/office/drawing/2014/main" id="{D7C78D2A-B024-4129-B99A-74BD494E1BF6}"/>
                </a:ext>
              </a:extLst>
            </p:cNvPr>
            <p:cNvSpPr txBox="1">
              <a:spLocks noChangeArrowheads="1"/>
            </p:cNvSpPr>
            <p:nvPr/>
          </p:nvSpPr>
          <p:spPr bwMode="auto">
            <a:xfrm>
              <a:off x="1055" y="1525"/>
              <a:ext cx="57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dirty="0">
                  <a:solidFill>
                    <a:schemeClr val="accent2">
                      <a:lumMod val="75000"/>
                    </a:schemeClr>
                  </a:solidFill>
                </a:rPr>
                <a:t>IP</a:t>
              </a:r>
              <a:r>
                <a:rPr lang="zh-CN" altLang="en-US" dirty="0">
                  <a:solidFill>
                    <a:schemeClr val="accent2">
                      <a:lumMod val="75000"/>
                    </a:schemeClr>
                  </a:solidFill>
                </a:rPr>
                <a:t>地址</a:t>
              </a:r>
            </a:p>
          </p:txBody>
        </p:sp>
      </p:grpSp>
      <p:grpSp>
        <p:nvGrpSpPr>
          <p:cNvPr id="393271" name="Group 55">
            <a:extLst>
              <a:ext uri="{FF2B5EF4-FFF2-40B4-BE49-F238E27FC236}">
                <a16:creationId xmlns:a16="http://schemas.microsoft.com/office/drawing/2014/main" id="{0E04D910-8C92-4B78-AD69-A75F34404D9F}"/>
              </a:ext>
            </a:extLst>
          </p:cNvPr>
          <p:cNvGrpSpPr>
            <a:grpSpLocks/>
          </p:cNvGrpSpPr>
          <p:nvPr/>
        </p:nvGrpSpPr>
        <p:grpSpPr bwMode="auto">
          <a:xfrm>
            <a:off x="1528763" y="1603375"/>
            <a:ext cx="1311275" cy="857250"/>
            <a:chOff x="963" y="1010"/>
            <a:chExt cx="826" cy="540"/>
          </a:xfrm>
        </p:grpSpPr>
        <p:sp>
          <p:nvSpPr>
            <p:cNvPr id="393237" name="Line 21">
              <a:extLst>
                <a:ext uri="{FF2B5EF4-FFF2-40B4-BE49-F238E27FC236}">
                  <a16:creationId xmlns:a16="http://schemas.microsoft.com/office/drawing/2014/main" id="{F980EEB5-D79D-4DC6-807A-052731573856}"/>
                </a:ext>
              </a:extLst>
            </p:cNvPr>
            <p:cNvSpPr>
              <a:spLocks noChangeShapeType="1"/>
            </p:cNvSpPr>
            <p:nvPr/>
          </p:nvSpPr>
          <p:spPr bwMode="auto">
            <a:xfrm flipH="1">
              <a:off x="963" y="1298"/>
              <a:ext cx="738" cy="0"/>
            </a:xfrm>
            <a:prstGeom prst="line">
              <a:avLst/>
            </a:prstGeom>
            <a:noFill/>
            <a:ln w="28575">
              <a:solidFill>
                <a:srgbClr val="FFFF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2">
                    <a:lumMod val="75000"/>
                  </a:schemeClr>
                </a:solidFill>
              </a:endParaRPr>
            </a:p>
          </p:txBody>
        </p:sp>
        <p:sp>
          <p:nvSpPr>
            <p:cNvPr id="393239" name="Text Box 23">
              <a:extLst>
                <a:ext uri="{FF2B5EF4-FFF2-40B4-BE49-F238E27FC236}">
                  <a16:creationId xmlns:a16="http://schemas.microsoft.com/office/drawing/2014/main" id="{7CE6F71B-8DF1-4824-B993-71B5FD90F927}"/>
                </a:ext>
              </a:extLst>
            </p:cNvPr>
            <p:cNvSpPr txBox="1">
              <a:spLocks noChangeArrowheads="1"/>
            </p:cNvSpPr>
            <p:nvPr/>
          </p:nvSpPr>
          <p:spPr bwMode="auto">
            <a:xfrm>
              <a:off x="996" y="1010"/>
              <a:ext cx="5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chemeClr val="accent2">
                      <a:lumMod val="75000"/>
                    </a:schemeClr>
                  </a:solidFill>
                </a:rPr>
                <a:t>主机名</a:t>
              </a:r>
            </a:p>
          </p:txBody>
        </p:sp>
        <p:sp>
          <p:nvSpPr>
            <p:cNvPr id="393241" name="Text Box 25">
              <a:extLst>
                <a:ext uri="{FF2B5EF4-FFF2-40B4-BE49-F238E27FC236}">
                  <a16:creationId xmlns:a16="http://schemas.microsoft.com/office/drawing/2014/main" id="{E689716F-B96A-46E0-9821-CBF1A4FE7EAD}"/>
                </a:ext>
              </a:extLst>
            </p:cNvPr>
            <p:cNvSpPr txBox="1">
              <a:spLocks noChangeArrowheads="1"/>
            </p:cNvSpPr>
            <p:nvPr/>
          </p:nvSpPr>
          <p:spPr bwMode="auto">
            <a:xfrm>
              <a:off x="1247" y="1298"/>
              <a:ext cx="54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chemeClr val="accent2">
                      <a:lumMod val="75000"/>
                    </a:schemeClr>
                  </a:solidFill>
                </a:rPr>
                <a:t>（</a:t>
              </a:r>
              <a:r>
                <a:rPr lang="en-US" altLang="zh-CN" sz="2000">
                  <a:solidFill>
                    <a:schemeClr val="accent2">
                      <a:lumMod val="75000"/>
                    </a:schemeClr>
                  </a:solidFill>
                </a:rPr>
                <a:t>1</a:t>
              </a:r>
              <a:r>
                <a:rPr lang="zh-CN" altLang="en-US" sz="2000">
                  <a:solidFill>
                    <a:schemeClr val="accent2">
                      <a:lumMod val="75000"/>
                    </a:schemeClr>
                  </a:solidFill>
                </a:rPr>
                <a:t>）</a:t>
              </a:r>
            </a:p>
          </p:txBody>
        </p:sp>
      </p:grpSp>
      <p:grpSp>
        <p:nvGrpSpPr>
          <p:cNvPr id="393272" name="Group 56">
            <a:extLst>
              <a:ext uri="{FF2B5EF4-FFF2-40B4-BE49-F238E27FC236}">
                <a16:creationId xmlns:a16="http://schemas.microsoft.com/office/drawing/2014/main" id="{FBE4771D-89A4-45A3-9212-8CF688CF0EB6}"/>
              </a:ext>
            </a:extLst>
          </p:cNvPr>
          <p:cNvGrpSpPr>
            <a:grpSpLocks/>
          </p:cNvGrpSpPr>
          <p:nvPr/>
        </p:nvGrpSpPr>
        <p:grpSpPr bwMode="auto">
          <a:xfrm>
            <a:off x="3059113" y="2527300"/>
            <a:ext cx="860425" cy="400050"/>
            <a:chOff x="1927" y="1592"/>
            <a:chExt cx="542" cy="252"/>
          </a:xfrm>
        </p:grpSpPr>
        <p:cxnSp>
          <p:nvCxnSpPr>
            <p:cNvPr id="393227" name="AutoShape 11">
              <a:extLst>
                <a:ext uri="{FF2B5EF4-FFF2-40B4-BE49-F238E27FC236}">
                  <a16:creationId xmlns:a16="http://schemas.microsoft.com/office/drawing/2014/main" id="{7CA5C24C-15F5-4150-8BA1-FA52AE8DCF68}"/>
                </a:ext>
              </a:extLst>
            </p:cNvPr>
            <p:cNvCxnSpPr>
              <a:cxnSpLocks noChangeShapeType="1"/>
              <a:stCxn id="393220" idx="2"/>
              <a:endCxn id="393221" idx="0"/>
            </p:cNvCxnSpPr>
            <p:nvPr/>
          </p:nvCxnSpPr>
          <p:spPr bwMode="auto">
            <a:xfrm>
              <a:off x="2014" y="1615"/>
              <a:ext cx="0" cy="170"/>
            </a:xfrm>
            <a:prstGeom prst="straightConnector1">
              <a:avLst/>
            </a:prstGeom>
            <a:noFill/>
            <a:ln w="28575">
              <a:solidFill>
                <a:srgbClr val="00FF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3242" name="Text Box 26">
              <a:extLst>
                <a:ext uri="{FF2B5EF4-FFF2-40B4-BE49-F238E27FC236}">
                  <a16:creationId xmlns:a16="http://schemas.microsoft.com/office/drawing/2014/main" id="{59FCAD38-0079-4449-9842-6568499E4122}"/>
                </a:ext>
              </a:extLst>
            </p:cNvPr>
            <p:cNvSpPr txBox="1">
              <a:spLocks noChangeArrowheads="1"/>
            </p:cNvSpPr>
            <p:nvPr/>
          </p:nvSpPr>
          <p:spPr bwMode="auto">
            <a:xfrm>
              <a:off x="1927" y="1592"/>
              <a:ext cx="54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00FFFF"/>
                  </a:solidFill>
                </a:rPr>
                <a:t>（</a:t>
              </a:r>
              <a:r>
                <a:rPr lang="en-US" altLang="zh-CN" sz="2000">
                  <a:solidFill>
                    <a:srgbClr val="00FFFF"/>
                  </a:solidFill>
                </a:rPr>
                <a:t>2</a:t>
              </a:r>
              <a:r>
                <a:rPr lang="zh-CN" altLang="en-US" sz="2000">
                  <a:solidFill>
                    <a:srgbClr val="00FFFF"/>
                  </a:solidFill>
                </a:rPr>
                <a:t>）</a:t>
              </a:r>
            </a:p>
          </p:txBody>
        </p:sp>
      </p:grpSp>
      <p:grpSp>
        <p:nvGrpSpPr>
          <p:cNvPr id="393273" name="Group 57">
            <a:extLst>
              <a:ext uri="{FF2B5EF4-FFF2-40B4-BE49-F238E27FC236}">
                <a16:creationId xmlns:a16="http://schemas.microsoft.com/office/drawing/2014/main" id="{D96E7913-CC7B-4310-BD93-182E405F8D2A}"/>
              </a:ext>
            </a:extLst>
          </p:cNvPr>
          <p:cNvGrpSpPr>
            <a:grpSpLocks/>
          </p:cNvGrpSpPr>
          <p:nvPr/>
        </p:nvGrpSpPr>
        <p:grpSpPr bwMode="auto">
          <a:xfrm>
            <a:off x="3060700" y="3463925"/>
            <a:ext cx="860425" cy="400050"/>
            <a:chOff x="1928" y="2182"/>
            <a:chExt cx="542" cy="252"/>
          </a:xfrm>
        </p:grpSpPr>
        <p:cxnSp>
          <p:nvCxnSpPr>
            <p:cNvPr id="393228" name="AutoShape 12">
              <a:extLst>
                <a:ext uri="{FF2B5EF4-FFF2-40B4-BE49-F238E27FC236}">
                  <a16:creationId xmlns:a16="http://schemas.microsoft.com/office/drawing/2014/main" id="{88E819F9-057F-42A0-AB5B-16E8F9306E0F}"/>
                </a:ext>
              </a:extLst>
            </p:cNvPr>
            <p:cNvCxnSpPr>
              <a:cxnSpLocks noChangeShapeType="1"/>
              <a:stCxn id="393221" idx="2"/>
              <a:endCxn id="393222" idx="0"/>
            </p:cNvCxnSpPr>
            <p:nvPr/>
          </p:nvCxnSpPr>
          <p:spPr bwMode="auto">
            <a:xfrm>
              <a:off x="2014" y="2186"/>
              <a:ext cx="0" cy="208"/>
            </a:xfrm>
            <a:prstGeom prst="straightConnector1">
              <a:avLst/>
            </a:prstGeom>
            <a:noFill/>
            <a:ln w="28575">
              <a:solidFill>
                <a:srgbClr val="00FF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3245" name="Text Box 29">
              <a:extLst>
                <a:ext uri="{FF2B5EF4-FFF2-40B4-BE49-F238E27FC236}">
                  <a16:creationId xmlns:a16="http://schemas.microsoft.com/office/drawing/2014/main" id="{C3D64F08-391D-41A4-9F73-A53EB1DCD035}"/>
                </a:ext>
              </a:extLst>
            </p:cNvPr>
            <p:cNvSpPr txBox="1">
              <a:spLocks noChangeArrowheads="1"/>
            </p:cNvSpPr>
            <p:nvPr/>
          </p:nvSpPr>
          <p:spPr bwMode="auto">
            <a:xfrm>
              <a:off x="1928" y="2182"/>
              <a:ext cx="54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00FFFF"/>
                  </a:solidFill>
                </a:rPr>
                <a:t>（</a:t>
              </a:r>
              <a:r>
                <a:rPr lang="en-US" altLang="zh-CN" sz="2000">
                  <a:solidFill>
                    <a:srgbClr val="00FFFF"/>
                  </a:solidFill>
                </a:rPr>
                <a:t>3</a:t>
              </a:r>
              <a:r>
                <a:rPr lang="zh-CN" altLang="en-US" sz="2000">
                  <a:solidFill>
                    <a:srgbClr val="00FFFF"/>
                  </a:solidFill>
                </a:rPr>
                <a:t>）</a:t>
              </a:r>
            </a:p>
          </p:txBody>
        </p:sp>
      </p:grpSp>
      <p:grpSp>
        <p:nvGrpSpPr>
          <p:cNvPr id="393274" name="Group 58">
            <a:extLst>
              <a:ext uri="{FF2B5EF4-FFF2-40B4-BE49-F238E27FC236}">
                <a16:creationId xmlns:a16="http://schemas.microsoft.com/office/drawing/2014/main" id="{8D1DF7DF-3712-4358-8A95-B186F3117CF7}"/>
              </a:ext>
            </a:extLst>
          </p:cNvPr>
          <p:cNvGrpSpPr>
            <a:grpSpLocks/>
          </p:cNvGrpSpPr>
          <p:nvPr/>
        </p:nvGrpSpPr>
        <p:grpSpPr bwMode="auto">
          <a:xfrm>
            <a:off x="2051050" y="3860800"/>
            <a:ext cx="860425" cy="547688"/>
            <a:chOff x="1292" y="2432"/>
            <a:chExt cx="542" cy="345"/>
          </a:xfrm>
        </p:grpSpPr>
        <p:cxnSp>
          <p:nvCxnSpPr>
            <p:cNvPr id="393229" name="AutoShape 13">
              <a:extLst>
                <a:ext uri="{FF2B5EF4-FFF2-40B4-BE49-F238E27FC236}">
                  <a16:creationId xmlns:a16="http://schemas.microsoft.com/office/drawing/2014/main" id="{796360FB-3660-4775-A0B0-D1B1D1FF9948}"/>
                </a:ext>
              </a:extLst>
            </p:cNvPr>
            <p:cNvCxnSpPr>
              <a:cxnSpLocks noChangeShapeType="1"/>
              <a:stCxn id="393222" idx="1"/>
              <a:endCxn id="393223" idx="3"/>
            </p:cNvCxnSpPr>
            <p:nvPr/>
          </p:nvCxnSpPr>
          <p:spPr bwMode="auto">
            <a:xfrm flipH="1">
              <a:off x="1410" y="2595"/>
              <a:ext cx="281" cy="182"/>
            </a:xfrm>
            <a:prstGeom prst="straightConnector1">
              <a:avLst/>
            </a:prstGeom>
            <a:noFill/>
            <a:ln w="28575">
              <a:solidFill>
                <a:srgbClr val="00FF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3246" name="Text Box 30">
              <a:extLst>
                <a:ext uri="{FF2B5EF4-FFF2-40B4-BE49-F238E27FC236}">
                  <a16:creationId xmlns:a16="http://schemas.microsoft.com/office/drawing/2014/main" id="{4DD820F6-7C1F-4412-A99C-B977E1CBE2F2}"/>
                </a:ext>
              </a:extLst>
            </p:cNvPr>
            <p:cNvSpPr txBox="1">
              <a:spLocks noChangeArrowheads="1"/>
            </p:cNvSpPr>
            <p:nvPr/>
          </p:nvSpPr>
          <p:spPr bwMode="auto">
            <a:xfrm>
              <a:off x="1292" y="2432"/>
              <a:ext cx="54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00FFFF"/>
                  </a:solidFill>
                </a:rPr>
                <a:t>（</a:t>
              </a:r>
              <a:r>
                <a:rPr lang="en-US" altLang="zh-CN" sz="2000">
                  <a:solidFill>
                    <a:srgbClr val="00FFFF"/>
                  </a:solidFill>
                </a:rPr>
                <a:t>4</a:t>
              </a:r>
              <a:r>
                <a:rPr lang="zh-CN" altLang="en-US" sz="2000">
                  <a:solidFill>
                    <a:srgbClr val="00FFFF"/>
                  </a:solidFill>
                </a:rPr>
                <a:t>）</a:t>
              </a:r>
            </a:p>
          </p:txBody>
        </p:sp>
      </p:grpSp>
      <p:sp>
        <p:nvSpPr>
          <p:cNvPr id="393249" name="Line 33">
            <a:extLst>
              <a:ext uri="{FF2B5EF4-FFF2-40B4-BE49-F238E27FC236}">
                <a16:creationId xmlns:a16="http://schemas.microsoft.com/office/drawing/2014/main" id="{06B47887-E357-437F-A509-E2FF36A60788}"/>
              </a:ext>
            </a:extLst>
          </p:cNvPr>
          <p:cNvSpPr>
            <a:spLocks noChangeShapeType="1"/>
          </p:cNvSpPr>
          <p:nvPr/>
        </p:nvSpPr>
        <p:spPr bwMode="auto">
          <a:xfrm>
            <a:off x="107950" y="6092825"/>
            <a:ext cx="8893175" cy="0"/>
          </a:xfrm>
          <a:prstGeom prst="line">
            <a:avLst/>
          </a:prstGeom>
          <a:noFill/>
          <a:ln w="28575">
            <a:solidFill>
              <a:srgbClr val="FF9900"/>
            </a:solidFill>
            <a:prstDash val="dash"/>
            <a:round/>
            <a:headEnd type="stealth" w="lg" len="me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50" name="Text Box 34">
            <a:extLst>
              <a:ext uri="{FF2B5EF4-FFF2-40B4-BE49-F238E27FC236}">
                <a16:creationId xmlns:a16="http://schemas.microsoft.com/office/drawing/2014/main" id="{7F4F33F6-BC57-4F49-B731-265E9C45F1F2}"/>
              </a:ext>
            </a:extLst>
          </p:cNvPr>
          <p:cNvSpPr txBox="1">
            <a:spLocks noChangeArrowheads="1"/>
          </p:cNvSpPr>
          <p:nvPr/>
        </p:nvSpPr>
        <p:spPr bwMode="auto">
          <a:xfrm>
            <a:off x="4211638" y="4087813"/>
            <a:ext cx="1023937" cy="6365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r>
              <a:rPr lang="en-US" altLang="zh-CN" sz="2800">
                <a:solidFill>
                  <a:srgbClr val="FF9900"/>
                </a:solidFill>
              </a:rPr>
              <a:t>ARP</a:t>
            </a:r>
          </a:p>
        </p:txBody>
      </p:sp>
      <p:sp>
        <p:nvSpPr>
          <p:cNvPr id="393251" name="Text Box 35">
            <a:extLst>
              <a:ext uri="{FF2B5EF4-FFF2-40B4-BE49-F238E27FC236}">
                <a16:creationId xmlns:a16="http://schemas.microsoft.com/office/drawing/2014/main" id="{E95306D3-68AA-4647-9409-D6665BA98415}"/>
              </a:ext>
            </a:extLst>
          </p:cNvPr>
          <p:cNvSpPr txBox="1">
            <a:spLocks noChangeArrowheads="1"/>
          </p:cNvSpPr>
          <p:nvPr/>
        </p:nvSpPr>
        <p:spPr bwMode="auto">
          <a:xfrm>
            <a:off x="6443663" y="4087813"/>
            <a:ext cx="1023937" cy="6365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r>
              <a:rPr lang="en-US" altLang="zh-CN" sz="2800">
                <a:solidFill>
                  <a:srgbClr val="FF9900"/>
                </a:solidFill>
              </a:rPr>
              <a:t>ARP</a:t>
            </a:r>
          </a:p>
        </p:txBody>
      </p:sp>
      <p:sp>
        <p:nvSpPr>
          <p:cNvPr id="393252" name="Text Box 36">
            <a:extLst>
              <a:ext uri="{FF2B5EF4-FFF2-40B4-BE49-F238E27FC236}">
                <a16:creationId xmlns:a16="http://schemas.microsoft.com/office/drawing/2014/main" id="{A5DC4344-A657-4FB5-82C7-C1D1F9AF46A5}"/>
              </a:ext>
            </a:extLst>
          </p:cNvPr>
          <p:cNvSpPr txBox="1">
            <a:spLocks noChangeArrowheads="1"/>
          </p:cNvSpPr>
          <p:nvPr/>
        </p:nvSpPr>
        <p:spPr bwMode="auto">
          <a:xfrm>
            <a:off x="7739063" y="1927225"/>
            <a:ext cx="1023937" cy="636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en-US" altLang="zh-CN" sz="2800"/>
              <a:t>FTP</a:t>
            </a:r>
          </a:p>
        </p:txBody>
      </p:sp>
      <p:sp>
        <p:nvSpPr>
          <p:cNvPr id="393253" name="Text Box 37">
            <a:extLst>
              <a:ext uri="{FF2B5EF4-FFF2-40B4-BE49-F238E27FC236}">
                <a16:creationId xmlns:a16="http://schemas.microsoft.com/office/drawing/2014/main" id="{CF19B13B-FCAE-4583-90C9-416137F27982}"/>
              </a:ext>
            </a:extLst>
          </p:cNvPr>
          <p:cNvSpPr txBox="1">
            <a:spLocks noChangeArrowheads="1"/>
          </p:cNvSpPr>
          <p:nvPr/>
        </p:nvSpPr>
        <p:spPr bwMode="auto">
          <a:xfrm>
            <a:off x="7739063" y="2833688"/>
            <a:ext cx="1023937" cy="6365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en-US" altLang="zh-CN" sz="2800"/>
              <a:t>TCP</a:t>
            </a:r>
          </a:p>
        </p:txBody>
      </p:sp>
      <p:sp>
        <p:nvSpPr>
          <p:cNvPr id="393254" name="Text Box 38">
            <a:extLst>
              <a:ext uri="{FF2B5EF4-FFF2-40B4-BE49-F238E27FC236}">
                <a16:creationId xmlns:a16="http://schemas.microsoft.com/office/drawing/2014/main" id="{63E99778-9698-4B9A-A714-E2E0C512BC70}"/>
              </a:ext>
            </a:extLst>
          </p:cNvPr>
          <p:cNvSpPr txBox="1">
            <a:spLocks noChangeArrowheads="1"/>
          </p:cNvSpPr>
          <p:nvPr/>
        </p:nvSpPr>
        <p:spPr bwMode="auto">
          <a:xfrm>
            <a:off x="7739063" y="3800475"/>
            <a:ext cx="1023937" cy="636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en-US" altLang="zh-CN" sz="2800"/>
              <a:t>IP</a:t>
            </a:r>
          </a:p>
        </p:txBody>
      </p:sp>
      <p:sp>
        <p:nvSpPr>
          <p:cNvPr id="393256" name="Line 40">
            <a:extLst>
              <a:ext uri="{FF2B5EF4-FFF2-40B4-BE49-F238E27FC236}">
                <a16:creationId xmlns:a16="http://schemas.microsoft.com/office/drawing/2014/main" id="{C36F636E-AB8F-4F72-A9B9-94879E713589}"/>
              </a:ext>
            </a:extLst>
          </p:cNvPr>
          <p:cNvSpPr>
            <a:spLocks noChangeShapeType="1"/>
          </p:cNvSpPr>
          <p:nvPr/>
        </p:nvSpPr>
        <p:spPr bwMode="auto">
          <a:xfrm flipV="1">
            <a:off x="4427538" y="4724400"/>
            <a:ext cx="0" cy="1368425"/>
          </a:xfrm>
          <a:prstGeom prst="line">
            <a:avLst/>
          </a:prstGeom>
          <a:noFill/>
          <a:ln w="28575">
            <a:solidFill>
              <a:srgbClr val="FF9900"/>
            </a:solidFill>
            <a:prstDash val="dash"/>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57" name="Line 41">
            <a:extLst>
              <a:ext uri="{FF2B5EF4-FFF2-40B4-BE49-F238E27FC236}">
                <a16:creationId xmlns:a16="http://schemas.microsoft.com/office/drawing/2014/main" id="{84A46C78-5FB9-4445-A246-AFCA654EF7C7}"/>
              </a:ext>
            </a:extLst>
          </p:cNvPr>
          <p:cNvSpPr>
            <a:spLocks noChangeShapeType="1"/>
          </p:cNvSpPr>
          <p:nvPr/>
        </p:nvSpPr>
        <p:spPr bwMode="auto">
          <a:xfrm flipV="1">
            <a:off x="6659563" y="4724400"/>
            <a:ext cx="0" cy="1368425"/>
          </a:xfrm>
          <a:prstGeom prst="line">
            <a:avLst/>
          </a:prstGeom>
          <a:noFill/>
          <a:ln w="28575">
            <a:solidFill>
              <a:srgbClr val="FF9900"/>
            </a:solidFill>
            <a:prstDash val="dash"/>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93275" name="Group 59">
            <a:extLst>
              <a:ext uri="{FF2B5EF4-FFF2-40B4-BE49-F238E27FC236}">
                <a16:creationId xmlns:a16="http://schemas.microsoft.com/office/drawing/2014/main" id="{9B72214F-0DF6-4DCC-8946-881AB62CA8DB}"/>
              </a:ext>
            </a:extLst>
          </p:cNvPr>
          <p:cNvGrpSpPr>
            <a:grpSpLocks/>
          </p:cNvGrpSpPr>
          <p:nvPr/>
        </p:nvGrpSpPr>
        <p:grpSpPr bwMode="auto">
          <a:xfrm>
            <a:off x="755650" y="4687888"/>
            <a:ext cx="860425" cy="1404937"/>
            <a:chOff x="476" y="2953"/>
            <a:chExt cx="542" cy="885"/>
          </a:xfrm>
        </p:grpSpPr>
        <p:sp>
          <p:nvSpPr>
            <p:cNvPr id="393248" name="Line 32">
              <a:extLst>
                <a:ext uri="{FF2B5EF4-FFF2-40B4-BE49-F238E27FC236}">
                  <a16:creationId xmlns:a16="http://schemas.microsoft.com/office/drawing/2014/main" id="{54BB50B1-33C9-4E4C-8A8F-9383428DCB7A}"/>
                </a:ext>
              </a:extLst>
            </p:cNvPr>
            <p:cNvSpPr>
              <a:spLocks noChangeShapeType="1"/>
            </p:cNvSpPr>
            <p:nvPr/>
          </p:nvSpPr>
          <p:spPr bwMode="auto">
            <a:xfrm>
              <a:off x="917" y="2976"/>
              <a:ext cx="0" cy="862"/>
            </a:xfrm>
            <a:prstGeom prst="line">
              <a:avLst/>
            </a:prstGeom>
            <a:noFill/>
            <a:ln w="28575">
              <a:solidFill>
                <a:srgbClr val="FF9900"/>
              </a:solidFill>
              <a:prstDash val="dash"/>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58" name="Text Box 42">
              <a:extLst>
                <a:ext uri="{FF2B5EF4-FFF2-40B4-BE49-F238E27FC236}">
                  <a16:creationId xmlns:a16="http://schemas.microsoft.com/office/drawing/2014/main" id="{AE495A65-12AB-4556-AF7B-EF7616BAA3E4}"/>
                </a:ext>
              </a:extLst>
            </p:cNvPr>
            <p:cNvSpPr txBox="1">
              <a:spLocks noChangeArrowheads="1"/>
            </p:cNvSpPr>
            <p:nvPr/>
          </p:nvSpPr>
          <p:spPr bwMode="auto">
            <a:xfrm>
              <a:off x="476" y="2953"/>
              <a:ext cx="54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FF9900"/>
                  </a:solidFill>
                </a:rPr>
                <a:t>（</a:t>
              </a:r>
              <a:r>
                <a:rPr lang="en-US" altLang="zh-CN" sz="2000">
                  <a:solidFill>
                    <a:srgbClr val="FF9900"/>
                  </a:solidFill>
                </a:rPr>
                <a:t>5</a:t>
              </a:r>
              <a:r>
                <a:rPr lang="zh-CN" altLang="en-US" sz="2000">
                  <a:solidFill>
                    <a:srgbClr val="FF9900"/>
                  </a:solidFill>
                </a:rPr>
                <a:t>）</a:t>
              </a:r>
            </a:p>
          </p:txBody>
        </p:sp>
      </p:grpSp>
      <p:grpSp>
        <p:nvGrpSpPr>
          <p:cNvPr id="393276" name="Group 60">
            <a:extLst>
              <a:ext uri="{FF2B5EF4-FFF2-40B4-BE49-F238E27FC236}">
                <a16:creationId xmlns:a16="http://schemas.microsoft.com/office/drawing/2014/main" id="{80112A71-B169-456C-86BC-EBC7F59B6EC1}"/>
              </a:ext>
            </a:extLst>
          </p:cNvPr>
          <p:cNvGrpSpPr>
            <a:grpSpLocks/>
          </p:cNvGrpSpPr>
          <p:nvPr/>
        </p:nvGrpSpPr>
        <p:grpSpPr bwMode="auto">
          <a:xfrm>
            <a:off x="6804025" y="4687888"/>
            <a:ext cx="860425" cy="1765300"/>
            <a:chOff x="4286" y="2953"/>
            <a:chExt cx="542" cy="1112"/>
          </a:xfrm>
        </p:grpSpPr>
        <p:sp>
          <p:nvSpPr>
            <p:cNvPr id="393247" name="Text Box 31">
              <a:extLst>
                <a:ext uri="{FF2B5EF4-FFF2-40B4-BE49-F238E27FC236}">
                  <a16:creationId xmlns:a16="http://schemas.microsoft.com/office/drawing/2014/main" id="{629F5076-6D54-45A7-A7AE-BFAC5226AF04}"/>
                </a:ext>
              </a:extLst>
            </p:cNvPr>
            <p:cNvSpPr txBox="1">
              <a:spLocks noChangeArrowheads="1"/>
            </p:cNvSpPr>
            <p:nvPr/>
          </p:nvSpPr>
          <p:spPr bwMode="auto">
            <a:xfrm>
              <a:off x="4286" y="2953"/>
              <a:ext cx="54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FF9900"/>
                  </a:solidFill>
                </a:rPr>
                <a:t>（</a:t>
              </a:r>
              <a:r>
                <a:rPr lang="en-US" altLang="zh-CN" sz="2000">
                  <a:solidFill>
                    <a:srgbClr val="FF9900"/>
                  </a:solidFill>
                </a:rPr>
                <a:t>6</a:t>
              </a:r>
              <a:r>
                <a:rPr lang="zh-CN" altLang="en-US" sz="2000">
                  <a:solidFill>
                    <a:srgbClr val="FF9900"/>
                  </a:solidFill>
                </a:rPr>
                <a:t>）</a:t>
              </a:r>
            </a:p>
          </p:txBody>
        </p:sp>
        <p:sp>
          <p:nvSpPr>
            <p:cNvPr id="393259" name="Line 43">
              <a:extLst>
                <a:ext uri="{FF2B5EF4-FFF2-40B4-BE49-F238E27FC236}">
                  <a16:creationId xmlns:a16="http://schemas.microsoft.com/office/drawing/2014/main" id="{F285462E-F9B7-49DC-B298-EE3F4F8CB7B3}"/>
                </a:ext>
              </a:extLst>
            </p:cNvPr>
            <p:cNvSpPr>
              <a:spLocks noChangeShapeType="1"/>
            </p:cNvSpPr>
            <p:nvPr/>
          </p:nvSpPr>
          <p:spPr bwMode="auto">
            <a:xfrm>
              <a:off x="4377" y="2976"/>
              <a:ext cx="0" cy="1089"/>
            </a:xfrm>
            <a:prstGeom prst="line">
              <a:avLst/>
            </a:prstGeom>
            <a:noFill/>
            <a:ln w="28575">
              <a:solidFill>
                <a:srgbClr val="FF99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93260" name="Line 44">
            <a:extLst>
              <a:ext uri="{FF2B5EF4-FFF2-40B4-BE49-F238E27FC236}">
                <a16:creationId xmlns:a16="http://schemas.microsoft.com/office/drawing/2014/main" id="{29E4CF30-BC52-4A22-A923-EE77DBC06D3B}"/>
              </a:ext>
            </a:extLst>
          </p:cNvPr>
          <p:cNvSpPr>
            <a:spLocks noChangeShapeType="1"/>
          </p:cNvSpPr>
          <p:nvPr/>
        </p:nvSpPr>
        <p:spPr bwMode="auto">
          <a:xfrm flipH="1">
            <a:off x="1763713" y="6453188"/>
            <a:ext cx="5113337" cy="0"/>
          </a:xfrm>
          <a:prstGeom prst="line">
            <a:avLst/>
          </a:prstGeom>
          <a:noFill/>
          <a:ln w="28575">
            <a:solidFill>
              <a:srgbClr val="FF99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61" name="Line 45">
            <a:extLst>
              <a:ext uri="{FF2B5EF4-FFF2-40B4-BE49-F238E27FC236}">
                <a16:creationId xmlns:a16="http://schemas.microsoft.com/office/drawing/2014/main" id="{4867E8E0-5A70-49A8-BD7F-51EBFADDD6A6}"/>
              </a:ext>
            </a:extLst>
          </p:cNvPr>
          <p:cNvSpPr>
            <a:spLocks noChangeShapeType="1"/>
          </p:cNvSpPr>
          <p:nvPr/>
        </p:nvSpPr>
        <p:spPr bwMode="auto">
          <a:xfrm flipV="1">
            <a:off x="1763713" y="4724400"/>
            <a:ext cx="0" cy="1728788"/>
          </a:xfrm>
          <a:prstGeom prst="line">
            <a:avLst/>
          </a:prstGeom>
          <a:noFill/>
          <a:ln w="28575">
            <a:solidFill>
              <a:srgbClr val="FF99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93277" name="Group 61">
            <a:extLst>
              <a:ext uri="{FF2B5EF4-FFF2-40B4-BE49-F238E27FC236}">
                <a16:creationId xmlns:a16="http://schemas.microsoft.com/office/drawing/2014/main" id="{5AF43236-C39D-477A-A5EB-0EF1F6C140E3}"/>
              </a:ext>
            </a:extLst>
          </p:cNvPr>
          <p:cNvGrpSpPr>
            <a:grpSpLocks/>
          </p:cNvGrpSpPr>
          <p:nvPr/>
        </p:nvGrpSpPr>
        <p:grpSpPr bwMode="auto">
          <a:xfrm>
            <a:off x="1908175" y="2276475"/>
            <a:ext cx="6551613" cy="4321175"/>
            <a:chOff x="1202" y="1434"/>
            <a:chExt cx="4127" cy="2722"/>
          </a:xfrm>
        </p:grpSpPr>
        <p:sp>
          <p:nvSpPr>
            <p:cNvPr id="393263" name="Freeform 47">
              <a:extLst>
                <a:ext uri="{FF2B5EF4-FFF2-40B4-BE49-F238E27FC236}">
                  <a16:creationId xmlns:a16="http://schemas.microsoft.com/office/drawing/2014/main" id="{6EC185F3-5BE2-4EE5-BC73-14ED2DA5BC26}"/>
                </a:ext>
              </a:extLst>
            </p:cNvPr>
            <p:cNvSpPr>
              <a:spLocks/>
            </p:cNvSpPr>
            <p:nvPr/>
          </p:nvSpPr>
          <p:spPr bwMode="auto">
            <a:xfrm>
              <a:off x="1292" y="1434"/>
              <a:ext cx="4037" cy="2722"/>
            </a:xfrm>
            <a:custGeom>
              <a:avLst/>
              <a:gdLst>
                <a:gd name="T0" fmla="*/ 0 w 4037"/>
                <a:gd name="T1" fmla="*/ 1542 h 2722"/>
                <a:gd name="T2" fmla="*/ 0 w 4037"/>
                <a:gd name="T3" fmla="*/ 2722 h 2722"/>
                <a:gd name="T4" fmla="*/ 4037 w 4037"/>
                <a:gd name="T5" fmla="*/ 2722 h 2722"/>
                <a:gd name="T6" fmla="*/ 4037 w 4037"/>
                <a:gd name="T7" fmla="*/ 0 h 2722"/>
              </a:gdLst>
              <a:ahLst/>
              <a:cxnLst>
                <a:cxn ang="0">
                  <a:pos x="T0" y="T1"/>
                </a:cxn>
                <a:cxn ang="0">
                  <a:pos x="T2" y="T3"/>
                </a:cxn>
                <a:cxn ang="0">
                  <a:pos x="T4" y="T5"/>
                </a:cxn>
                <a:cxn ang="0">
                  <a:pos x="T6" y="T7"/>
                </a:cxn>
              </a:cxnLst>
              <a:rect l="0" t="0" r="r" b="b"/>
              <a:pathLst>
                <a:path w="4037" h="2722">
                  <a:moveTo>
                    <a:pt x="0" y="1542"/>
                  </a:moveTo>
                  <a:lnTo>
                    <a:pt x="0" y="2722"/>
                  </a:lnTo>
                  <a:lnTo>
                    <a:pt x="4037" y="2722"/>
                  </a:lnTo>
                  <a:lnTo>
                    <a:pt x="4037" y="0"/>
                  </a:lnTo>
                </a:path>
              </a:pathLst>
            </a:custGeom>
            <a:noFill/>
            <a:ln w="28575" cmpd="sng">
              <a:solidFill>
                <a:srgbClr val="00FFFF"/>
              </a:solidFill>
              <a:round/>
              <a:headEn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64" name="Text Box 48">
              <a:extLst>
                <a:ext uri="{FF2B5EF4-FFF2-40B4-BE49-F238E27FC236}">
                  <a16:creationId xmlns:a16="http://schemas.microsoft.com/office/drawing/2014/main" id="{DB2AEFE5-0FC6-49E3-894F-11FFE25C2EA2}"/>
                </a:ext>
              </a:extLst>
            </p:cNvPr>
            <p:cNvSpPr txBox="1">
              <a:spLocks noChangeArrowheads="1"/>
            </p:cNvSpPr>
            <p:nvPr/>
          </p:nvSpPr>
          <p:spPr bwMode="auto">
            <a:xfrm>
              <a:off x="1202" y="2953"/>
              <a:ext cx="54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00FFFF"/>
                  </a:solidFill>
                </a:rPr>
                <a:t>（</a:t>
              </a:r>
              <a:r>
                <a:rPr lang="en-US" altLang="zh-CN" sz="2000">
                  <a:solidFill>
                    <a:srgbClr val="00FFFF"/>
                  </a:solidFill>
                </a:rPr>
                <a:t>7</a:t>
              </a:r>
              <a:r>
                <a:rPr lang="zh-CN" altLang="en-US" sz="2000">
                  <a:solidFill>
                    <a:srgbClr val="00FFFF"/>
                  </a:solidFill>
                </a:rPr>
                <a:t>）</a:t>
              </a:r>
            </a:p>
          </p:txBody>
        </p:sp>
      </p:grpSp>
      <p:sp>
        <p:nvSpPr>
          <p:cNvPr id="393266" name="Text Box 50">
            <a:extLst>
              <a:ext uri="{FF2B5EF4-FFF2-40B4-BE49-F238E27FC236}">
                <a16:creationId xmlns:a16="http://schemas.microsoft.com/office/drawing/2014/main" id="{ACFE8BEB-AEBC-4923-834E-E9C860E2C9D2}"/>
              </a:ext>
            </a:extLst>
          </p:cNvPr>
          <p:cNvSpPr txBox="1">
            <a:spLocks noChangeArrowheads="1"/>
          </p:cNvSpPr>
          <p:nvPr/>
        </p:nvSpPr>
        <p:spPr bwMode="auto">
          <a:xfrm>
            <a:off x="6300788" y="1541463"/>
            <a:ext cx="89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目的</a:t>
            </a:r>
          </a:p>
        </p:txBody>
      </p:sp>
      <p:sp>
        <p:nvSpPr>
          <p:cNvPr id="393267" name="Rectangle 51">
            <a:extLst>
              <a:ext uri="{FF2B5EF4-FFF2-40B4-BE49-F238E27FC236}">
                <a16:creationId xmlns:a16="http://schemas.microsoft.com/office/drawing/2014/main" id="{BF953624-6DE0-4092-88EF-13C14654B297}"/>
              </a:ext>
            </a:extLst>
          </p:cNvPr>
          <p:cNvSpPr>
            <a:spLocks noChangeArrowheads="1"/>
          </p:cNvSpPr>
          <p:nvPr/>
        </p:nvSpPr>
        <p:spPr bwMode="auto">
          <a:xfrm>
            <a:off x="4067175" y="1557338"/>
            <a:ext cx="2017713" cy="5184775"/>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93268"/>
                                        </p:tgtEl>
                                        <p:attrNameLst>
                                          <p:attrName>style.visibility</p:attrName>
                                        </p:attrNameLst>
                                      </p:cBhvr>
                                      <p:to>
                                        <p:strVal val="visible"/>
                                      </p:to>
                                    </p:set>
                                    <p:animEffect transition="in" filter="wipe(up)">
                                      <p:cBhvr>
                                        <p:cTn id="7" dur="1000"/>
                                        <p:tgtEl>
                                          <p:spTgt spid="3932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93271"/>
                                        </p:tgtEl>
                                        <p:attrNameLst>
                                          <p:attrName>style.visibility</p:attrName>
                                        </p:attrNameLst>
                                      </p:cBhvr>
                                      <p:to>
                                        <p:strVal val="visible"/>
                                      </p:to>
                                    </p:set>
                                    <p:animEffect transition="in" filter="wipe(right)">
                                      <p:cBhvr>
                                        <p:cTn id="12" dur="1000"/>
                                        <p:tgtEl>
                                          <p:spTgt spid="393271"/>
                                        </p:tgtEl>
                                      </p:cBhvr>
                                    </p:animEffect>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393270"/>
                                        </p:tgtEl>
                                        <p:attrNameLst>
                                          <p:attrName>style.visibility</p:attrName>
                                        </p:attrNameLst>
                                      </p:cBhvr>
                                      <p:to>
                                        <p:strVal val="visible"/>
                                      </p:to>
                                    </p:set>
                                    <p:animEffect transition="in" filter="wipe(left)">
                                      <p:cBhvr>
                                        <p:cTn id="16" dur="1000"/>
                                        <p:tgtEl>
                                          <p:spTgt spid="39327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393272"/>
                                        </p:tgtEl>
                                        <p:attrNameLst>
                                          <p:attrName>style.visibility</p:attrName>
                                        </p:attrNameLst>
                                      </p:cBhvr>
                                      <p:to>
                                        <p:strVal val="visible"/>
                                      </p:to>
                                    </p:set>
                                    <p:animEffect transition="in" filter="wipe(up)">
                                      <p:cBhvr>
                                        <p:cTn id="21" dur="1000"/>
                                        <p:tgtEl>
                                          <p:spTgt spid="39327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393273"/>
                                        </p:tgtEl>
                                        <p:attrNameLst>
                                          <p:attrName>style.visibility</p:attrName>
                                        </p:attrNameLst>
                                      </p:cBhvr>
                                      <p:to>
                                        <p:strVal val="visible"/>
                                      </p:to>
                                    </p:set>
                                    <p:animEffect transition="in" filter="wipe(up)">
                                      <p:cBhvr>
                                        <p:cTn id="26" dur="1000"/>
                                        <p:tgtEl>
                                          <p:spTgt spid="39327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393274"/>
                                        </p:tgtEl>
                                        <p:attrNameLst>
                                          <p:attrName>style.visibility</p:attrName>
                                        </p:attrNameLst>
                                      </p:cBhvr>
                                      <p:to>
                                        <p:strVal val="visible"/>
                                      </p:to>
                                    </p:set>
                                    <p:animEffect transition="in" filter="wipe(up)">
                                      <p:cBhvr>
                                        <p:cTn id="31" dur="1000"/>
                                        <p:tgtEl>
                                          <p:spTgt spid="39327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393275"/>
                                        </p:tgtEl>
                                        <p:attrNameLst>
                                          <p:attrName>style.visibility</p:attrName>
                                        </p:attrNameLst>
                                      </p:cBhvr>
                                      <p:to>
                                        <p:strVal val="visible"/>
                                      </p:to>
                                    </p:set>
                                    <p:animEffect transition="in" filter="wipe(up)">
                                      <p:cBhvr>
                                        <p:cTn id="36" dur="1000"/>
                                        <p:tgtEl>
                                          <p:spTgt spid="393275"/>
                                        </p:tgtEl>
                                      </p:cBhvr>
                                    </p:animEffect>
                                  </p:childTnLst>
                                </p:cTn>
                              </p:par>
                            </p:childTnLst>
                          </p:cTn>
                        </p:par>
                        <p:par>
                          <p:cTn id="37" fill="hold" nodeType="afterGroup">
                            <p:stCondLst>
                              <p:cond delay="1000"/>
                            </p:stCondLst>
                            <p:childTnLst>
                              <p:par>
                                <p:cTn id="38" presetID="22" presetClass="entr" presetSubtype="8" fill="hold" nodeType="afterEffect">
                                  <p:stCondLst>
                                    <p:cond delay="0"/>
                                  </p:stCondLst>
                                  <p:childTnLst>
                                    <p:set>
                                      <p:cBhvr>
                                        <p:cTn id="39" dur="1" fill="hold">
                                          <p:stCondLst>
                                            <p:cond delay="0"/>
                                          </p:stCondLst>
                                        </p:cTn>
                                        <p:tgtEl>
                                          <p:spTgt spid="393249"/>
                                        </p:tgtEl>
                                        <p:attrNameLst>
                                          <p:attrName>style.visibility</p:attrName>
                                        </p:attrNameLst>
                                      </p:cBhvr>
                                      <p:to>
                                        <p:strVal val="visible"/>
                                      </p:to>
                                    </p:set>
                                    <p:animEffect transition="in" filter="wipe(left)">
                                      <p:cBhvr>
                                        <p:cTn id="40" dur="500"/>
                                        <p:tgtEl>
                                          <p:spTgt spid="393249"/>
                                        </p:tgtEl>
                                      </p:cBhvr>
                                    </p:animEffect>
                                  </p:childTnLst>
                                </p:cTn>
                              </p:par>
                              <p:par>
                                <p:cTn id="41" presetID="22" presetClass="entr" presetSubtype="4" fill="hold" nodeType="withEffect">
                                  <p:stCondLst>
                                    <p:cond delay="0"/>
                                  </p:stCondLst>
                                  <p:childTnLst>
                                    <p:set>
                                      <p:cBhvr>
                                        <p:cTn id="42" dur="1" fill="hold">
                                          <p:stCondLst>
                                            <p:cond delay="0"/>
                                          </p:stCondLst>
                                        </p:cTn>
                                        <p:tgtEl>
                                          <p:spTgt spid="393256"/>
                                        </p:tgtEl>
                                        <p:attrNameLst>
                                          <p:attrName>style.visibility</p:attrName>
                                        </p:attrNameLst>
                                      </p:cBhvr>
                                      <p:to>
                                        <p:strVal val="visible"/>
                                      </p:to>
                                    </p:set>
                                    <p:animEffect transition="in" filter="wipe(down)">
                                      <p:cBhvr>
                                        <p:cTn id="43" dur="1000"/>
                                        <p:tgtEl>
                                          <p:spTgt spid="393256"/>
                                        </p:tgtEl>
                                      </p:cBhvr>
                                    </p:animEffect>
                                  </p:childTnLst>
                                </p:cTn>
                              </p:par>
                              <p:par>
                                <p:cTn id="44" presetID="22" presetClass="entr" presetSubtype="4" fill="hold" nodeType="withEffect">
                                  <p:stCondLst>
                                    <p:cond delay="0"/>
                                  </p:stCondLst>
                                  <p:childTnLst>
                                    <p:set>
                                      <p:cBhvr>
                                        <p:cTn id="45" dur="1" fill="hold">
                                          <p:stCondLst>
                                            <p:cond delay="0"/>
                                          </p:stCondLst>
                                        </p:cTn>
                                        <p:tgtEl>
                                          <p:spTgt spid="393257"/>
                                        </p:tgtEl>
                                        <p:attrNameLst>
                                          <p:attrName>style.visibility</p:attrName>
                                        </p:attrNameLst>
                                      </p:cBhvr>
                                      <p:to>
                                        <p:strVal val="visible"/>
                                      </p:to>
                                    </p:set>
                                    <p:animEffect transition="in" filter="wipe(down)">
                                      <p:cBhvr>
                                        <p:cTn id="46" dur="1000"/>
                                        <p:tgtEl>
                                          <p:spTgt spid="39325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393276"/>
                                        </p:tgtEl>
                                        <p:attrNameLst>
                                          <p:attrName>style.visibility</p:attrName>
                                        </p:attrNameLst>
                                      </p:cBhvr>
                                      <p:to>
                                        <p:strVal val="visible"/>
                                      </p:to>
                                    </p:set>
                                    <p:animEffect transition="in" filter="wipe(up)">
                                      <p:cBhvr>
                                        <p:cTn id="51" dur="1000"/>
                                        <p:tgtEl>
                                          <p:spTgt spid="393276"/>
                                        </p:tgtEl>
                                      </p:cBhvr>
                                    </p:animEffect>
                                  </p:childTnLst>
                                </p:cTn>
                              </p:par>
                            </p:childTnLst>
                          </p:cTn>
                        </p:par>
                        <p:par>
                          <p:cTn id="52" fill="hold" nodeType="afterGroup">
                            <p:stCondLst>
                              <p:cond delay="1000"/>
                            </p:stCondLst>
                            <p:childTnLst>
                              <p:par>
                                <p:cTn id="53" presetID="22" presetClass="entr" presetSubtype="2" fill="hold" nodeType="afterEffect">
                                  <p:stCondLst>
                                    <p:cond delay="0"/>
                                  </p:stCondLst>
                                  <p:childTnLst>
                                    <p:set>
                                      <p:cBhvr>
                                        <p:cTn id="54" dur="1" fill="hold">
                                          <p:stCondLst>
                                            <p:cond delay="0"/>
                                          </p:stCondLst>
                                        </p:cTn>
                                        <p:tgtEl>
                                          <p:spTgt spid="393260"/>
                                        </p:tgtEl>
                                        <p:attrNameLst>
                                          <p:attrName>style.visibility</p:attrName>
                                        </p:attrNameLst>
                                      </p:cBhvr>
                                      <p:to>
                                        <p:strVal val="visible"/>
                                      </p:to>
                                    </p:set>
                                    <p:animEffect transition="in" filter="wipe(right)">
                                      <p:cBhvr>
                                        <p:cTn id="55" dur="1000"/>
                                        <p:tgtEl>
                                          <p:spTgt spid="393260"/>
                                        </p:tgtEl>
                                      </p:cBhvr>
                                    </p:animEffect>
                                  </p:childTnLst>
                                </p:cTn>
                              </p:par>
                            </p:childTnLst>
                          </p:cTn>
                        </p:par>
                        <p:par>
                          <p:cTn id="56" fill="hold" nodeType="afterGroup">
                            <p:stCondLst>
                              <p:cond delay="2000"/>
                            </p:stCondLst>
                            <p:childTnLst>
                              <p:par>
                                <p:cTn id="57" presetID="22" presetClass="entr" presetSubtype="4" fill="hold" nodeType="afterEffect">
                                  <p:stCondLst>
                                    <p:cond delay="0"/>
                                  </p:stCondLst>
                                  <p:childTnLst>
                                    <p:set>
                                      <p:cBhvr>
                                        <p:cTn id="58" dur="1" fill="hold">
                                          <p:stCondLst>
                                            <p:cond delay="0"/>
                                          </p:stCondLst>
                                        </p:cTn>
                                        <p:tgtEl>
                                          <p:spTgt spid="393261"/>
                                        </p:tgtEl>
                                        <p:attrNameLst>
                                          <p:attrName>style.visibility</p:attrName>
                                        </p:attrNameLst>
                                      </p:cBhvr>
                                      <p:to>
                                        <p:strVal val="visible"/>
                                      </p:to>
                                    </p:set>
                                    <p:animEffect transition="in" filter="wipe(down)">
                                      <p:cBhvr>
                                        <p:cTn id="59" dur="1000"/>
                                        <p:tgtEl>
                                          <p:spTgt spid="39326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393277"/>
                                        </p:tgtEl>
                                        <p:attrNameLst>
                                          <p:attrName>style.visibility</p:attrName>
                                        </p:attrNameLst>
                                      </p:cBhvr>
                                      <p:to>
                                        <p:strVal val="visible"/>
                                      </p:to>
                                    </p:set>
                                    <p:animEffect transition="in" filter="wipe(left)">
                                      <p:cBhvr>
                                        <p:cTn id="64" dur="1000"/>
                                        <p:tgtEl>
                                          <p:spTgt spid="393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4">
            <a:extLst>
              <a:ext uri="{FF2B5EF4-FFF2-40B4-BE49-F238E27FC236}">
                <a16:creationId xmlns:a16="http://schemas.microsoft.com/office/drawing/2014/main" id="{EC99D96A-20CB-436B-A7D6-7787D7E633B3}"/>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2pPr>
            <a:lvl3pPr marL="9144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3pPr>
            <a:lvl4pPr marL="13716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4pPr>
            <a:lvl5pPr marL="18288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9pPr>
          </a:lstStyle>
          <a:p>
            <a:fld id="{587EDEF4-F0A5-4643-B139-3AFA49F939C8}" type="slidenum">
              <a:rPr lang="en-US" altLang="zh-CN" smtClean="0"/>
              <a:pPr/>
              <a:t>14</a:t>
            </a:fld>
            <a:endParaRPr lang="en-US" altLang="zh-CN"/>
          </a:p>
        </p:txBody>
      </p:sp>
      <p:sp>
        <p:nvSpPr>
          <p:cNvPr id="395266" name="Rectangle 2">
            <a:extLst>
              <a:ext uri="{FF2B5EF4-FFF2-40B4-BE49-F238E27FC236}">
                <a16:creationId xmlns:a16="http://schemas.microsoft.com/office/drawing/2014/main" id="{1DE5F5BD-8C82-412E-84B9-EBCF9BD8B2C6}"/>
              </a:ext>
            </a:extLst>
          </p:cNvPr>
          <p:cNvSpPr>
            <a:spLocks noGrp="1" noChangeArrowheads="1"/>
          </p:cNvSpPr>
          <p:nvPr>
            <p:ph type="title"/>
          </p:nvPr>
        </p:nvSpPr>
        <p:spPr/>
        <p:txBody>
          <a:bodyPr/>
          <a:lstStyle/>
          <a:p>
            <a:r>
              <a:rPr lang="en-US" altLang="zh-CN"/>
              <a:t>IP Packet and ARP Packet</a:t>
            </a:r>
          </a:p>
        </p:txBody>
      </p:sp>
      <p:grpSp>
        <p:nvGrpSpPr>
          <p:cNvPr id="395267" name="Group 3">
            <a:extLst>
              <a:ext uri="{FF2B5EF4-FFF2-40B4-BE49-F238E27FC236}">
                <a16:creationId xmlns:a16="http://schemas.microsoft.com/office/drawing/2014/main" id="{44196F00-9910-469B-8092-727BA3B189B5}"/>
              </a:ext>
            </a:extLst>
          </p:cNvPr>
          <p:cNvGrpSpPr>
            <a:grpSpLocks/>
          </p:cNvGrpSpPr>
          <p:nvPr/>
        </p:nvGrpSpPr>
        <p:grpSpPr bwMode="auto">
          <a:xfrm>
            <a:off x="2987675" y="1700213"/>
            <a:ext cx="3600450" cy="4465637"/>
            <a:chOff x="1882" y="1298"/>
            <a:chExt cx="2268" cy="2449"/>
          </a:xfrm>
        </p:grpSpPr>
        <p:sp>
          <p:nvSpPr>
            <p:cNvPr id="395268" name="Line 4">
              <a:extLst>
                <a:ext uri="{FF2B5EF4-FFF2-40B4-BE49-F238E27FC236}">
                  <a16:creationId xmlns:a16="http://schemas.microsoft.com/office/drawing/2014/main" id="{E1B4057C-485D-44E4-9B11-B0CDB09ADE86}"/>
                </a:ext>
              </a:extLst>
            </p:cNvPr>
            <p:cNvSpPr>
              <a:spLocks noChangeShapeType="1"/>
            </p:cNvSpPr>
            <p:nvPr/>
          </p:nvSpPr>
          <p:spPr bwMode="auto">
            <a:xfrm>
              <a:off x="1882" y="1298"/>
              <a:ext cx="0" cy="244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5269" name="Line 5">
              <a:extLst>
                <a:ext uri="{FF2B5EF4-FFF2-40B4-BE49-F238E27FC236}">
                  <a16:creationId xmlns:a16="http://schemas.microsoft.com/office/drawing/2014/main" id="{FADF499A-A4D3-4A63-B2D8-46AF384C45BE}"/>
                </a:ext>
              </a:extLst>
            </p:cNvPr>
            <p:cNvSpPr>
              <a:spLocks noChangeShapeType="1"/>
            </p:cNvSpPr>
            <p:nvPr/>
          </p:nvSpPr>
          <p:spPr bwMode="auto">
            <a:xfrm>
              <a:off x="4150" y="1298"/>
              <a:ext cx="0" cy="244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5270" name="Group 6">
            <a:extLst>
              <a:ext uri="{FF2B5EF4-FFF2-40B4-BE49-F238E27FC236}">
                <a16:creationId xmlns:a16="http://schemas.microsoft.com/office/drawing/2014/main" id="{4145DB2F-87CF-442C-9B23-353834CE9DF4}"/>
              </a:ext>
            </a:extLst>
          </p:cNvPr>
          <p:cNvGrpSpPr>
            <a:grpSpLocks/>
          </p:cNvGrpSpPr>
          <p:nvPr/>
        </p:nvGrpSpPr>
        <p:grpSpPr bwMode="auto">
          <a:xfrm>
            <a:off x="2987675" y="3690938"/>
            <a:ext cx="3600450" cy="601662"/>
            <a:chOff x="1882" y="2325"/>
            <a:chExt cx="2268" cy="379"/>
          </a:xfrm>
        </p:grpSpPr>
        <p:sp>
          <p:nvSpPr>
            <p:cNvPr id="395271" name="Text Box 7">
              <a:extLst>
                <a:ext uri="{FF2B5EF4-FFF2-40B4-BE49-F238E27FC236}">
                  <a16:creationId xmlns:a16="http://schemas.microsoft.com/office/drawing/2014/main" id="{5268D894-F9B3-403A-B287-BA1A2EF810E5}"/>
                </a:ext>
              </a:extLst>
            </p:cNvPr>
            <p:cNvSpPr txBox="1">
              <a:spLocks noChangeArrowheads="1"/>
            </p:cNvSpPr>
            <p:nvPr/>
          </p:nvSpPr>
          <p:spPr bwMode="auto">
            <a:xfrm>
              <a:off x="2870" y="2325"/>
              <a:ext cx="2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rPr>
                <a:t>IP</a:t>
              </a:r>
            </a:p>
          </p:txBody>
        </p:sp>
        <p:sp>
          <p:nvSpPr>
            <p:cNvPr id="395272" name="Line 8">
              <a:extLst>
                <a:ext uri="{FF2B5EF4-FFF2-40B4-BE49-F238E27FC236}">
                  <a16:creationId xmlns:a16="http://schemas.microsoft.com/office/drawing/2014/main" id="{3311BD61-905E-4007-BDC1-C2CAA62DF8CF}"/>
                </a:ext>
              </a:extLst>
            </p:cNvPr>
            <p:cNvSpPr>
              <a:spLocks noChangeShapeType="1"/>
            </p:cNvSpPr>
            <p:nvPr/>
          </p:nvSpPr>
          <p:spPr bwMode="auto">
            <a:xfrm>
              <a:off x="1882" y="2386"/>
              <a:ext cx="2268" cy="318"/>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5273" name="Group 9">
            <a:extLst>
              <a:ext uri="{FF2B5EF4-FFF2-40B4-BE49-F238E27FC236}">
                <a16:creationId xmlns:a16="http://schemas.microsoft.com/office/drawing/2014/main" id="{68C33B5D-177C-436F-A114-1B60FED605D4}"/>
              </a:ext>
            </a:extLst>
          </p:cNvPr>
          <p:cNvGrpSpPr>
            <a:grpSpLocks/>
          </p:cNvGrpSpPr>
          <p:nvPr/>
        </p:nvGrpSpPr>
        <p:grpSpPr bwMode="auto">
          <a:xfrm>
            <a:off x="2987675" y="4052888"/>
            <a:ext cx="3600450" cy="600075"/>
            <a:chOff x="1882" y="2553"/>
            <a:chExt cx="2268" cy="378"/>
          </a:xfrm>
        </p:grpSpPr>
        <p:sp>
          <p:nvSpPr>
            <p:cNvPr id="395274" name="Text Box 10">
              <a:extLst>
                <a:ext uri="{FF2B5EF4-FFF2-40B4-BE49-F238E27FC236}">
                  <a16:creationId xmlns:a16="http://schemas.microsoft.com/office/drawing/2014/main" id="{BCC0254E-675E-4FDD-B877-9CDECD394AF1}"/>
                </a:ext>
              </a:extLst>
            </p:cNvPr>
            <p:cNvSpPr txBox="1">
              <a:spLocks noChangeArrowheads="1"/>
            </p:cNvSpPr>
            <p:nvPr/>
          </p:nvSpPr>
          <p:spPr bwMode="auto">
            <a:xfrm>
              <a:off x="2870" y="2553"/>
              <a:ext cx="2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rPr>
                <a:t>IP</a:t>
              </a:r>
            </a:p>
          </p:txBody>
        </p:sp>
        <p:sp>
          <p:nvSpPr>
            <p:cNvPr id="395275" name="Line 11">
              <a:extLst>
                <a:ext uri="{FF2B5EF4-FFF2-40B4-BE49-F238E27FC236}">
                  <a16:creationId xmlns:a16="http://schemas.microsoft.com/office/drawing/2014/main" id="{8E5A1A07-D5FF-4850-9967-4186EF9468B6}"/>
                </a:ext>
              </a:extLst>
            </p:cNvPr>
            <p:cNvSpPr>
              <a:spLocks noChangeShapeType="1"/>
            </p:cNvSpPr>
            <p:nvPr/>
          </p:nvSpPr>
          <p:spPr bwMode="auto">
            <a:xfrm>
              <a:off x="1882" y="2613"/>
              <a:ext cx="2268" cy="318"/>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5276" name="Group 12">
            <a:extLst>
              <a:ext uri="{FF2B5EF4-FFF2-40B4-BE49-F238E27FC236}">
                <a16:creationId xmlns:a16="http://schemas.microsoft.com/office/drawing/2014/main" id="{94DE86A5-01CC-4508-BBD4-7EC050F86C2B}"/>
              </a:ext>
            </a:extLst>
          </p:cNvPr>
          <p:cNvGrpSpPr>
            <a:grpSpLocks/>
          </p:cNvGrpSpPr>
          <p:nvPr/>
        </p:nvGrpSpPr>
        <p:grpSpPr bwMode="auto">
          <a:xfrm>
            <a:off x="2987675" y="4411663"/>
            <a:ext cx="3600450" cy="601662"/>
            <a:chOff x="1882" y="2779"/>
            <a:chExt cx="2268" cy="379"/>
          </a:xfrm>
        </p:grpSpPr>
        <p:sp>
          <p:nvSpPr>
            <p:cNvPr id="395277" name="Text Box 13">
              <a:extLst>
                <a:ext uri="{FF2B5EF4-FFF2-40B4-BE49-F238E27FC236}">
                  <a16:creationId xmlns:a16="http://schemas.microsoft.com/office/drawing/2014/main" id="{A7AFC42A-5B46-42E3-82E0-5FBDF19B3660}"/>
                </a:ext>
              </a:extLst>
            </p:cNvPr>
            <p:cNvSpPr txBox="1">
              <a:spLocks noChangeArrowheads="1"/>
            </p:cNvSpPr>
            <p:nvPr/>
          </p:nvSpPr>
          <p:spPr bwMode="auto">
            <a:xfrm>
              <a:off x="2870" y="2779"/>
              <a:ext cx="2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rPr>
                <a:t>IP</a:t>
              </a:r>
            </a:p>
          </p:txBody>
        </p:sp>
        <p:sp>
          <p:nvSpPr>
            <p:cNvPr id="395278" name="Line 14">
              <a:extLst>
                <a:ext uri="{FF2B5EF4-FFF2-40B4-BE49-F238E27FC236}">
                  <a16:creationId xmlns:a16="http://schemas.microsoft.com/office/drawing/2014/main" id="{620531D4-490F-4A26-ABD9-7AFFA6278484}"/>
                </a:ext>
              </a:extLst>
            </p:cNvPr>
            <p:cNvSpPr>
              <a:spLocks noChangeShapeType="1"/>
            </p:cNvSpPr>
            <p:nvPr/>
          </p:nvSpPr>
          <p:spPr bwMode="auto">
            <a:xfrm>
              <a:off x="1882" y="2840"/>
              <a:ext cx="2268" cy="318"/>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5279" name="Group 15">
            <a:extLst>
              <a:ext uri="{FF2B5EF4-FFF2-40B4-BE49-F238E27FC236}">
                <a16:creationId xmlns:a16="http://schemas.microsoft.com/office/drawing/2014/main" id="{F276C313-0F6F-491B-91FF-1AAB8862780F}"/>
              </a:ext>
            </a:extLst>
          </p:cNvPr>
          <p:cNvGrpSpPr>
            <a:grpSpLocks/>
          </p:cNvGrpSpPr>
          <p:nvPr/>
        </p:nvGrpSpPr>
        <p:grpSpPr bwMode="auto">
          <a:xfrm>
            <a:off x="2987675" y="5132388"/>
            <a:ext cx="3600450" cy="600075"/>
            <a:chOff x="1882" y="3233"/>
            <a:chExt cx="2268" cy="378"/>
          </a:xfrm>
        </p:grpSpPr>
        <p:sp>
          <p:nvSpPr>
            <p:cNvPr id="395280" name="Text Box 16">
              <a:extLst>
                <a:ext uri="{FF2B5EF4-FFF2-40B4-BE49-F238E27FC236}">
                  <a16:creationId xmlns:a16="http://schemas.microsoft.com/office/drawing/2014/main" id="{D68A3103-4919-4D84-9688-7BA03E17DE52}"/>
                </a:ext>
              </a:extLst>
            </p:cNvPr>
            <p:cNvSpPr txBox="1">
              <a:spLocks noChangeArrowheads="1"/>
            </p:cNvSpPr>
            <p:nvPr/>
          </p:nvSpPr>
          <p:spPr bwMode="auto">
            <a:xfrm>
              <a:off x="2870" y="3233"/>
              <a:ext cx="2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rPr>
                <a:t>IP</a:t>
              </a:r>
            </a:p>
          </p:txBody>
        </p:sp>
        <p:sp>
          <p:nvSpPr>
            <p:cNvPr id="395281" name="Line 17">
              <a:extLst>
                <a:ext uri="{FF2B5EF4-FFF2-40B4-BE49-F238E27FC236}">
                  <a16:creationId xmlns:a16="http://schemas.microsoft.com/office/drawing/2014/main" id="{CF96E63E-FFD4-44B5-B4BE-9661A9E88FE9}"/>
                </a:ext>
              </a:extLst>
            </p:cNvPr>
            <p:cNvSpPr>
              <a:spLocks noChangeShapeType="1"/>
            </p:cNvSpPr>
            <p:nvPr/>
          </p:nvSpPr>
          <p:spPr bwMode="auto">
            <a:xfrm>
              <a:off x="1882" y="3294"/>
              <a:ext cx="2268" cy="317"/>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5282" name="Group 18">
            <a:extLst>
              <a:ext uri="{FF2B5EF4-FFF2-40B4-BE49-F238E27FC236}">
                <a16:creationId xmlns:a16="http://schemas.microsoft.com/office/drawing/2014/main" id="{4875E7C8-5095-46B6-AF1A-5EA250CD3109}"/>
              </a:ext>
            </a:extLst>
          </p:cNvPr>
          <p:cNvGrpSpPr>
            <a:grpSpLocks/>
          </p:cNvGrpSpPr>
          <p:nvPr/>
        </p:nvGrpSpPr>
        <p:grpSpPr bwMode="auto">
          <a:xfrm>
            <a:off x="2987675" y="2274888"/>
            <a:ext cx="3600450" cy="649287"/>
            <a:chOff x="1882" y="1433"/>
            <a:chExt cx="2268" cy="409"/>
          </a:xfrm>
        </p:grpSpPr>
        <p:sp>
          <p:nvSpPr>
            <p:cNvPr id="395283" name="Text Box 19">
              <a:extLst>
                <a:ext uri="{FF2B5EF4-FFF2-40B4-BE49-F238E27FC236}">
                  <a16:creationId xmlns:a16="http://schemas.microsoft.com/office/drawing/2014/main" id="{39550D7D-7B00-4BC2-8F8F-0C5EC887D41D}"/>
                </a:ext>
              </a:extLst>
            </p:cNvPr>
            <p:cNvSpPr txBox="1">
              <a:spLocks noChangeArrowheads="1"/>
            </p:cNvSpPr>
            <p:nvPr/>
          </p:nvSpPr>
          <p:spPr bwMode="auto">
            <a:xfrm>
              <a:off x="2465" y="1433"/>
              <a:ext cx="11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solidFill>
                    <a:schemeClr val="folHlink"/>
                  </a:solidFill>
                  <a:effectLst/>
                </a:rPr>
                <a:t>ARP request</a:t>
              </a:r>
            </a:p>
          </p:txBody>
        </p:sp>
        <p:sp>
          <p:nvSpPr>
            <p:cNvPr id="395284" name="Line 20">
              <a:extLst>
                <a:ext uri="{FF2B5EF4-FFF2-40B4-BE49-F238E27FC236}">
                  <a16:creationId xmlns:a16="http://schemas.microsoft.com/office/drawing/2014/main" id="{01B78C19-02C1-43E1-9BAE-08A8D838CE68}"/>
                </a:ext>
              </a:extLst>
            </p:cNvPr>
            <p:cNvSpPr>
              <a:spLocks noChangeShapeType="1"/>
            </p:cNvSpPr>
            <p:nvPr/>
          </p:nvSpPr>
          <p:spPr bwMode="auto">
            <a:xfrm>
              <a:off x="1882" y="1525"/>
              <a:ext cx="2268" cy="317"/>
            </a:xfrm>
            <a:prstGeom prst="line">
              <a:avLst/>
            </a:prstGeom>
            <a:noFill/>
            <a:ln w="285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5285" name="Group 21">
            <a:extLst>
              <a:ext uri="{FF2B5EF4-FFF2-40B4-BE49-F238E27FC236}">
                <a16:creationId xmlns:a16="http://schemas.microsoft.com/office/drawing/2014/main" id="{3194BA08-C739-4E6C-8DA3-8AD20672CB2C}"/>
              </a:ext>
            </a:extLst>
          </p:cNvPr>
          <p:cNvGrpSpPr>
            <a:grpSpLocks/>
          </p:cNvGrpSpPr>
          <p:nvPr/>
        </p:nvGrpSpPr>
        <p:grpSpPr bwMode="auto">
          <a:xfrm>
            <a:off x="2987675" y="2971800"/>
            <a:ext cx="3600450" cy="600075"/>
            <a:chOff x="1882" y="1872"/>
            <a:chExt cx="2268" cy="378"/>
          </a:xfrm>
        </p:grpSpPr>
        <p:sp>
          <p:nvSpPr>
            <p:cNvPr id="395286" name="Text Box 22">
              <a:extLst>
                <a:ext uri="{FF2B5EF4-FFF2-40B4-BE49-F238E27FC236}">
                  <a16:creationId xmlns:a16="http://schemas.microsoft.com/office/drawing/2014/main" id="{997580CB-1406-40C4-82A1-B7577F7326CE}"/>
                </a:ext>
              </a:extLst>
            </p:cNvPr>
            <p:cNvSpPr txBox="1">
              <a:spLocks noChangeArrowheads="1"/>
            </p:cNvSpPr>
            <p:nvPr/>
          </p:nvSpPr>
          <p:spPr bwMode="auto">
            <a:xfrm>
              <a:off x="2551" y="1872"/>
              <a:ext cx="9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solidFill>
                    <a:schemeClr val="folHlink"/>
                  </a:solidFill>
                  <a:effectLst/>
                </a:rPr>
                <a:t>ARP reply</a:t>
              </a:r>
            </a:p>
          </p:txBody>
        </p:sp>
        <p:sp>
          <p:nvSpPr>
            <p:cNvPr id="395287" name="Line 23">
              <a:extLst>
                <a:ext uri="{FF2B5EF4-FFF2-40B4-BE49-F238E27FC236}">
                  <a16:creationId xmlns:a16="http://schemas.microsoft.com/office/drawing/2014/main" id="{8BA4725B-0263-46FC-BED0-DF9DC3C54679}"/>
                </a:ext>
              </a:extLst>
            </p:cNvPr>
            <p:cNvSpPr>
              <a:spLocks noChangeShapeType="1"/>
            </p:cNvSpPr>
            <p:nvPr/>
          </p:nvSpPr>
          <p:spPr bwMode="auto">
            <a:xfrm flipH="1">
              <a:off x="1882" y="1933"/>
              <a:ext cx="2268" cy="317"/>
            </a:xfrm>
            <a:prstGeom prst="line">
              <a:avLst/>
            </a:prstGeom>
            <a:noFill/>
            <a:ln w="285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5288" name="Group 24">
            <a:extLst>
              <a:ext uri="{FF2B5EF4-FFF2-40B4-BE49-F238E27FC236}">
                <a16:creationId xmlns:a16="http://schemas.microsoft.com/office/drawing/2014/main" id="{C44A9DFE-59B7-4DF6-A791-10F15A590072}"/>
              </a:ext>
            </a:extLst>
          </p:cNvPr>
          <p:cNvGrpSpPr>
            <a:grpSpLocks/>
          </p:cNvGrpSpPr>
          <p:nvPr/>
        </p:nvGrpSpPr>
        <p:grpSpPr bwMode="auto">
          <a:xfrm>
            <a:off x="974725" y="4916488"/>
            <a:ext cx="2012950" cy="457200"/>
            <a:chOff x="614" y="3097"/>
            <a:chExt cx="1268" cy="288"/>
          </a:xfrm>
        </p:grpSpPr>
        <p:sp>
          <p:nvSpPr>
            <p:cNvPr id="395289" name="Text Box 25">
              <a:extLst>
                <a:ext uri="{FF2B5EF4-FFF2-40B4-BE49-F238E27FC236}">
                  <a16:creationId xmlns:a16="http://schemas.microsoft.com/office/drawing/2014/main" id="{9BBE78D7-F83C-4127-851F-C87EE1AAAA58}"/>
                </a:ext>
              </a:extLst>
            </p:cNvPr>
            <p:cNvSpPr txBox="1">
              <a:spLocks noChangeArrowheads="1"/>
            </p:cNvSpPr>
            <p:nvPr/>
          </p:nvSpPr>
          <p:spPr bwMode="auto">
            <a:xfrm>
              <a:off x="614" y="3097"/>
              <a:ext cx="8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effectLst/>
                </a:rPr>
                <a:t>IP packet</a:t>
              </a:r>
            </a:p>
          </p:txBody>
        </p:sp>
        <p:cxnSp>
          <p:nvCxnSpPr>
            <p:cNvPr id="395290" name="AutoShape 26">
              <a:extLst>
                <a:ext uri="{FF2B5EF4-FFF2-40B4-BE49-F238E27FC236}">
                  <a16:creationId xmlns:a16="http://schemas.microsoft.com/office/drawing/2014/main" id="{0586A42A-385C-4564-85B1-0D3F479B6CFD}"/>
                </a:ext>
              </a:extLst>
            </p:cNvPr>
            <p:cNvCxnSpPr>
              <a:cxnSpLocks noChangeShapeType="1"/>
              <a:stCxn id="395289" idx="3"/>
              <a:endCxn id="395281" idx="0"/>
            </p:cNvCxnSpPr>
            <p:nvPr/>
          </p:nvCxnSpPr>
          <p:spPr bwMode="auto">
            <a:xfrm>
              <a:off x="1507" y="3241"/>
              <a:ext cx="375" cy="4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95291" name="AutoShape 27">
            <a:extLst>
              <a:ext uri="{FF2B5EF4-FFF2-40B4-BE49-F238E27FC236}">
                <a16:creationId xmlns:a16="http://schemas.microsoft.com/office/drawing/2014/main" id="{9178603F-BAD8-46BB-967D-ABC0CD522467}"/>
              </a:ext>
            </a:extLst>
          </p:cNvPr>
          <p:cNvSpPr>
            <a:spLocks noChangeArrowheads="1"/>
          </p:cNvSpPr>
          <p:nvPr/>
        </p:nvSpPr>
        <p:spPr bwMode="auto">
          <a:xfrm>
            <a:off x="1292794" y="4190692"/>
            <a:ext cx="1291087" cy="467342"/>
          </a:xfrm>
          <a:prstGeom prst="wedgeRoundRectCallout">
            <a:avLst>
              <a:gd name="adj1" fmla="val 71880"/>
              <a:gd name="adj2" fmla="val -158139"/>
              <a:gd name="adj3" fmla="val 16667"/>
            </a:avLst>
          </a:prstGeom>
          <a:solidFill>
            <a:srgbClr val="660066"/>
          </a:solidFill>
          <a:ln w="9525">
            <a:solidFill>
              <a:schemeClr val="tx1"/>
            </a:solidFill>
            <a:miter lim="800000"/>
            <a:headEnd/>
            <a:tailEnd/>
          </a:ln>
          <a:effectLst>
            <a:outerShdw dist="107763" dir="2700000" algn="ctr" rotWithShape="0">
              <a:schemeClr val="bg2">
                <a:alpha val="50000"/>
              </a:schemeClr>
            </a:outerShdw>
          </a:effectLst>
        </p:spPr>
        <p:txBody>
          <a:bodyPr wrap="none" lIns="72000" tIns="72000" rIns="72000" bIns="72000" anchor="ctr" anchorCtr="1">
            <a:spAutoFit/>
          </a:bodyPr>
          <a:lstStyle/>
          <a:p>
            <a:pPr algn="ctr"/>
            <a:r>
              <a:rPr lang="en-US" altLang="zh-CN" dirty="0">
                <a:solidFill>
                  <a:schemeClr val="bg1"/>
                </a:solidFill>
                <a:effectLst>
                  <a:outerShdw blurRad="38100" dist="38100" dir="2700000" algn="tl">
                    <a:srgbClr val="000000"/>
                  </a:outerShdw>
                </a:effectLst>
              </a:rPr>
              <a:t>Binding B</a:t>
            </a:r>
          </a:p>
        </p:txBody>
      </p:sp>
      <p:grpSp>
        <p:nvGrpSpPr>
          <p:cNvPr id="395292" name="Group 28">
            <a:extLst>
              <a:ext uri="{FF2B5EF4-FFF2-40B4-BE49-F238E27FC236}">
                <a16:creationId xmlns:a16="http://schemas.microsoft.com/office/drawing/2014/main" id="{73ABC334-AAC9-447A-9259-EF9C801E411D}"/>
              </a:ext>
            </a:extLst>
          </p:cNvPr>
          <p:cNvGrpSpPr>
            <a:grpSpLocks/>
          </p:cNvGrpSpPr>
          <p:nvPr/>
        </p:nvGrpSpPr>
        <p:grpSpPr bwMode="auto">
          <a:xfrm>
            <a:off x="974725" y="2133600"/>
            <a:ext cx="2012950" cy="457200"/>
            <a:chOff x="614" y="1344"/>
            <a:chExt cx="1268" cy="288"/>
          </a:xfrm>
        </p:grpSpPr>
        <p:sp>
          <p:nvSpPr>
            <p:cNvPr id="395293" name="Text Box 29">
              <a:extLst>
                <a:ext uri="{FF2B5EF4-FFF2-40B4-BE49-F238E27FC236}">
                  <a16:creationId xmlns:a16="http://schemas.microsoft.com/office/drawing/2014/main" id="{3C003D36-6051-40FB-87D1-1C4B0B356171}"/>
                </a:ext>
              </a:extLst>
            </p:cNvPr>
            <p:cNvSpPr txBox="1">
              <a:spLocks noChangeArrowheads="1"/>
            </p:cNvSpPr>
            <p:nvPr/>
          </p:nvSpPr>
          <p:spPr bwMode="auto">
            <a:xfrm>
              <a:off x="614" y="1344"/>
              <a:ext cx="8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effectLst/>
                </a:rPr>
                <a:t>IP packet</a:t>
              </a:r>
            </a:p>
          </p:txBody>
        </p:sp>
        <p:cxnSp>
          <p:nvCxnSpPr>
            <p:cNvPr id="395294" name="AutoShape 30">
              <a:extLst>
                <a:ext uri="{FF2B5EF4-FFF2-40B4-BE49-F238E27FC236}">
                  <a16:creationId xmlns:a16="http://schemas.microsoft.com/office/drawing/2014/main" id="{53E57534-6B1C-4A9D-B374-59524740749C}"/>
                </a:ext>
              </a:extLst>
            </p:cNvPr>
            <p:cNvCxnSpPr>
              <a:cxnSpLocks noChangeShapeType="1"/>
              <a:stCxn id="395293" idx="3"/>
            </p:cNvCxnSpPr>
            <p:nvPr/>
          </p:nvCxnSpPr>
          <p:spPr bwMode="auto">
            <a:xfrm>
              <a:off x="1507" y="1488"/>
              <a:ext cx="375" cy="4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95295" name="Group 31">
            <a:extLst>
              <a:ext uri="{FF2B5EF4-FFF2-40B4-BE49-F238E27FC236}">
                <a16:creationId xmlns:a16="http://schemas.microsoft.com/office/drawing/2014/main" id="{06A5D667-87C0-42B5-BEFA-51EF0BC645E5}"/>
              </a:ext>
            </a:extLst>
          </p:cNvPr>
          <p:cNvGrpSpPr>
            <a:grpSpLocks/>
          </p:cNvGrpSpPr>
          <p:nvPr/>
        </p:nvGrpSpPr>
        <p:grpSpPr bwMode="auto">
          <a:xfrm>
            <a:off x="974725" y="2466975"/>
            <a:ext cx="2012950" cy="457200"/>
            <a:chOff x="614" y="1554"/>
            <a:chExt cx="1268" cy="288"/>
          </a:xfrm>
        </p:grpSpPr>
        <p:sp>
          <p:nvSpPr>
            <p:cNvPr id="395296" name="Text Box 32">
              <a:extLst>
                <a:ext uri="{FF2B5EF4-FFF2-40B4-BE49-F238E27FC236}">
                  <a16:creationId xmlns:a16="http://schemas.microsoft.com/office/drawing/2014/main" id="{B5EF733B-2462-4A9C-9E8E-77FCA0C3D57B}"/>
                </a:ext>
              </a:extLst>
            </p:cNvPr>
            <p:cNvSpPr txBox="1">
              <a:spLocks noChangeArrowheads="1"/>
            </p:cNvSpPr>
            <p:nvPr/>
          </p:nvSpPr>
          <p:spPr bwMode="auto">
            <a:xfrm>
              <a:off x="614" y="1554"/>
              <a:ext cx="8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effectLst/>
                </a:rPr>
                <a:t>IP packet</a:t>
              </a:r>
            </a:p>
          </p:txBody>
        </p:sp>
        <p:cxnSp>
          <p:nvCxnSpPr>
            <p:cNvPr id="395297" name="AutoShape 33">
              <a:extLst>
                <a:ext uri="{FF2B5EF4-FFF2-40B4-BE49-F238E27FC236}">
                  <a16:creationId xmlns:a16="http://schemas.microsoft.com/office/drawing/2014/main" id="{D89115D6-0D40-410C-AFC9-5185F9978265}"/>
                </a:ext>
              </a:extLst>
            </p:cNvPr>
            <p:cNvCxnSpPr>
              <a:cxnSpLocks noChangeShapeType="1"/>
              <a:stCxn id="395296" idx="3"/>
            </p:cNvCxnSpPr>
            <p:nvPr/>
          </p:nvCxnSpPr>
          <p:spPr bwMode="auto">
            <a:xfrm>
              <a:off x="1507" y="1698"/>
              <a:ext cx="375" cy="4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95298" name="Group 34">
            <a:extLst>
              <a:ext uri="{FF2B5EF4-FFF2-40B4-BE49-F238E27FC236}">
                <a16:creationId xmlns:a16="http://schemas.microsoft.com/office/drawing/2014/main" id="{5285CF3F-37F7-453E-8B99-69F665AE49B4}"/>
              </a:ext>
            </a:extLst>
          </p:cNvPr>
          <p:cNvGrpSpPr>
            <a:grpSpLocks/>
          </p:cNvGrpSpPr>
          <p:nvPr/>
        </p:nvGrpSpPr>
        <p:grpSpPr bwMode="auto">
          <a:xfrm>
            <a:off x="974725" y="2827338"/>
            <a:ext cx="2012950" cy="457200"/>
            <a:chOff x="614" y="1781"/>
            <a:chExt cx="1268" cy="288"/>
          </a:xfrm>
        </p:grpSpPr>
        <p:sp>
          <p:nvSpPr>
            <p:cNvPr id="395299" name="Text Box 35">
              <a:extLst>
                <a:ext uri="{FF2B5EF4-FFF2-40B4-BE49-F238E27FC236}">
                  <a16:creationId xmlns:a16="http://schemas.microsoft.com/office/drawing/2014/main" id="{B6944C82-E1F3-4ADE-8DFE-4D8480C9120F}"/>
                </a:ext>
              </a:extLst>
            </p:cNvPr>
            <p:cNvSpPr txBox="1">
              <a:spLocks noChangeArrowheads="1"/>
            </p:cNvSpPr>
            <p:nvPr/>
          </p:nvSpPr>
          <p:spPr bwMode="auto">
            <a:xfrm>
              <a:off x="614" y="1781"/>
              <a:ext cx="8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effectLst/>
                </a:rPr>
                <a:t>IP packet</a:t>
              </a:r>
            </a:p>
          </p:txBody>
        </p:sp>
        <p:cxnSp>
          <p:nvCxnSpPr>
            <p:cNvPr id="395300" name="AutoShape 36">
              <a:extLst>
                <a:ext uri="{FF2B5EF4-FFF2-40B4-BE49-F238E27FC236}">
                  <a16:creationId xmlns:a16="http://schemas.microsoft.com/office/drawing/2014/main" id="{63FBA9C0-543E-4A10-8A4A-3ED941C41555}"/>
                </a:ext>
              </a:extLst>
            </p:cNvPr>
            <p:cNvCxnSpPr>
              <a:cxnSpLocks noChangeShapeType="1"/>
              <a:stCxn id="395299" idx="3"/>
            </p:cNvCxnSpPr>
            <p:nvPr/>
          </p:nvCxnSpPr>
          <p:spPr bwMode="auto">
            <a:xfrm>
              <a:off x="1507" y="1925"/>
              <a:ext cx="375" cy="4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95301" name="Line 37">
            <a:extLst>
              <a:ext uri="{FF2B5EF4-FFF2-40B4-BE49-F238E27FC236}">
                <a16:creationId xmlns:a16="http://schemas.microsoft.com/office/drawing/2014/main" id="{9B311A65-8CBC-4BAA-8891-5AD50DFC8531}"/>
              </a:ext>
            </a:extLst>
          </p:cNvPr>
          <p:cNvSpPr>
            <a:spLocks noChangeShapeType="1"/>
          </p:cNvSpPr>
          <p:nvPr/>
        </p:nvSpPr>
        <p:spPr bwMode="auto">
          <a:xfrm>
            <a:off x="2987675" y="2420938"/>
            <a:ext cx="360363" cy="1368425"/>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5302" name="Line 38">
            <a:extLst>
              <a:ext uri="{FF2B5EF4-FFF2-40B4-BE49-F238E27FC236}">
                <a16:creationId xmlns:a16="http://schemas.microsoft.com/office/drawing/2014/main" id="{17E4A58B-8D89-49CD-8D04-90C2A4A4DD93}"/>
              </a:ext>
            </a:extLst>
          </p:cNvPr>
          <p:cNvSpPr>
            <a:spLocks noChangeShapeType="1"/>
          </p:cNvSpPr>
          <p:nvPr/>
        </p:nvSpPr>
        <p:spPr bwMode="auto">
          <a:xfrm>
            <a:off x="2987675" y="2781300"/>
            <a:ext cx="288925" cy="1439863"/>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5303" name="Line 39">
            <a:extLst>
              <a:ext uri="{FF2B5EF4-FFF2-40B4-BE49-F238E27FC236}">
                <a16:creationId xmlns:a16="http://schemas.microsoft.com/office/drawing/2014/main" id="{D29A99C3-09E5-42EE-8860-254A0A2C4219}"/>
              </a:ext>
            </a:extLst>
          </p:cNvPr>
          <p:cNvSpPr>
            <a:spLocks noChangeShapeType="1"/>
          </p:cNvSpPr>
          <p:nvPr/>
        </p:nvSpPr>
        <p:spPr bwMode="auto">
          <a:xfrm>
            <a:off x="2987675" y="3141663"/>
            <a:ext cx="144463" cy="1366837"/>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5304" name="AutoShape 40">
            <a:extLst>
              <a:ext uri="{FF2B5EF4-FFF2-40B4-BE49-F238E27FC236}">
                <a16:creationId xmlns:a16="http://schemas.microsoft.com/office/drawing/2014/main" id="{40E937A5-A27C-4D9A-AB59-99932FCD4D11}"/>
              </a:ext>
            </a:extLst>
          </p:cNvPr>
          <p:cNvSpPr>
            <a:spLocks noChangeArrowheads="1"/>
          </p:cNvSpPr>
          <p:nvPr/>
        </p:nvSpPr>
        <p:spPr bwMode="auto">
          <a:xfrm>
            <a:off x="3604485" y="1552267"/>
            <a:ext cx="1444492" cy="467342"/>
          </a:xfrm>
          <a:prstGeom prst="wedgeRoundRectCallout">
            <a:avLst>
              <a:gd name="adj1" fmla="val -81208"/>
              <a:gd name="adj2" fmla="val 116764"/>
              <a:gd name="adj3" fmla="val 16667"/>
            </a:avLst>
          </a:prstGeom>
          <a:solidFill>
            <a:srgbClr val="660066"/>
          </a:solidFill>
          <a:ln w="9525">
            <a:solidFill>
              <a:schemeClr val="tx1"/>
            </a:solidFill>
            <a:miter lim="800000"/>
            <a:headEnd/>
            <a:tailEnd/>
          </a:ln>
          <a:effectLst>
            <a:outerShdw dist="107763" dir="2700000" algn="ctr" rotWithShape="0">
              <a:schemeClr val="bg2">
                <a:alpha val="50000"/>
              </a:schemeClr>
            </a:outerShdw>
          </a:effectLst>
        </p:spPr>
        <p:txBody>
          <a:bodyPr wrap="none" lIns="72000" tIns="72000" rIns="72000" bIns="72000" anchor="ctr" anchorCtr="1">
            <a:spAutoFit/>
          </a:bodyPr>
          <a:lstStyle/>
          <a:p>
            <a:pPr algn="ctr"/>
            <a:r>
              <a:rPr lang="en-US" altLang="zh-CN" dirty="0">
                <a:solidFill>
                  <a:schemeClr val="bg1"/>
                </a:solidFill>
                <a:effectLst>
                  <a:outerShdw blurRad="38100" dist="38100" dir="2700000" algn="tl">
                    <a:srgbClr val="000000"/>
                  </a:outerShdw>
                </a:effectLst>
              </a:rPr>
              <a:t>No binding</a:t>
            </a:r>
          </a:p>
        </p:txBody>
      </p:sp>
      <p:sp>
        <p:nvSpPr>
          <p:cNvPr id="395305" name="Text Box 41">
            <a:extLst>
              <a:ext uri="{FF2B5EF4-FFF2-40B4-BE49-F238E27FC236}">
                <a16:creationId xmlns:a16="http://schemas.microsoft.com/office/drawing/2014/main" id="{7F3DD46A-F530-436D-923C-B11F4CA767C2}"/>
              </a:ext>
            </a:extLst>
          </p:cNvPr>
          <p:cNvSpPr txBox="1">
            <a:spLocks noChangeArrowheads="1"/>
          </p:cNvSpPr>
          <p:nvPr/>
        </p:nvSpPr>
        <p:spPr bwMode="auto">
          <a:xfrm>
            <a:off x="2771775" y="1268413"/>
            <a:ext cx="368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A</a:t>
            </a:r>
          </a:p>
        </p:txBody>
      </p:sp>
      <p:sp>
        <p:nvSpPr>
          <p:cNvPr id="395306" name="Text Box 42">
            <a:extLst>
              <a:ext uri="{FF2B5EF4-FFF2-40B4-BE49-F238E27FC236}">
                <a16:creationId xmlns:a16="http://schemas.microsoft.com/office/drawing/2014/main" id="{352BC63F-F33A-4F50-8574-AEA01DB35383}"/>
              </a:ext>
            </a:extLst>
          </p:cNvPr>
          <p:cNvSpPr txBox="1">
            <a:spLocks noChangeArrowheads="1"/>
          </p:cNvSpPr>
          <p:nvPr/>
        </p:nvSpPr>
        <p:spPr bwMode="auto">
          <a:xfrm>
            <a:off x="6372225" y="1268413"/>
            <a:ext cx="368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B</a:t>
            </a:r>
          </a:p>
        </p:txBody>
      </p:sp>
      <p:sp>
        <p:nvSpPr>
          <p:cNvPr id="395307" name="AutoShape 43">
            <a:extLst>
              <a:ext uri="{FF2B5EF4-FFF2-40B4-BE49-F238E27FC236}">
                <a16:creationId xmlns:a16="http://schemas.microsoft.com/office/drawing/2014/main" id="{CFBA9CA9-4FB2-44BA-82D2-D12062877331}"/>
              </a:ext>
            </a:extLst>
          </p:cNvPr>
          <p:cNvSpPr>
            <a:spLocks noChangeArrowheads="1"/>
          </p:cNvSpPr>
          <p:nvPr/>
        </p:nvSpPr>
        <p:spPr bwMode="auto">
          <a:xfrm>
            <a:off x="6982394" y="3323917"/>
            <a:ext cx="1291087" cy="467342"/>
          </a:xfrm>
          <a:prstGeom prst="wedgeRoundRectCallout">
            <a:avLst>
              <a:gd name="adj1" fmla="val -72306"/>
              <a:gd name="adj2" fmla="val -115986"/>
              <a:gd name="adj3" fmla="val 16667"/>
            </a:avLst>
          </a:prstGeom>
          <a:solidFill>
            <a:srgbClr val="660066"/>
          </a:solidFill>
          <a:ln w="9525">
            <a:solidFill>
              <a:schemeClr val="tx1"/>
            </a:solidFill>
            <a:miter lim="800000"/>
            <a:headEnd/>
            <a:tailEnd/>
          </a:ln>
          <a:effectLst>
            <a:outerShdw dist="107763" dir="2700000" algn="ctr" rotWithShape="0">
              <a:schemeClr val="bg2">
                <a:alpha val="50000"/>
              </a:schemeClr>
            </a:outerShdw>
          </a:effectLst>
        </p:spPr>
        <p:txBody>
          <a:bodyPr wrap="none" lIns="72000" tIns="72000" rIns="72000" bIns="72000" anchor="ctr" anchorCtr="1">
            <a:spAutoFit/>
          </a:bodyPr>
          <a:lstStyle/>
          <a:p>
            <a:pPr algn="ctr"/>
            <a:r>
              <a:rPr lang="en-US" altLang="zh-CN">
                <a:solidFill>
                  <a:schemeClr val="bg1"/>
                </a:solidFill>
                <a:effectLst>
                  <a:outerShdw blurRad="38100" dist="38100" dir="2700000" algn="tl">
                    <a:srgbClr val="000000"/>
                  </a:outerShdw>
                </a:effectLst>
              </a:rPr>
              <a:t>Binding 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95292"/>
                                        </p:tgtEl>
                                        <p:attrNameLst>
                                          <p:attrName>style.visibility</p:attrName>
                                        </p:attrNameLst>
                                      </p:cBhvr>
                                      <p:to>
                                        <p:strVal val="visible"/>
                                      </p:to>
                                    </p:set>
                                    <p:animEffect transition="in" filter="wipe(left)">
                                      <p:cBhvr>
                                        <p:cTn id="7" dur="1000"/>
                                        <p:tgtEl>
                                          <p:spTgt spid="395292"/>
                                        </p:tgtEl>
                                      </p:cBhvr>
                                    </p:animEffect>
                                  </p:childTnLst>
                                </p:cTn>
                              </p:par>
                            </p:childTnLst>
                          </p:cTn>
                        </p:par>
                        <p:par>
                          <p:cTn id="8" fill="hold" nodeType="afterGroup">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395304"/>
                                        </p:tgtEl>
                                        <p:attrNameLst>
                                          <p:attrName>style.visibility</p:attrName>
                                        </p:attrNameLst>
                                      </p:cBhvr>
                                      <p:to>
                                        <p:strVal val="visible"/>
                                      </p:to>
                                    </p:set>
                                    <p:animEffect transition="in" filter="dissolve">
                                      <p:cBhvr>
                                        <p:cTn id="11" dur="500"/>
                                        <p:tgtEl>
                                          <p:spTgt spid="39530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95282"/>
                                        </p:tgtEl>
                                        <p:attrNameLst>
                                          <p:attrName>style.visibility</p:attrName>
                                        </p:attrNameLst>
                                      </p:cBhvr>
                                      <p:to>
                                        <p:strVal val="visible"/>
                                      </p:to>
                                    </p:set>
                                    <p:animEffect transition="in" filter="wipe(left)">
                                      <p:cBhvr>
                                        <p:cTn id="16" dur="1000"/>
                                        <p:tgtEl>
                                          <p:spTgt spid="395282"/>
                                        </p:tgtEl>
                                      </p:cBhvr>
                                    </p:animEffect>
                                  </p:childTnLst>
                                </p:cTn>
                              </p:par>
                              <p:par>
                                <p:cTn id="17" presetID="22" presetClass="entr" presetSubtype="8" fill="hold" nodeType="withEffect">
                                  <p:stCondLst>
                                    <p:cond delay="0"/>
                                  </p:stCondLst>
                                  <p:childTnLst>
                                    <p:set>
                                      <p:cBhvr>
                                        <p:cTn id="18" dur="1" fill="hold">
                                          <p:stCondLst>
                                            <p:cond delay="0"/>
                                          </p:stCondLst>
                                        </p:cTn>
                                        <p:tgtEl>
                                          <p:spTgt spid="395295"/>
                                        </p:tgtEl>
                                        <p:attrNameLst>
                                          <p:attrName>style.visibility</p:attrName>
                                        </p:attrNameLst>
                                      </p:cBhvr>
                                      <p:to>
                                        <p:strVal val="visible"/>
                                      </p:to>
                                    </p:set>
                                    <p:animEffect transition="in" filter="wipe(left)">
                                      <p:cBhvr>
                                        <p:cTn id="19" dur="1000"/>
                                        <p:tgtEl>
                                          <p:spTgt spid="39529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95307"/>
                                        </p:tgtEl>
                                        <p:attrNameLst>
                                          <p:attrName>style.visibility</p:attrName>
                                        </p:attrNameLst>
                                      </p:cBhvr>
                                      <p:to>
                                        <p:strVal val="visible"/>
                                      </p:to>
                                    </p:set>
                                    <p:animEffect transition="in" filter="dissolve">
                                      <p:cBhvr>
                                        <p:cTn id="24" dur="500"/>
                                        <p:tgtEl>
                                          <p:spTgt spid="395307"/>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395298"/>
                                        </p:tgtEl>
                                        <p:attrNameLst>
                                          <p:attrName>style.visibility</p:attrName>
                                        </p:attrNameLst>
                                      </p:cBhvr>
                                      <p:to>
                                        <p:strVal val="visible"/>
                                      </p:to>
                                    </p:set>
                                    <p:animEffect transition="in" filter="wipe(left)">
                                      <p:cBhvr>
                                        <p:cTn id="28" dur="1000"/>
                                        <p:tgtEl>
                                          <p:spTgt spid="395298"/>
                                        </p:tgtEl>
                                      </p:cBhvr>
                                    </p:animEffect>
                                  </p:childTnLst>
                                </p:cTn>
                              </p:par>
                              <p:par>
                                <p:cTn id="29" presetID="22" presetClass="entr" presetSubtype="2" fill="hold" nodeType="withEffect">
                                  <p:stCondLst>
                                    <p:cond delay="0"/>
                                  </p:stCondLst>
                                  <p:childTnLst>
                                    <p:set>
                                      <p:cBhvr>
                                        <p:cTn id="30" dur="1" fill="hold">
                                          <p:stCondLst>
                                            <p:cond delay="0"/>
                                          </p:stCondLst>
                                        </p:cTn>
                                        <p:tgtEl>
                                          <p:spTgt spid="395285"/>
                                        </p:tgtEl>
                                        <p:attrNameLst>
                                          <p:attrName>style.visibility</p:attrName>
                                        </p:attrNameLst>
                                      </p:cBhvr>
                                      <p:to>
                                        <p:strVal val="visible"/>
                                      </p:to>
                                    </p:set>
                                    <p:animEffect transition="in" filter="wipe(right)">
                                      <p:cBhvr>
                                        <p:cTn id="31" dur="1000"/>
                                        <p:tgtEl>
                                          <p:spTgt spid="39528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95291"/>
                                        </p:tgtEl>
                                        <p:attrNameLst>
                                          <p:attrName>style.visibility</p:attrName>
                                        </p:attrNameLst>
                                      </p:cBhvr>
                                      <p:to>
                                        <p:strVal val="visible"/>
                                      </p:to>
                                    </p:set>
                                    <p:animEffect transition="in" filter="dissolve">
                                      <p:cBhvr>
                                        <p:cTn id="36" dur="500"/>
                                        <p:tgtEl>
                                          <p:spTgt spid="395291"/>
                                        </p:tgtEl>
                                      </p:cBhvr>
                                    </p:animEffect>
                                  </p:childTnLst>
                                </p:cTn>
                              </p:par>
                            </p:childTnLst>
                          </p:cTn>
                        </p:par>
                        <p:par>
                          <p:cTn id="37" fill="hold" nodeType="afterGroup">
                            <p:stCondLst>
                              <p:cond delay="500"/>
                            </p:stCondLst>
                            <p:childTnLst>
                              <p:par>
                                <p:cTn id="38" presetID="22" presetClass="entr" presetSubtype="1" fill="hold" nodeType="afterEffect">
                                  <p:stCondLst>
                                    <p:cond delay="0"/>
                                  </p:stCondLst>
                                  <p:childTnLst>
                                    <p:set>
                                      <p:cBhvr>
                                        <p:cTn id="39" dur="1" fill="hold">
                                          <p:stCondLst>
                                            <p:cond delay="0"/>
                                          </p:stCondLst>
                                        </p:cTn>
                                        <p:tgtEl>
                                          <p:spTgt spid="395301"/>
                                        </p:tgtEl>
                                        <p:attrNameLst>
                                          <p:attrName>style.visibility</p:attrName>
                                        </p:attrNameLst>
                                      </p:cBhvr>
                                      <p:to>
                                        <p:strVal val="visible"/>
                                      </p:to>
                                    </p:set>
                                    <p:animEffect transition="in" filter="wipe(up)">
                                      <p:cBhvr>
                                        <p:cTn id="40" dur="500"/>
                                        <p:tgtEl>
                                          <p:spTgt spid="395301"/>
                                        </p:tgtEl>
                                      </p:cBhvr>
                                    </p:animEffect>
                                  </p:childTnLst>
                                </p:cTn>
                              </p:par>
                              <p:par>
                                <p:cTn id="41" presetID="22" presetClass="entr" presetSubtype="1" fill="hold" nodeType="withEffect">
                                  <p:stCondLst>
                                    <p:cond delay="0"/>
                                  </p:stCondLst>
                                  <p:childTnLst>
                                    <p:set>
                                      <p:cBhvr>
                                        <p:cTn id="42" dur="1" fill="hold">
                                          <p:stCondLst>
                                            <p:cond delay="0"/>
                                          </p:stCondLst>
                                        </p:cTn>
                                        <p:tgtEl>
                                          <p:spTgt spid="395302"/>
                                        </p:tgtEl>
                                        <p:attrNameLst>
                                          <p:attrName>style.visibility</p:attrName>
                                        </p:attrNameLst>
                                      </p:cBhvr>
                                      <p:to>
                                        <p:strVal val="visible"/>
                                      </p:to>
                                    </p:set>
                                    <p:animEffect transition="in" filter="wipe(up)">
                                      <p:cBhvr>
                                        <p:cTn id="43" dur="500"/>
                                        <p:tgtEl>
                                          <p:spTgt spid="395302"/>
                                        </p:tgtEl>
                                      </p:cBhvr>
                                    </p:animEffect>
                                  </p:childTnLst>
                                </p:cTn>
                              </p:par>
                              <p:par>
                                <p:cTn id="44" presetID="22" presetClass="entr" presetSubtype="1" fill="hold" nodeType="withEffect">
                                  <p:stCondLst>
                                    <p:cond delay="0"/>
                                  </p:stCondLst>
                                  <p:childTnLst>
                                    <p:set>
                                      <p:cBhvr>
                                        <p:cTn id="45" dur="1" fill="hold">
                                          <p:stCondLst>
                                            <p:cond delay="0"/>
                                          </p:stCondLst>
                                        </p:cTn>
                                        <p:tgtEl>
                                          <p:spTgt spid="395303"/>
                                        </p:tgtEl>
                                        <p:attrNameLst>
                                          <p:attrName>style.visibility</p:attrName>
                                        </p:attrNameLst>
                                      </p:cBhvr>
                                      <p:to>
                                        <p:strVal val="visible"/>
                                      </p:to>
                                    </p:set>
                                    <p:animEffect transition="in" filter="wipe(up)">
                                      <p:cBhvr>
                                        <p:cTn id="46" dur="500"/>
                                        <p:tgtEl>
                                          <p:spTgt spid="395303"/>
                                        </p:tgtEl>
                                      </p:cBhvr>
                                    </p:animEffect>
                                  </p:childTnLst>
                                </p:cTn>
                              </p:par>
                            </p:childTnLst>
                          </p:cTn>
                        </p:par>
                        <p:par>
                          <p:cTn id="47" fill="hold" nodeType="afterGroup">
                            <p:stCondLst>
                              <p:cond delay="1000"/>
                            </p:stCondLst>
                            <p:childTnLst>
                              <p:par>
                                <p:cTn id="48" presetID="22" presetClass="entr" presetSubtype="8" fill="hold" nodeType="afterEffect">
                                  <p:stCondLst>
                                    <p:cond delay="0"/>
                                  </p:stCondLst>
                                  <p:childTnLst>
                                    <p:set>
                                      <p:cBhvr>
                                        <p:cTn id="49" dur="1" fill="hold">
                                          <p:stCondLst>
                                            <p:cond delay="0"/>
                                          </p:stCondLst>
                                        </p:cTn>
                                        <p:tgtEl>
                                          <p:spTgt spid="395270"/>
                                        </p:tgtEl>
                                        <p:attrNameLst>
                                          <p:attrName>style.visibility</p:attrName>
                                        </p:attrNameLst>
                                      </p:cBhvr>
                                      <p:to>
                                        <p:strVal val="visible"/>
                                      </p:to>
                                    </p:set>
                                    <p:animEffect transition="in" filter="wipe(left)">
                                      <p:cBhvr>
                                        <p:cTn id="50" dur="1000"/>
                                        <p:tgtEl>
                                          <p:spTgt spid="395270"/>
                                        </p:tgtEl>
                                      </p:cBhvr>
                                    </p:animEffect>
                                  </p:childTnLst>
                                </p:cTn>
                              </p:par>
                              <p:par>
                                <p:cTn id="51" presetID="22" presetClass="entr" presetSubtype="8" fill="hold" nodeType="withEffect">
                                  <p:stCondLst>
                                    <p:cond delay="0"/>
                                  </p:stCondLst>
                                  <p:childTnLst>
                                    <p:set>
                                      <p:cBhvr>
                                        <p:cTn id="52" dur="1" fill="hold">
                                          <p:stCondLst>
                                            <p:cond delay="0"/>
                                          </p:stCondLst>
                                        </p:cTn>
                                        <p:tgtEl>
                                          <p:spTgt spid="395273"/>
                                        </p:tgtEl>
                                        <p:attrNameLst>
                                          <p:attrName>style.visibility</p:attrName>
                                        </p:attrNameLst>
                                      </p:cBhvr>
                                      <p:to>
                                        <p:strVal val="visible"/>
                                      </p:to>
                                    </p:set>
                                    <p:animEffect transition="in" filter="wipe(left)">
                                      <p:cBhvr>
                                        <p:cTn id="53" dur="1000"/>
                                        <p:tgtEl>
                                          <p:spTgt spid="395273"/>
                                        </p:tgtEl>
                                      </p:cBhvr>
                                    </p:animEffect>
                                  </p:childTnLst>
                                </p:cTn>
                              </p:par>
                              <p:par>
                                <p:cTn id="54" presetID="22" presetClass="entr" presetSubtype="8" fill="hold" nodeType="withEffect">
                                  <p:stCondLst>
                                    <p:cond delay="0"/>
                                  </p:stCondLst>
                                  <p:childTnLst>
                                    <p:set>
                                      <p:cBhvr>
                                        <p:cTn id="55" dur="1" fill="hold">
                                          <p:stCondLst>
                                            <p:cond delay="0"/>
                                          </p:stCondLst>
                                        </p:cTn>
                                        <p:tgtEl>
                                          <p:spTgt spid="395276"/>
                                        </p:tgtEl>
                                        <p:attrNameLst>
                                          <p:attrName>style.visibility</p:attrName>
                                        </p:attrNameLst>
                                      </p:cBhvr>
                                      <p:to>
                                        <p:strVal val="visible"/>
                                      </p:to>
                                    </p:set>
                                    <p:animEffect transition="in" filter="wipe(left)">
                                      <p:cBhvr>
                                        <p:cTn id="56" dur="1000"/>
                                        <p:tgtEl>
                                          <p:spTgt spid="395276"/>
                                        </p:tgtEl>
                                      </p:cBhvr>
                                    </p:animEffect>
                                  </p:childTnLst>
                                </p:cTn>
                              </p:par>
                            </p:childTnLst>
                          </p:cTn>
                        </p:par>
                        <p:par>
                          <p:cTn id="57" fill="hold" nodeType="afterGroup">
                            <p:stCondLst>
                              <p:cond delay="2000"/>
                            </p:stCondLst>
                            <p:childTnLst>
                              <p:par>
                                <p:cTn id="58" presetID="22" presetClass="entr" presetSubtype="8" fill="hold" nodeType="afterEffect">
                                  <p:stCondLst>
                                    <p:cond delay="0"/>
                                  </p:stCondLst>
                                  <p:childTnLst>
                                    <p:set>
                                      <p:cBhvr>
                                        <p:cTn id="59" dur="1" fill="hold">
                                          <p:stCondLst>
                                            <p:cond delay="0"/>
                                          </p:stCondLst>
                                        </p:cTn>
                                        <p:tgtEl>
                                          <p:spTgt spid="395288"/>
                                        </p:tgtEl>
                                        <p:attrNameLst>
                                          <p:attrName>style.visibility</p:attrName>
                                        </p:attrNameLst>
                                      </p:cBhvr>
                                      <p:to>
                                        <p:strVal val="visible"/>
                                      </p:to>
                                    </p:set>
                                    <p:animEffect transition="in" filter="wipe(left)">
                                      <p:cBhvr>
                                        <p:cTn id="60" dur="1000"/>
                                        <p:tgtEl>
                                          <p:spTgt spid="395288"/>
                                        </p:tgtEl>
                                      </p:cBhvr>
                                    </p:animEffect>
                                  </p:childTnLst>
                                </p:cTn>
                              </p:par>
                            </p:childTnLst>
                          </p:cTn>
                        </p:par>
                        <p:par>
                          <p:cTn id="61" fill="hold" nodeType="afterGroup">
                            <p:stCondLst>
                              <p:cond delay="3000"/>
                            </p:stCondLst>
                            <p:childTnLst>
                              <p:par>
                                <p:cTn id="62" presetID="22" presetClass="entr" presetSubtype="8" fill="hold" nodeType="afterEffect">
                                  <p:stCondLst>
                                    <p:cond delay="0"/>
                                  </p:stCondLst>
                                  <p:childTnLst>
                                    <p:set>
                                      <p:cBhvr>
                                        <p:cTn id="63" dur="1" fill="hold">
                                          <p:stCondLst>
                                            <p:cond delay="0"/>
                                          </p:stCondLst>
                                        </p:cTn>
                                        <p:tgtEl>
                                          <p:spTgt spid="395279"/>
                                        </p:tgtEl>
                                        <p:attrNameLst>
                                          <p:attrName>style.visibility</p:attrName>
                                        </p:attrNameLst>
                                      </p:cBhvr>
                                      <p:to>
                                        <p:strVal val="visible"/>
                                      </p:to>
                                    </p:set>
                                    <p:animEffect transition="in" filter="wipe(left)">
                                      <p:cBhvr>
                                        <p:cTn id="64" dur="1000"/>
                                        <p:tgtEl>
                                          <p:spTgt spid="395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91" grpId="0" animBg="1"/>
      <p:bldP spid="395304" grpId="0" animBg="1"/>
      <p:bldP spid="39530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A479A29E-8813-49D1-8351-18577A79083E}"/>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2pPr>
            <a:lvl3pPr marL="9144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3pPr>
            <a:lvl4pPr marL="13716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4pPr>
            <a:lvl5pPr marL="18288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9pPr>
          </a:lstStyle>
          <a:p>
            <a:fld id="{19463413-31BD-455E-AF0A-1E6EB627DD73}" type="slidenum">
              <a:rPr lang="en-US" altLang="zh-CN" smtClean="0"/>
              <a:pPr/>
              <a:t>15</a:t>
            </a:fld>
            <a:endParaRPr lang="en-US" altLang="zh-CN"/>
          </a:p>
        </p:txBody>
      </p:sp>
      <p:sp>
        <p:nvSpPr>
          <p:cNvPr id="377858" name="Rectangle 2">
            <a:extLst>
              <a:ext uri="{FF2B5EF4-FFF2-40B4-BE49-F238E27FC236}">
                <a16:creationId xmlns:a16="http://schemas.microsoft.com/office/drawing/2014/main" id="{BD5D1B33-F220-4C61-8CA1-401E26D27789}"/>
              </a:ext>
            </a:extLst>
          </p:cNvPr>
          <p:cNvSpPr>
            <a:spLocks noGrp="1" noChangeArrowheads="1"/>
          </p:cNvSpPr>
          <p:nvPr>
            <p:ph type="title"/>
          </p:nvPr>
        </p:nvSpPr>
        <p:spPr>
          <a:xfrm>
            <a:off x="609600" y="365125"/>
            <a:ext cx="7886700" cy="1325563"/>
          </a:xfrm>
        </p:spPr>
        <p:txBody>
          <a:bodyPr/>
          <a:lstStyle/>
          <a:p>
            <a:r>
              <a:rPr lang="en-US" altLang="zh-CN" dirty="0"/>
              <a:t>Example</a:t>
            </a:r>
          </a:p>
        </p:txBody>
      </p:sp>
      <p:sp>
        <p:nvSpPr>
          <p:cNvPr id="377859" name="Rectangle 3">
            <a:extLst>
              <a:ext uri="{FF2B5EF4-FFF2-40B4-BE49-F238E27FC236}">
                <a16:creationId xmlns:a16="http://schemas.microsoft.com/office/drawing/2014/main" id="{7CD42AC5-CB52-4306-8325-26949B6FA033}"/>
              </a:ext>
            </a:extLst>
          </p:cNvPr>
          <p:cNvSpPr>
            <a:spLocks noGrp="1" noChangeArrowheads="1"/>
          </p:cNvSpPr>
          <p:nvPr>
            <p:ph type="body" idx="1"/>
          </p:nvPr>
        </p:nvSpPr>
        <p:spPr>
          <a:xfrm>
            <a:off x="457200" y="1253331"/>
            <a:ext cx="8362950" cy="4351338"/>
          </a:xfrm>
        </p:spPr>
        <p:txBody>
          <a:bodyPr/>
          <a:lstStyle/>
          <a:p>
            <a:r>
              <a:rPr lang="en-US" altLang="zh-CN" b="0" dirty="0">
                <a:solidFill>
                  <a:schemeClr val="folHlink"/>
                </a:solidFill>
                <a:effectLst/>
              </a:rPr>
              <a:t>A host</a:t>
            </a:r>
            <a:r>
              <a:rPr lang="en-US" altLang="zh-CN" b="0" dirty="0">
                <a:effectLst/>
              </a:rPr>
              <a:t> with IP address </a:t>
            </a:r>
            <a:r>
              <a:rPr lang="en-US" altLang="zh-CN" b="0" dirty="0">
                <a:solidFill>
                  <a:schemeClr val="folHlink"/>
                </a:solidFill>
                <a:effectLst/>
              </a:rPr>
              <a:t>130.23.43.20</a:t>
            </a:r>
            <a:r>
              <a:rPr lang="en-US" altLang="zh-CN" b="0" dirty="0">
                <a:effectLst/>
              </a:rPr>
              <a:t> and physical address </a:t>
            </a:r>
            <a:r>
              <a:rPr lang="en-US" altLang="zh-CN" b="0" dirty="0">
                <a:solidFill>
                  <a:schemeClr val="folHlink"/>
                </a:solidFill>
                <a:effectLst/>
              </a:rPr>
              <a:t>0xB23455102210</a:t>
            </a:r>
            <a:r>
              <a:rPr lang="en-US" altLang="zh-CN" b="0" dirty="0">
                <a:effectLst/>
              </a:rPr>
              <a:t> has a packet to send to </a:t>
            </a:r>
            <a:r>
              <a:rPr lang="en-US" altLang="zh-CN" b="0" dirty="0">
                <a:solidFill>
                  <a:srgbClr val="00B0F0"/>
                </a:solidFill>
                <a:effectLst/>
              </a:rPr>
              <a:t>another host </a:t>
            </a:r>
            <a:r>
              <a:rPr lang="en-US" altLang="zh-CN" b="0" dirty="0">
                <a:effectLst/>
              </a:rPr>
              <a:t>with IP address </a:t>
            </a:r>
            <a:r>
              <a:rPr lang="en-US" altLang="zh-CN" b="0" dirty="0">
                <a:solidFill>
                  <a:srgbClr val="00B0F0"/>
                </a:solidFill>
                <a:effectLst/>
              </a:rPr>
              <a:t>130.23.43.25</a:t>
            </a:r>
            <a:r>
              <a:rPr lang="en-US" altLang="zh-CN" b="0" dirty="0">
                <a:effectLst/>
              </a:rPr>
              <a:t> and physical address </a:t>
            </a:r>
            <a:r>
              <a:rPr lang="en-US" altLang="zh-CN" b="0" dirty="0">
                <a:solidFill>
                  <a:srgbClr val="00B0F0"/>
                </a:solidFill>
                <a:effectLst/>
              </a:rPr>
              <a:t>0xA46EF45983AB</a:t>
            </a:r>
            <a:r>
              <a:rPr lang="en-US" altLang="zh-CN" b="0" dirty="0">
                <a:effectLst/>
              </a:rPr>
              <a:t>. The two hosts are on the same Ethernet network. </a:t>
            </a:r>
            <a:r>
              <a:rPr lang="en-US" altLang="zh-CN" b="0" dirty="0">
                <a:solidFill>
                  <a:schemeClr val="accent2">
                    <a:lumMod val="75000"/>
                  </a:schemeClr>
                </a:solidFill>
                <a:effectLst/>
              </a:rPr>
              <a:t>Show the ARP request and reply packets encapsulated in Ethernet frames</a:t>
            </a:r>
            <a:r>
              <a:rPr lang="en-US" altLang="zh-CN" b="0" dirty="0">
                <a:effectLst/>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8096CDEC-695D-4F87-8A60-9403F581AC65}"/>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2pPr>
            <a:lvl3pPr marL="9144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3pPr>
            <a:lvl4pPr marL="13716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4pPr>
            <a:lvl5pPr marL="18288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9pPr>
          </a:lstStyle>
          <a:p>
            <a:fld id="{19463413-31BD-455E-AF0A-1E6EB627DD73}" type="slidenum">
              <a:rPr lang="en-US" altLang="zh-CN" smtClean="0"/>
              <a:pPr/>
              <a:t>16</a:t>
            </a:fld>
            <a:endParaRPr lang="en-US" altLang="zh-CN"/>
          </a:p>
        </p:txBody>
      </p:sp>
      <p:sp>
        <p:nvSpPr>
          <p:cNvPr id="378887" name="Rectangle 7">
            <a:extLst>
              <a:ext uri="{FF2B5EF4-FFF2-40B4-BE49-F238E27FC236}">
                <a16:creationId xmlns:a16="http://schemas.microsoft.com/office/drawing/2014/main" id="{5A6E674C-7DB5-48FA-B36D-0917B6F993CE}"/>
              </a:ext>
            </a:extLst>
          </p:cNvPr>
          <p:cNvSpPr>
            <a:spLocks noChangeArrowheads="1"/>
          </p:cNvSpPr>
          <p:nvPr/>
        </p:nvSpPr>
        <p:spPr bwMode="auto">
          <a:xfrm>
            <a:off x="250825" y="1557338"/>
            <a:ext cx="8675688" cy="4679950"/>
          </a:xfrm>
          <a:prstGeom prst="rect">
            <a:avLst/>
          </a:prstGeom>
          <a:solidFill>
            <a:schemeClr val="tx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zh-CN" altLang="en-US"/>
          </a:p>
        </p:txBody>
      </p:sp>
      <p:sp>
        <p:nvSpPr>
          <p:cNvPr id="378885" name="Rectangle 5">
            <a:extLst>
              <a:ext uri="{FF2B5EF4-FFF2-40B4-BE49-F238E27FC236}">
                <a16:creationId xmlns:a16="http://schemas.microsoft.com/office/drawing/2014/main" id="{26BE7F56-9A89-4D07-9A2A-C17479CEF21A}"/>
              </a:ext>
            </a:extLst>
          </p:cNvPr>
          <p:cNvSpPr>
            <a:spLocks noGrp="1" noChangeArrowheads="1"/>
          </p:cNvSpPr>
          <p:nvPr>
            <p:ph type="title"/>
          </p:nvPr>
        </p:nvSpPr>
        <p:spPr/>
        <p:txBody>
          <a:bodyPr/>
          <a:lstStyle/>
          <a:p>
            <a:r>
              <a:rPr lang="en-US" altLang="zh-CN"/>
              <a:t>Example: ARP Request</a:t>
            </a:r>
          </a:p>
        </p:txBody>
      </p:sp>
      <p:pic>
        <p:nvPicPr>
          <p:cNvPr id="378884" name="Picture 4">
            <a:extLst>
              <a:ext uri="{FF2B5EF4-FFF2-40B4-BE49-F238E27FC236}">
                <a16:creationId xmlns:a16="http://schemas.microsoft.com/office/drawing/2014/main" id="{8B93D898-D65A-43E7-9B0B-199FC8B580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42900" y="1631950"/>
            <a:ext cx="8496300" cy="4530725"/>
          </a:xfrm>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8096CDEC-695D-4F87-8A60-9403F581AC65}"/>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2pPr>
            <a:lvl3pPr marL="9144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3pPr>
            <a:lvl4pPr marL="13716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4pPr>
            <a:lvl5pPr marL="18288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9pPr>
          </a:lstStyle>
          <a:p>
            <a:fld id="{19463413-31BD-455E-AF0A-1E6EB627DD73}" type="slidenum">
              <a:rPr lang="en-US" altLang="zh-CN" smtClean="0"/>
              <a:pPr/>
              <a:t>17</a:t>
            </a:fld>
            <a:endParaRPr lang="en-US" altLang="zh-CN"/>
          </a:p>
        </p:txBody>
      </p:sp>
      <p:sp>
        <p:nvSpPr>
          <p:cNvPr id="378887" name="Rectangle 7">
            <a:extLst>
              <a:ext uri="{FF2B5EF4-FFF2-40B4-BE49-F238E27FC236}">
                <a16:creationId xmlns:a16="http://schemas.microsoft.com/office/drawing/2014/main" id="{5A6E674C-7DB5-48FA-B36D-0917B6F993CE}"/>
              </a:ext>
            </a:extLst>
          </p:cNvPr>
          <p:cNvSpPr>
            <a:spLocks noChangeArrowheads="1"/>
          </p:cNvSpPr>
          <p:nvPr/>
        </p:nvSpPr>
        <p:spPr bwMode="auto">
          <a:xfrm>
            <a:off x="250825" y="1557338"/>
            <a:ext cx="8675688" cy="4679950"/>
          </a:xfrm>
          <a:prstGeom prst="rect">
            <a:avLst/>
          </a:prstGeom>
          <a:solidFill>
            <a:schemeClr val="tx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zh-CN" altLang="en-US"/>
          </a:p>
        </p:txBody>
      </p:sp>
      <p:sp>
        <p:nvSpPr>
          <p:cNvPr id="378885" name="Rectangle 5">
            <a:extLst>
              <a:ext uri="{FF2B5EF4-FFF2-40B4-BE49-F238E27FC236}">
                <a16:creationId xmlns:a16="http://schemas.microsoft.com/office/drawing/2014/main" id="{26BE7F56-9A89-4D07-9A2A-C17479CEF21A}"/>
              </a:ext>
            </a:extLst>
          </p:cNvPr>
          <p:cNvSpPr>
            <a:spLocks noGrp="1" noChangeArrowheads="1"/>
          </p:cNvSpPr>
          <p:nvPr>
            <p:ph type="title"/>
          </p:nvPr>
        </p:nvSpPr>
        <p:spPr/>
        <p:txBody>
          <a:bodyPr/>
          <a:lstStyle/>
          <a:p>
            <a:r>
              <a:rPr lang="en-US" altLang="zh-CN"/>
              <a:t>Example: ARP Request</a:t>
            </a:r>
          </a:p>
        </p:txBody>
      </p:sp>
      <p:pic>
        <p:nvPicPr>
          <p:cNvPr id="378884" name="Picture 4">
            <a:extLst>
              <a:ext uri="{FF2B5EF4-FFF2-40B4-BE49-F238E27FC236}">
                <a16:creationId xmlns:a16="http://schemas.microsoft.com/office/drawing/2014/main" id="{8B93D898-D65A-43E7-9B0B-199FC8B580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42900" y="1635125"/>
            <a:ext cx="8496300" cy="4530725"/>
          </a:xfrm>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9C6E709C-83EC-4380-A957-0FC9686B6DDA}"/>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2pPr>
            <a:lvl3pPr marL="9144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3pPr>
            <a:lvl4pPr marL="13716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4pPr>
            <a:lvl5pPr marL="18288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9pPr>
          </a:lstStyle>
          <a:p>
            <a:fld id="{19463413-31BD-455E-AF0A-1E6EB627DD73}" type="slidenum">
              <a:rPr lang="en-US" altLang="zh-CN" smtClean="0"/>
              <a:pPr/>
              <a:t>18</a:t>
            </a:fld>
            <a:endParaRPr lang="en-US" altLang="zh-CN"/>
          </a:p>
        </p:txBody>
      </p:sp>
      <p:sp>
        <p:nvSpPr>
          <p:cNvPr id="328710" name="Rectangle 6">
            <a:extLst>
              <a:ext uri="{FF2B5EF4-FFF2-40B4-BE49-F238E27FC236}">
                <a16:creationId xmlns:a16="http://schemas.microsoft.com/office/drawing/2014/main" id="{1AB6D652-9155-40B9-8D00-93CD97411085}"/>
              </a:ext>
            </a:extLst>
          </p:cNvPr>
          <p:cNvSpPr>
            <a:spLocks noGrp="1" noChangeArrowheads="1"/>
          </p:cNvSpPr>
          <p:nvPr>
            <p:ph type="title"/>
          </p:nvPr>
        </p:nvSpPr>
        <p:spPr/>
        <p:txBody>
          <a:bodyPr/>
          <a:lstStyle/>
          <a:p>
            <a:r>
              <a:rPr lang="en-US" altLang="zh-CN"/>
              <a:t>Example: ARP Request Packet</a:t>
            </a:r>
          </a:p>
        </p:txBody>
      </p:sp>
      <p:pic>
        <p:nvPicPr>
          <p:cNvPr id="328709" name="Picture 5" descr="ARP request">
            <a:extLst>
              <a:ext uri="{FF2B5EF4-FFF2-40B4-BE49-F238E27FC236}">
                <a16:creationId xmlns:a16="http://schemas.microsoft.com/office/drawing/2014/main" id="{73731E40-E789-4E8F-9E99-3CD5460CED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3850" y="1125538"/>
            <a:ext cx="8496300" cy="5327650"/>
          </a:xfrm>
          <a:noFill/>
          <a:ln/>
          <a:effectLst>
            <a:outerShdw dist="107763" dir="2700000" algn="ctr" rotWithShape="0">
              <a:schemeClr val="bg2">
                <a:alpha val="50000"/>
              </a:schemeClr>
            </a:outerShdw>
          </a:effectLst>
        </p:spPr>
      </p:pic>
      <p:sp>
        <p:nvSpPr>
          <p:cNvPr id="328725" name="Freeform 21">
            <a:extLst>
              <a:ext uri="{FF2B5EF4-FFF2-40B4-BE49-F238E27FC236}">
                <a16:creationId xmlns:a16="http://schemas.microsoft.com/office/drawing/2014/main" id="{38E0C557-737C-41BD-B3BC-1C7D890A4C89}"/>
              </a:ext>
            </a:extLst>
          </p:cNvPr>
          <p:cNvSpPr>
            <a:spLocks/>
          </p:cNvSpPr>
          <p:nvPr/>
        </p:nvSpPr>
        <p:spPr bwMode="auto">
          <a:xfrm>
            <a:off x="1331913" y="5659438"/>
            <a:ext cx="4895850" cy="561975"/>
          </a:xfrm>
          <a:custGeom>
            <a:avLst/>
            <a:gdLst>
              <a:gd name="T0" fmla="*/ 0 w 3084"/>
              <a:gd name="T1" fmla="*/ 136 h 408"/>
              <a:gd name="T2" fmla="*/ 2721 w 3084"/>
              <a:gd name="T3" fmla="*/ 136 h 408"/>
              <a:gd name="T4" fmla="*/ 2721 w 3084"/>
              <a:gd name="T5" fmla="*/ 0 h 408"/>
              <a:gd name="T6" fmla="*/ 3084 w 3084"/>
              <a:gd name="T7" fmla="*/ 0 h 408"/>
              <a:gd name="T8" fmla="*/ 3084 w 3084"/>
              <a:gd name="T9" fmla="*/ 272 h 408"/>
              <a:gd name="T10" fmla="*/ 1905 w 3084"/>
              <a:gd name="T11" fmla="*/ 272 h 408"/>
              <a:gd name="T12" fmla="*/ 1905 w 3084"/>
              <a:gd name="T13" fmla="*/ 408 h 408"/>
              <a:gd name="T14" fmla="*/ 0 w 3084"/>
              <a:gd name="T15" fmla="*/ 408 h 408"/>
              <a:gd name="T16" fmla="*/ 0 w 3084"/>
              <a:gd name="T17" fmla="*/ 13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4" h="408">
                <a:moveTo>
                  <a:pt x="0" y="136"/>
                </a:moveTo>
                <a:lnTo>
                  <a:pt x="2721" y="136"/>
                </a:lnTo>
                <a:lnTo>
                  <a:pt x="2721" y="0"/>
                </a:lnTo>
                <a:lnTo>
                  <a:pt x="3084" y="0"/>
                </a:lnTo>
                <a:lnTo>
                  <a:pt x="3084" y="272"/>
                </a:lnTo>
                <a:lnTo>
                  <a:pt x="1905" y="272"/>
                </a:lnTo>
                <a:lnTo>
                  <a:pt x="1905" y="408"/>
                </a:lnTo>
                <a:lnTo>
                  <a:pt x="0" y="408"/>
                </a:lnTo>
                <a:lnTo>
                  <a:pt x="0" y="136"/>
                </a:lnTo>
                <a:close/>
              </a:path>
            </a:pathLst>
          </a:custGeom>
          <a:solidFill>
            <a:srgbClr val="A50021">
              <a:alpha val="20000"/>
            </a:srgbClr>
          </a:solidFill>
          <a:ln w="9525" cmpd="sng">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6" name="Rectangle 22">
            <a:extLst>
              <a:ext uri="{FF2B5EF4-FFF2-40B4-BE49-F238E27FC236}">
                <a16:creationId xmlns:a16="http://schemas.microsoft.com/office/drawing/2014/main" id="{16D4A251-6B70-459C-B8A9-97C32E5F244E}"/>
              </a:ext>
            </a:extLst>
          </p:cNvPr>
          <p:cNvSpPr>
            <a:spLocks noChangeArrowheads="1"/>
          </p:cNvSpPr>
          <p:nvPr/>
        </p:nvSpPr>
        <p:spPr bwMode="auto">
          <a:xfrm>
            <a:off x="1438275" y="2997200"/>
            <a:ext cx="4537075" cy="1979613"/>
          </a:xfrm>
          <a:prstGeom prst="rect">
            <a:avLst/>
          </a:prstGeom>
          <a:solidFill>
            <a:srgbClr val="A50021">
              <a:alpha val="20000"/>
            </a:srgbClr>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28726"/>
                                        </p:tgtEl>
                                        <p:attrNameLst>
                                          <p:attrName>style.visibility</p:attrName>
                                        </p:attrNameLst>
                                      </p:cBhvr>
                                      <p:to>
                                        <p:strVal val="visible"/>
                                      </p:to>
                                    </p:set>
                                    <p:animEffect transition="in" filter="fade">
                                      <p:cBhvr>
                                        <p:cTn id="7" dur="1000"/>
                                        <p:tgtEl>
                                          <p:spTgt spid="328726"/>
                                        </p:tgtEl>
                                      </p:cBhvr>
                                    </p:animEffect>
                                  </p:childTnLst>
                                </p:cTn>
                              </p:par>
                              <p:par>
                                <p:cTn id="8" presetID="10" presetClass="entr" presetSubtype="0" fill="hold" nodeType="withEffect">
                                  <p:stCondLst>
                                    <p:cond delay="0"/>
                                  </p:stCondLst>
                                  <p:childTnLst>
                                    <p:set>
                                      <p:cBhvr>
                                        <p:cTn id="9" dur="1" fill="hold">
                                          <p:stCondLst>
                                            <p:cond delay="0"/>
                                          </p:stCondLst>
                                        </p:cTn>
                                        <p:tgtEl>
                                          <p:spTgt spid="328725"/>
                                        </p:tgtEl>
                                        <p:attrNameLst>
                                          <p:attrName>style.visibility</p:attrName>
                                        </p:attrNameLst>
                                      </p:cBhvr>
                                      <p:to>
                                        <p:strVal val="visible"/>
                                      </p:to>
                                    </p:set>
                                    <p:animEffect transition="in" filter="fade">
                                      <p:cBhvr>
                                        <p:cTn id="10" dur="1000"/>
                                        <p:tgtEl>
                                          <p:spTgt spid="328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D93990A2-D80F-41AC-8DA9-CCF7B9062A04}"/>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2pPr>
            <a:lvl3pPr marL="9144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3pPr>
            <a:lvl4pPr marL="13716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4pPr>
            <a:lvl5pPr marL="18288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9pPr>
          </a:lstStyle>
          <a:p>
            <a:fld id="{19463413-31BD-455E-AF0A-1E6EB627DD73}" type="slidenum">
              <a:rPr lang="en-US" altLang="zh-CN" smtClean="0"/>
              <a:pPr/>
              <a:t>19</a:t>
            </a:fld>
            <a:endParaRPr lang="en-US" altLang="zh-CN"/>
          </a:p>
        </p:txBody>
      </p:sp>
      <p:sp>
        <p:nvSpPr>
          <p:cNvPr id="332802" name="Rectangle 2">
            <a:extLst>
              <a:ext uri="{FF2B5EF4-FFF2-40B4-BE49-F238E27FC236}">
                <a16:creationId xmlns:a16="http://schemas.microsoft.com/office/drawing/2014/main" id="{3786B725-5696-443F-AB62-EA77186A39BF}"/>
              </a:ext>
            </a:extLst>
          </p:cNvPr>
          <p:cNvSpPr>
            <a:spLocks noGrp="1" noChangeArrowheads="1"/>
          </p:cNvSpPr>
          <p:nvPr>
            <p:ph type="title"/>
          </p:nvPr>
        </p:nvSpPr>
        <p:spPr/>
        <p:txBody>
          <a:bodyPr/>
          <a:lstStyle/>
          <a:p>
            <a:r>
              <a:rPr lang="en-US" altLang="zh-CN"/>
              <a:t>Example: ARP Reply Packet</a:t>
            </a:r>
          </a:p>
        </p:txBody>
      </p:sp>
      <p:pic>
        <p:nvPicPr>
          <p:cNvPr id="332804" name="Picture 4" descr="ARP reply">
            <a:extLst>
              <a:ext uri="{FF2B5EF4-FFF2-40B4-BE49-F238E27FC236}">
                <a16:creationId xmlns:a16="http://schemas.microsoft.com/office/drawing/2014/main" id="{9939E39C-1DA8-4DD9-AD66-D5C3540414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3850" y="1125538"/>
            <a:ext cx="8496300" cy="5337175"/>
          </a:xfrm>
          <a:noFill/>
          <a:ln/>
          <a:effectLst>
            <a:outerShdw dist="107763" dir="2700000" algn="ctr" rotWithShape="0">
              <a:schemeClr val="bg2">
                <a:alpha val="50000"/>
              </a:schemeClr>
            </a:outerShdw>
          </a:effectLst>
        </p:spPr>
      </p:pic>
      <p:sp>
        <p:nvSpPr>
          <p:cNvPr id="332807" name="Freeform 7">
            <a:extLst>
              <a:ext uri="{FF2B5EF4-FFF2-40B4-BE49-F238E27FC236}">
                <a16:creationId xmlns:a16="http://schemas.microsoft.com/office/drawing/2014/main" id="{A85A0E34-4E18-4A92-87BC-D9FEA0BCD192}"/>
              </a:ext>
            </a:extLst>
          </p:cNvPr>
          <p:cNvSpPr>
            <a:spLocks/>
          </p:cNvSpPr>
          <p:nvPr/>
        </p:nvSpPr>
        <p:spPr bwMode="auto">
          <a:xfrm>
            <a:off x="1331913" y="5659438"/>
            <a:ext cx="4895850" cy="561975"/>
          </a:xfrm>
          <a:custGeom>
            <a:avLst/>
            <a:gdLst>
              <a:gd name="T0" fmla="*/ 0 w 3084"/>
              <a:gd name="T1" fmla="*/ 136 h 408"/>
              <a:gd name="T2" fmla="*/ 2721 w 3084"/>
              <a:gd name="T3" fmla="*/ 136 h 408"/>
              <a:gd name="T4" fmla="*/ 2721 w 3084"/>
              <a:gd name="T5" fmla="*/ 0 h 408"/>
              <a:gd name="T6" fmla="*/ 3084 w 3084"/>
              <a:gd name="T7" fmla="*/ 0 h 408"/>
              <a:gd name="T8" fmla="*/ 3084 w 3084"/>
              <a:gd name="T9" fmla="*/ 272 h 408"/>
              <a:gd name="T10" fmla="*/ 1905 w 3084"/>
              <a:gd name="T11" fmla="*/ 272 h 408"/>
              <a:gd name="T12" fmla="*/ 1905 w 3084"/>
              <a:gd name="T13" fmla="*/ 408 h 408"/>
              <a:gd name="T14" fmla="*/ 0 w 3084"/>
              <a:gd name="T15" fmla="*/ 408 h 408"/>
              <a:gd name="T16" fmla="*/ 0 w 3084"/>
              <a:gd name="T17" fmla="*/ 13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4" h="408">
                <a:moveTo>
                  <a:pt x="0" y="136"/>
                </a:moveTo>
                <a:lnTo>
                  <a:pt x="2721" y="136"/>
                </a:lnTo>
                <a:lnTo>
                  <a:pt x="2721" y="0"/>
                </a:lnTo>
                <a:lnTo>
                  <a:pt x="3084" y="0"/>
                </a:lnTo>
                <a:lnTo>
                  <a:pt x="3084" y="272"/>
                </a:lnTo>
                <a:lnTo>
                  <a:pt x="1905" y="272"/>
                </a:lnTo>
                <a:lnTo>
                  <a:pt x="1905" y="408"/>
                </a:lnTo>
                <a:lnTo>
                  <a:pt x="0" y="408"/>
                </a:lnTo>
                <a:lnTo>
                  <a:pt x="0" y="136"/>
                </a:lnTo>
                <a:close/>
              </a:path>
            </a:pathLst>
          </a:custGeom>
          <a:solidFill>
            <a:srgbClr val="A50021">
              <a:alpha val="20000"/>
            </a:srgbClr>
          </a:solidFill>
          <a:ln w="9525" cmpd="sng">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2808" name="Rectangle 8">
            <a:extLst>
              <a:ext uri="{FF2B5EF4-FFF2-40B4-BE49-F238E27FC236}">
                <a16:creationId xmlns:a16="http://schemas.microsoft.com/office/drawing/2014/main" id="{E221C3A0-F985-415C-A57E-412BA1BBEB46}"/>
              </a:ext>
            </a:extLst>
          </p:cNvPr>
          <p:cNvSpPr>
            <a:spLocks noChangeArrowheads="1"/>
          </p:cNvSpPr>
          <p:nvPr/>
        </p:nvSpPr>
        <p:spPr bwMode="auto">
          <a:xfrm>
            <a:off x="1438275" y="2997200"/>
            <a:ext cx="4537075" cy="1979613"/>
          </a:xfrm>
          <a:prstGeom prst="rect">
            <a:avLst/>
          </a:prstGeom>
          <a:solidFill>
            <a:srgbClr val="A50021">
              <a:alpha val="20000"/>
            </a:srgbClr>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32808"/>
                                        </p:tgtEl>
                                        <p:attrNameLst>
                                          <p:attrName>style.visibility</p:attrName>
                                        </p:attrNameLst>
                                      </p:cBhvr>
                                      <p:to>
                                        <p:strVal val="visible"/>
                                      </p:to>
                                    </p:set>
                                    <p:animEffect transition="in" filter="fade">
                                      <p:cBhvr>
                                        <p:cTn id="7" dur="1000"/>
                                        <p:tgtEl>
                                          <p:spTgt spid="332808"/>
                                        </p:tgtEl>
                                      </p:cBhvr>
                                    </p:animEffect>
                                  </p:childTnLst>
                                </p:cTn>
                              </p:par>
                              <p:par>
                                <p:cTn id="8" presetID="10" presetClass="entr" presetSubtype="0" fill="hold" nodeType="withEffect">
                                  <p:stCondLst>
                                    <p:cond delay="0"/>
                                  </p:stCondLst>
                                  <p:childTnLst>
                                    <p:set>
                                      <p:cBhvr>
                                        <p:cTn id="9" dur="1" fill="hold">
                                          <p:stCondLst>
                                            <p:cond delay="0"/>
                                          </p:stCondLst>
                                        </p:cTn>
                                        <p:tgtEl>
                                          <p:spTgt spid="332807"/>
                                        </p:tgtEl>
                                        <p:attrNameLst>
                                          <p:attrName>style.visibility</p:attrName>
                                        </p:attrNameLst>
                                      </p:cBhvr>
                                      <p:to>
                                        <p:strVal val="visible"/>
                                      </p:to>
                                    </p:set>
                                    <p:animEffect transition="in" filter="fade">
                                      <p:cBhvr>
                                        <p:cTn id="10" dur="1000"/>
                                        <p:tgtEl>
                                          <p:spTgt spid="332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頁尾版面配置區 3">
            <a:extLst>
              <a:ext uri="{FF2B5EF4-FFF2-40B4-BE49-F238E27FC236}">
                <a16:creationId xmlns:a16="http://schemas.microsoft.com/office/drawing/2014/main" id="{26718B7B-9A51-4CC9-B529-DD31CCB04B22}"/>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6147" name="投影片編號版面配置區 4">
            <a:extLst>
              <a:ext uri="{FF2B5EF4-FFF2-40B4-BE49-F238E27FC236}">
                <a16:creationId xmlns:a16="http://schemas.microsoft.com/office/drawing/2014/main" id="{ABE2D665-32E7-4721-BC9C-8679267BE695}"/>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53AFC75-E3AF-487B-B53E-A9234872DBD9}" type="slidenum">
              <a:rPr lang="zh-TW" altLang="en-US" b="0"/>
              <a:pPr/>
              <a:t>2</a:t>
            </a:fld>
            <a:endParaRPr lang="en-US" altLang="zh-TW" b="0"/>
          </a:p>
        </p:txBody>
      </p:sp>
      <p:sp>
        <p:nvSpPr>
          <p:cNvPr id="567298" name="Rectangle 2">
            <a:extLst>
              <a:ext uri="{FF2B5EF4-FFF2-40B4-BE49-F238E27FC236}">
                <a16:creationId xmlns:a16="http://schemas.microsoft.com/office/drawing/2014/main" id="{856D68C8-76C1-4737-AE60-219603DB0BB8}"/>
              </a:ext>
            </a:extLst>
          </p:cNvPr>
          <p:cNvSpPr>
            <a:spLocks noGrp="1" noChangeArrowheads="1"/>
          </p:cNvSpPr>
          <p:nvPr>
            <p:ph type="title"/>
          </p:nvPr>
        </p:nvSpPr>
        <p:spPr bwMode="auto">
          <a:xfrm>
            <a:off x="152400" y="0"/>
            <a:ext cx="82296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defRPr/>
            </a:pPr>
            <a:r>
              <a:rPr lang="en-US" altLang="zh-TW" b="1" u="sng">
                <a:solidFill>
                  <a:schemeClr val="hlink"/>
                </a:solidFill>
                <a:effectLst>
                  <a:outerShdw blurRad="38100" dist="38100" dir="2700000" algn="tl">
                    <a:srgbClr val="C0C0C0"/>
                  </a:outerShdw>
                </a:effectLst>
                <a:ea typeface="新細明體" panose="02020500000000000000" pitchFamily="18" charset="-120"/>
              </a:rPr>
              <a:t>OBJECTIVES:</a:t>
            </a:r>
          </a:p>
        </p:txBody>
      </p:sp>
      <p:sp>
        <p:nvSpPr>
          <p:cNvPr id="567299" name="Rectangle 3">
            <a:extLst>
              <a:ext uri="{FF2B5EF4-FFF2-40B4-BE49-F238E27FC236}">
                <a16:creationId xmlns:a16="http://schemas.microsoft.com/office/drawing/2014/main" id="{733A75D7-9D68-4F12-A641-931CCD6C7AFE}"/>
              </a:ext>
            </a:extLst>
          </p:cNvPr>
          <p:cNvSpPr>
            <a:spLocks noChangeArrowheads="1"/>
          </p:cNvSpPr>
          <p:nvPr/>
        </p:nvSpPr>
        <p:spPr bwMode="auto">
          <a:xfrm>
            <a:off x="76200" y="838200"/>
            <a:ext cx="8991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lnSpc>
                <a:spcPct val="90000"/>
              </a:lnSpc>
              <a:spcBef>
                <a:spcPct val="10000"/>
              </a:spcBef>
              <a:spcAft>
                <a:spcPct val="10000"/>
              </a:spcAft>
              <a:buClr>
                <a:schemeClr val="folHlink"/>
              </a:buClr>
              <a:buFont typeface="Wingdings" panose="05000000000000000000" pitchFamily="2" charset="2"/>
              <a:buChar char="q"/>
            </a:pPr>
            <a:r>
              <a:rPr lang="en-US" altLang="zh-TW" sz="2400" dirty="0">
                <a:latin typeface="Times New Roman" panose="02020603050405020304" pitchFamily="18" charset="0"/>
                <a:ea typeface="新細明體" panose="02020500000000000000" pitchFamily="18" charset="-120"/>
              </a:rPr>
              <a:t>To make a distinction between logical address (IP address) and physical address (MAC address).</a:t>
            </a:r>
          </a:p>
          <a:p>
            <a:pPr eaLnBrk="1" hangingPunct="1">
              <a:lnSpc>
                <a:spcPct val="90000"/>
              </a:lnSpc>
              <a:spcBef>
                <a:spcPct val="10000"/>
              </a:spcBef>
              <a:spcAft>
                <a:spcPct val="10000"/>
              </a:spcAft>
              <a:buClr>
                <a:schemeClr val="folHlink"/>
              </a:buClr>
              <a:buFont typeface="Wingdings" panose="05000000000000000000" pitchFamily="2" charset="2"/>
              <a:buChar char="q"/>
            </a:pPr>
            <a:r>
              <a:rPr lang="en-US" altLang="zh-TW" sz="2400" dirty="0">
                <a:latin typeface="Times New Roman" panose="02020603050405020304" pitchFamily="18" charset="0"/>
                <a:ea typeface="新細明體" panose="02020500000000000000" pitchFamily="18" charset="-120"/>
              </a:rPr>
              <a:t>To describe </a:t>
            </a:r>
            <a:r>
              <a:rPr lang="en-US" altLang="zh-TW" sz="2400" dirty="0">
                <a:solidFill>
                  <a:srgbClr val="C00000"/>
                </a:solidFill>
                <a:latin typeface="Times New Roman" panose="02020603050405020304" pitchFamily="18" charset="0"/>
                <a:ea typeface="新細明體" panose="02020500000000000000" pitchFamily="18" charset="-120"/>
              </a:rPr>
              <a:t>how the mapping of a logical address to a physical address</a:t>
            </a:r>
            <a:r>
              <a:rPr lang="en-US" altLang="zh-TW" sz="2400" dirty="0">
                <a:latin typeface="Times New Roman" panose="02020603050405020304" pitchFamily="18" charset="0"/>
                <a:ea typeface="新細明體" panose="02020500000000000000" pitchFamily="18" charset="-120"/>
              </a:rPr>
              <a:t> can be static or dynamic.</a:t>
            </a:r>
          </a:p>
          <a:p>
            <a:pPr eaLnBrk="1" hangingPunct="1">
              <a:lnSpc>
                <a:spcPct val="90000"/>
              </a:lnSpc>
              <a:spcBef>
                <a:spcPct val="10000"/>
              </a:spcBef>
              <a:spcAft>
                <a:spcPct val="10000"/>
              </a:spcAft>
              <a:buClr>
                <a:schemeClr val="folHlink"/>
              </a:buClr>
              <a:buFont typeface="Wingdings" panose="05000000000000000000" pitchFamily="2" charset="2"/>
              <a:buChar char="q"/>
            </a:pPr>
            <a:r>
              <a:rPr lang="en-US" altLang="zh-TW" sz="2400" dirty="0">
                <a:latin typeface="Times New Roman" panose="02020603050405020304" pitchFamily="18" charset="0"/>
                <a:ea typeface="新細明體" panose="02020500000000000000" pitchFamily="18" charset="-120"/>
              </a:rPr>
              <a:t>To show </a:t>
            </a:r>
            <a:r>
              <a:rPr lang="en-US" altLang="zh-TW" sz="2400" dirty="0">
                <a:solidFill>
                  <a:srgbClr val="C00000"/>
                </a:solidFill>
                <a:latin typeface="Times New Roman" panose="02020603050405020304" pitchFamily="18" charset="0"/>
                <a:ea typeface="新細明體" panose="02020500000000000000" pitchFamily="18" charset="-120"/>
              </a:rPr>
              <a:t>how the address resolution protocol (ARP) is used </a:t>
            </a:r>
            <a:r>
              <a:rPr lang="en-US" altLang="zh-TW" sz="2400" dirty="0">
                <a:latin typeface="Times New Roman" panose="02020603050405020304" pitchFamily="18" charset="0"/>
                <a:ea typeface="新細明體" panose="02020500000000000000" pitchFamily="18" charset="-120"/>
              </a:rPr>
              <a:t>to dynamically map a logical address to a physical address.</a:t>
            </a:r>
          </a:p>
          <a:p>
            <a:pPr eaLnBrk="1" hangingPunct="1">
              <a:lnSpc>
                <a:spcPct val="90000"/>
              </a:lnSpc>
              <a:spcBef>
                <a:spcPct val="10000"/>
              </a:spcBef>
              <a:spcAft>
                <a:spcPct val="10000"/>
              </a:spcAft>
              <a:buClr>
                <a:schemeClr val="folHlink"/>
              </a:buClr>
              <a:buFont typeface="Wingdings" panose="05000000000000000000" pitchFamily="2" charset="2"/>
              <a:buChar char="q"/>
            </a:pPr>
            <a:r>
              <a:rPr lang="en-US" altLang="zh-TW" sz="2400" dirty="0">
                <a:latin typeface="Times New Roman" panose="02020603050405020304" pitchFamily="18" charset="0"/>
                <a:ea typeface="新細明體" panose="02020500000000000000" pitchFamily="18" charset="-120"/>
              </a:rPr>
              <a:t>To show that the proxy ARP can be used to create a subnetting effect.</a:t>
            </a:r>
          </a:p>
          <a:p>
            <a:pPr eaLnBrk="1" hangingPunct="1">
              <a:lnSpc>
                <a:spcPct val="90000"/>
              </a:lnSpc>
              <a:spcBef>
                <a:spcPct val="10000"/>
              </a:spcBef>
              <a:spcAft>
                <a:spcPct val="10000"/>
              </a:spcAft>
              <a:buClr>
                <a:schemeClr val="folHlink"/>
              </a:buClr>
              <a:buFont typeface="Wingdings" panose="05000000000000000000" pitchFamily="2" charset="2"/>
              <a:buChar char="q"/>
            </a:pPr>
            <a:r>
              <a:rPr lang="en-US" altLang="zh-TW" sz="2400" dirty="0">
                <a:latin typeface="Times New Roman" panose="02020603050405020304" pitchFamily="18" charset="0"/>
                <a:ea typeface="新細明體" panose="02020500000000000000" pitchFamily="18" charset="-120"/>
              </a:rPr>
              <a:t>To discuss ATMARP, which maps the IP addresses when the underlying network is an ATM WAN.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567299">
                                            <p:txEl>
                                              <p:pRg st="1" end="1"/>
                                            </p:txEl>
                                          </p:spTgt>
                                        </p:tgtEl>
                                        <p:attrNameLst>
                                          <p:attrName>style.visibility</p:attrName>
                                        </p:attrNameLst>
                                      </p:cBhvr>
                                      <p:to>
                                        <p:strVal val="visible"/>
                                      </p:to>
                                    </p:set>
                                    <p:anim calcmode="lin" valueType="num">
                                      <p:cBhvr>
                                        <p:cTn id="7" dur="500" fill="hold"/>
                                        <p:tgtEl>
                                          <p:spTgt spid="567299">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67299">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67299">
                                            <p:txEl>
                                              <p:pRg st="1" end="1"/>
                                            </p:txEl>
                                          </p:spTgt>
                                        </p:tgtEl>
                                      </p:cBhvr>
                                    </p:animEffect>
                                  </p:childTnLst>
                                  <p:subTnLst>
                                    <p:animClr clrSpc="rgb" dir="cw">
                                      <p:cBhvr override="childStyle">
                                        <p:cTn dur="1" fill="hold" display="0" masterRel="nextClick" afterEffect="1"/>
                                        <p:tgtEl>
                                          <p:spTgt spid="567299">
                                            <p:txEl>
                                              <p:pRg st="1" end="1"/>
                                            </p:txEl>
                                          </p:spTgt>
                                        </p:tgtEl>
                                        <p:attrNameLst>
                                          <p:attrName>ppt_c</p:attrName>
                                        </p:attrNameLst>
                                      </p:cBhvr>
                                      <p:to>
                                        <a:srgbClr val="B2B2B2"/>
                                      </p:to>
                                    </p:animClr>
                                  </p:sub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567299">
                                            <p:txEl>
                                              <p:pRg st="2" end="2"/>
                                            </p:txEl>
                                          </p:spTgt>
                                        </p:tgtEl>
                                        <p:attrNameLst>
                                          <p:attrName>style.visibility</p:attrName>
                                        </p:attrNameLst>
                                      </p:cBhvr>
                                      <p:to>
                                        <p:strVal val="visible"/>
                                      </p:to>
                                    </p:set>
                                    <p:anim calcmode="lin" valueType="num">
                                      <p:cBhvr>
                                        <p:cTn id="14" dur="500" fill="hold"/>
                                        <p:tgtEl>
                                          <p:spTgt spid="567299">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567299">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567299">
                                            <p:txEl>
                                              <p:pRg st="2" end="2"/>
                                            </p:txEl>
                                          </p:spTgt>
                                        </p:tgtEl>
                                      </p:cBhvr>
                                    </p:animEffect>
                                  </p:childTnLst>
                                  <p:subTnLst>
                                    <p:animClr clrSpc="rgb" dir="cw">
                                      <p:cBhvr override="childStyle">
                                        <p:cTn dur="1" fill="hold" display="0" masterRel="nextClick" afterEffect="1"/>
                                        <p:tgtEl>
                                          <p:spTgt spid="567299">
                                            <p:txEl>
                                              <p:pRg st="2" end="2"/>
                                            </p:txEl>
                                          </p:spTgt>
                                        </p:tgtEl>
                                        <p:attrNameLst>
                                          <p:attrName>ppt_c</p:attrName>
                                        </p:attrNameLst>
                                      </p:cBhvr>
                                      <p:to>
                                        <a:srgbClr val="B2B2B2"/>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567299">
                                            <p:txEl>
                                              <p:pRg st="3" end="3"/>
                                            </p:txEl>
                                          </p:spTgt>
                                        </p:tgtEl>
                                        <p:attrNameLst>
                                          <p:attrName>style.visibility</p:attrName>
                                        </p:attrNameLst>
                                      </p:cBhvr>
                                      <p:to>
                                        <p:strVal val="visible"/>
                                      </p:to>
                                    </p:set>
                                    <p:anim calcmode="lin" valueType="num">
                                      <p:cBhvr>
                                        <p:cTn id="21" dur="500" fill="hold"/>
                                        <p:tgtEl>
                                          <p:spTgt spid="567299">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567299">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567299">
                                            <p:txEl>
                                              <p:pRg st="3" end="3"/>
                                            </p:txEl>
                                          </p:spTgt>
                                        </p:tgtEl>
                                      </p:cBhvr>
                                    </p:animEffect>
                                  </p:childTnLst>
                                  <p:subTnLst>
                                    <p:animClr clrSpc="rgb" dir="cw">
                                      <p:cBhvr override="childStyle">
                                        <p:cTn dur="1" fill="hold" display="0" masterRel="nextClick" afterEffect="1"/>
                                        <p:tgtEl>
                                          <p:spTgt spid="567299">
                                            <p:txEl>
                                              <p:pRg st="3" end="3"/>
                                            </p:txEl>
                                          </p:spTgt>
                                        </p:tgtEl>
                                        <p:attrNameLst>
                                          <p:attrName>ppt_c</p:attrName>
                                        </p:attrNameLst>
                                      </p:cBhvr>
                                      <p:to>
                                        <a:srgbClr val="B2B2B2"/>
                                      </p:to>
                                    </p:animClr>
                                  </p:sub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567299">
                                            <p:txEl>
                                              <p:pRg st="4" end="4"/>
                                            </p:txEl>
                                          </p:spTgt>
                                        </p:tgtEl>
                                        <p:attrNameLst>
                                          <p:attrName>style.visibility</p:attrName>
                                        </p:attrNameLst>
                                      </p:cBhvr>
                                      <p:to>
                                        <p:strVal val="visible"/>
                                      </p:to>
                                    </p:set>
                                    <p:anim calcmode="lin" valueType="num">
                                      <p:cBhvr>
                                        <p:cTn id="28" dur="500" fill="hold"/>
                                        <p:tgtEl>
                                          <p:spTgt spid="567299">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567299">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567299">
                                            <p:txEl>
                                              <p:pRg st="4" end="4"/>
                                            </p:txEl>
                                          </p:spTgt>
                                        </p:tgtEl>
                                      </p:cBhvr>
                                    </p:animEffect>
                                  </p:childTnLst>
                                  <p:subTnLst>
                                    <p:animClr clrSpc="rgb" dir="cw">
                                      <p:cBhvr override="childStyle">
                                        <p:cTn dur="1" fill="hold" display="0" masterRel="nextClick" afterEffect="1"/>
                                        <p:tgtEl>
                                          <p:spTgt spid="567299">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a:extLst>
              <a:ext uri="{FF2B5EF4-FFF2-40B4-BE49-F238E27FC236}">
                <a16:creationId xmlns:a16="http://schemas.microsoft.com/office/drawing/2014/main" id="{8CD8E1A8-9708-419F-A738-9CC66E7FA105}"/>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2pPr>
            <a:lvl3pPr marL="9144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3pPr>
            <a:lvl4pPr marL="13716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4pPr>
            <a:lvl5pPr marL="18288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9pPr>
          </a:lstStyle>
          <a:p>
            <a:fld id="{19463413-31BD-455E-AF0A-1E6EB627DD73}" type="slidenum">
              <a:rPr lang="en-US" altLang="zh-CN" smtClean="0"/>
              <a:pPr/>
              <a:t>20</a:t>
            </a:fld>
            <a:endParaRPr lang="en-US" altLang="zh-CN"/>
          </a:p>
        </p:txBody>
      </p:sp>
      <p:sp>
        <p:nvSpPr>
          <p:cNvPr id="392197" name="Rectangle 5">
            <a:extLst>
              <a:ext uri="{FF2B5EF4-FFF2-40B4-BE49-F238E27FC236}">
                <a16:creationId xmlns:a16="http://schemas.microsoft.com/office/drawing/2014/main" id="{B3D88292-0019-40DF-81CC-84A7F66EDBA2}"/>
              </a:ext>
            </a:extLst>
          </p:cNvPr>
          <p:cNvSpPr>
            <a:spLocks noChangeArrowheads="1"/>
          </p:cNvSpPr>
          <p:nvPr/>
        </p:nvSpPr>
        <p:spPr bwMode="auto">
          <a:xfrm>
            <a:off x="0" y="1412875"/>
            <a:ext cx="9126538" cy="424815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194" name="Rectangle 2">
            <a:extLst>
              <a:ext uri="{FF2B5EF4-FFF2-40B4-BE49-F238E27FC236}">
                <a16:creationId xmlns:a16="http://schemas.microsoft.com/office/drawing/2014/main" id="{9642F124-3F34-4208-9981-A42A02AC2B91}"/>
              </a:ext>
            </a:extLst>
          </p:cNvPr>
          <p:cNvSpPr>
            <a:spLocks noGrp="1" noChangeArrowheads="1"/>
          </p:cNvSpPr>
          <p:nvPr>
            <p:ph type="title"/>
          </p:nvPr>
        </p:nvSpPr>
        <p:spPr/>
        <p:txBody>
          <a:bodyPr/>
          <a:lstStyle/>
          <a:p>
            <a:r>
              <a:rPr lang="en-US" altLang="zh-CN" dirty="0"/>
              <a:t>Proxy ARP</a:t>
            </a:r>
          </a:p>
        </p:txBody>
      </p:sp>
      <p:pic>
        <p:nvPicPr>
          <p:cNvPr id="392196" name="Picture 4">
            <a:extLst>
              <a:ext uri="{FF2B5EF4-FFF2-40B4-BE49-F238E27FC236}">
                <a16:creationId xmlns:a16="http://schemas.microsoft.com/office/drawing/2014/main" id="{415B6101-E69E-4972-9806-F56047CFBE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573213"/>
            <a:ext cx="8943975"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2198" name="Rectangle 6">
            <a:extLst>
              <a:ext uri="{FF2B5EF4-FFF2-40B4-BE49-F238E27FC236}">
                <a16:creationId xmlns:a16="http://schemas.microsoft.com/office/drawing/2014/main" id="{82685868-314F-4799-83B0-FFB0B7D772CC}"/>
              </a:ext>
            </a:extLst>
          </p:cNvPr>
          <p:cNvSpPr>
            <a:spLocks noChangeArrowheads="1"/>
          </p:cNvSpPr>
          <p:nvPr/>
        </p:nvSpPr>
        <p:spPr bwMode="auto">
          <a:xfrm>
            <a:off x="3924300" y="1412875"/>
            <a:ext cx="4679950" cy="1655763"/>
          </a:xfrm>
          <a:prstGeom prst="rect">
            <a:avLst/>
          </a:prstGeom>
          <a:solidFill>
            <a:srgbClr val="009999">
              <a:alpha val="39999"/>
            </a:srgbClr>
          </a:solidFill>
          <a:ln>
            <a:noFill/>
          </a:ln>
          <a:effectLst/>
          <a:extLst>
            <a:ext uri="{91240B29-F687-4F45-9708-019B960494DF}">
              <a14:hiddenLine xmlns:a14="http://schemas.microsoft.com/office/drawing/2010/main" w="38100">
                <a:solidFill>
                  <a:schemeClr val="bg2"/>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a:solidFill>
                  <a:srgbClr val="FF9900"/>
                </a:solidFill>
                <a:effectLst>
                  <a:outerShdw blurRad="38100" dist="38100" dir="2700000" algn="tl">
                    <a:srgbClr val="000000"/>
                  </a:outerShdw>
                </a:effectLst>
              </a:rPr>
              <a:t>Hided</a:t>
            </a:r>
          </a:p>
        </p:txBody>
      </p:sp>
      <p:sp>
        <p:nvSpPr>
          <p:cNvPr id="392200" name="Oval 8">
            <a:extLst>
              <a:ext uri="{FF2B5EF4-FFF2-40B4-BE49-F238E27FC236}">
                <a16:creationId xmlns:a16="http://schemas.microsoft.com/office/drawing/2014/main" id="{D0C5B1FE-5A62-4C5F-A143-62C475E24692}"/>
              </a:ext>
            </a:extLst>
          </p:cNvPr>
          <p:cNvSpPr>
            <a:spLocks noChangeArrowheads="1"/>
          </p:cNvSpPr>
          <p:nvPr/>
        </p:nvSpPr>
        <p:spPr bwMode="auto">
          <a:xfrm>
            <a:off x="7164388" y="3213100"/>
            <a:ext cx="144462" cy="144463"/>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effectLst>
                <a:outerShdw blurRad="38100" dist="38100" dir="2700000" algn="tl">
                  <a:srgbClr val="000000"/>
                </a:outerShdw>
              </a:effectLst>
            </a:endParaRPr>
          </a:p>
        </p:txBody>
      </p:sp>
      <p:sp>
        <p:nvSpPr>
          <p:cNvPr id="392201" name="Oval 9">
            <a:extLst>
              <a:ext uri="{FF2B5EF4-FFF2-40B4-BE49-F238E27FC236}">
                <a16:creationId xmlns:a16="http://schemas.microsoft.com/office/drawing/2014/main" id="{54030D84-EF7B-4F0B-8A49-F2768FD14CAA}"/>
              </a:ext>
            </a:extLst>
          </p:cNvPr>
          <p:cNvSpPr>
            <a:spLocks noChangeArrowheads="1"/>
          </p:cNvSpPr>
          <p:nvPr/>
        </p:nvSpPr>
        <p:spPr bwMode="auto">
          <a:xfrm>
            <a:off x="7164388" y="3716338"/>
            <a:ext cx="144462" cy="14446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02" name="Text Box 10">
            <a:extLst>
              <a:ext uri="{FF2B5EF4-FFF2-40B4-BE49-F238E27FC236}">
                <a16:creationId xmlns:a16="http://schemas.microsoft.com/office/drawing/2014/main" id="{A0C87ACE-D35D-4EC6-8EBE-4F7EBB22FD76}"/>
              </a:ext>
            </a:extLst>
          </p:cNvPr>
          <p:cNvSpPr txBox="1">
            <a:spLocks noChangeArrowheads="1"/>
          </p:cNvSpPr>
          <p:nvPr/>
        </p:nvSpPr>
        <p:spPr bwMode="auto">
          <a:xfrm>
            <a:off x="4284663" y="3184525"/>
            <a:ext cx="2449512"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altLang="zh-CN">
                <a:solidFill>
                  <a:srgbClr val="FF0000"/>
                </a:solidFill>
                <a:effectLst/>
              </a:rPr>
              <a:t>Q: In the same IP network or not?</a:t>
            </a:r>
          </a:p>
        </p:txBody>
      </p:sp>
      <p:sp>
        <p:nvSpPr>
          <p:cNvPr id="392203" name="Text Box 11">
            <a:extLst>
              <a:ext uri="{FF2B5EF4-FFF2-40B4-BE49-F238E27FC236}">
                <a16:creationId xmlns:a16="http://schemas.microsoft.com/office/drawing/2014/main" id="{2627E29C-BD40-43EB-8DC6-FE2A0B178044}"/>
              </a:ext>
            </a:extLst>
          </p:cNvPr>
          <p:cNvSpPr txBox="1">
            <a:spLocks noChangeArrowheads="1"/>
          </p:cNvSpPr>
          <p:nvPr/>
        </p:nvSpPr>
        <p:spPr bwMode="auto">
          <a:xfrm>
            <a:off x="1166813" y="1531938"/>
            <a:ext cx="1333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bg1"/>
                </a:solidFill>
                <a:effectLst/>
              </a:rPr>
              <a:t>“Honest”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2203"/>
                                        </p:tgtEl>
                                        <p:attrNameLst>
                                          <p:attrName>style.visibility</p:attrName>
                                        </p:attrNameLst>
                                      </p:cBhvr>
                                      <p:to>
                                        <p:strVal val="visible"/>
                                      </p:to>
                                    </p:set>
                                    <p:animEffect transition="in" filter="dissolve">
                                      <p:cBhvr>
                                        <p:cTn id="7" dur="500"/>
                                        <p:tgtEl>
                                          <p:spTgt spid="392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2198"/>
                                        </p:tgtEl>
                                        <p:attrNameLst>
                                          <p:attrName>style.visibility</p:attrName>
                                        </p:attrNameLst>
                                      </p:cBhvr>
                                      <p:to>
                                        <p:strVal val="visible"/>
                                      </p:to>
                                    </p:set>
                                    <p:animEffect transition="in" filter="dissolve">
                                      <p:cBhvr>
                                        <p:cTn id="12" dur="500"/>
                                        <p:tgtEl>
                                          <p:spTgt spid="3921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2202"/>
                                        </p:tgtEl>
                                        <p:attrNameLst>
                                          <p:attrName>style.visibility</p:attrName>
                                        </p:attrNameLst>
                                      </p:cBhvr>
                                      <p:to>
                                        <p:strVal val="visible"/>
                                      </p:to>
                                    </p:set>
                                    <p:animEffect transition="in" filter="dissolve">
                                      <p:cBhvr>
                                        <p:cTn id="17" dur="500"/>
                                        <p:tgtEl>
                                          <p:spTgt spid="392202"/>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92200"/>
                                        </p:tgtEl>
                                        <p:attrNameLst>
                                          <p:attrName>style.visibility</p:attrName>
                                        </p:attrNameLst>
                                      </p:cBhvr>
                                      <p:to>
                                        <p:strVal val="visible"/>
                                      </p:to>
                                    </p:set>
                                    <p:animEffect transition="in" filter="dissolve">
                                      <p:cBhvr>
                                        <p:cTn id="20" dur="500"/>
                                        <p:tgtEl>
                                          <p:spTgt spid="392200"/>
                                        </p:tgtEl>
                                      </p:cBhvr>
                                    </p:animEffect>
                                  </p:childTnLst>
                                </p:cTn>
                              </p:par>
                              <p:par>
                                <p:cTn id="21" presetID="9" presetClass="entr" presetSubtype="0" fill="hold" nodeType="withEffect">
                                  <p:stCondLst>
                                    <p:cond delay="0"/>
                                  </p:stCondLst>
                                  <p:childTnLst>
                                    <p:set>
                                      <p:cBhvr>
                                        <p:cTn id="22" dur="1" fill="hold">
                                          <p:stCondLst>
                                            <p:cond delay="0"/>
                                          </p:stCondLst>
                                        </p:cTn>
                                        <p:tgtEl>
                                          <p:spTgt spid="392201"/>
                                        </p:tgtEl>
                                        <p:attrNameLst>
                                          <p:attrName>style.visibility</p:attrName>
                                        </p:attrNameLst>
                                      </p:cBhvr>
                                      <p:to>
                                        <p:strVal val="visible"/>
                                      </p:to>
                                    </p:set>
                                    <p:animEffect transition="in" filter="dissolve">
                                      <p:cBhvr>
                                        <p:cTn id="23" dur="500"/>
                                        <p:tgtEl>
                                          <p:spTgt spid="392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8" grpId="0" animBg="1"/>
      <p:bldP spid="392200" grpId="0" animBg="1"/>
      <p:bldP spid="392202" grpId="0"/>
      <p:bldP spid="39220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49B0FB8F-B3EF-419F-B369-7C7552B81FED}"/>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2pPr>
            <a:lvl3pPr marL="9144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3pPr>
            <a:lvl4pPr marL="13716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4pPr>
            <a:lvl5pPr marL="18288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9pPr>
          </a:lstStyle>
          <a:p>
            <a:fld id="{19463413-31BD-455E-AF0A-1E6EB627DD73}" type="slidenum">
              <a:rPr lang="en-US" altLang="zh-CN" smtClean="0"/>
              <a:pPr/>
              <a:t>21</a:t>
            </a:fld>
            <a:endParaRPr lang="en-US" altLang="zh-CN"/>
          </a:p>
        </p:txBody>
      </p:sp>
      <p:sp>
        <p:nvSpPr>
          <p:cNvPr id="388098" name="Rectangle 2">
            <a:extLst>
              <a:ext uri="{FF2B5EF4-FFF2-40B4-BE49-F238E27FC236}">
                <a16:creationId xmlns:a16="http://schemas.microsoft.com/office/drawing/2014/main" id="{070C8144-81D8-4F25-BD20-F41CC2509C8A}"/>
              </a:ext>
            </a:extLst>
          </p:cNvPr>
          <p:cNvSpPr>
            <a:spLocks noGrp="1" noChangeArrowheads="1"/>
          </p:cNvSpPr>
          <p:nvPr>
            <p:ph type="title"/>
          </p:nvPr>
        </p:nvSpPr>
        <p:spPr/>
        <p:txBody>
          <a:bodyPr/>
          <a:lstStyle/>
          <a:p>
            <a:r>
              <a:rPr lang="en-US" altLang="zh-CN"/>
              <a:t>Answer</a:t>
            </a:r>
          </a:p>
        </p:txBody>
      </p:sp>
      <p:sp>
        <p:nvSpPr>
          <p:cNvPr id="388099" name="Rectangle 3">
            <a:extLst>
              <a:ext uri="{FF2B5EF4-FFF2-40B4-BE49-F238E27FC236}">
                <a16:creationId xmlns:a16="http://schemas.microsoft.com/office/drawing/2014/main" id="{E9B4F386-BF50-4C06-9E39-6B60C4FEFC36}"/>
              </a:ext>
            </a:extLst>
          </p:cNvPr>
          <p:cNvSpPr>
            <a:spLocks noGrp="1" noChangeArrowheads="1"/>
          </p:cNvSpPr>
          <p:nvPr>
            <p:ph type="body" idx="1"/>
          </p:nvPr>
        </p:nvSpPr>
        <p:spPr>
          <a:xfrm>
            <a:off x="323850" y="1341439"/>
            <a:ext cx="8496300" cy="1799530"/>
          </a:xfrm>
        </p:spPr>
        <p:txBody>
          <a:bodyPr/>
          <a:lstStyle/>
          <a:p>
            <a:r>
              <a:rPr lang="en-US" altLang="zh-CN" dirty="0"/>
              <a:t>RFC 925: Multi-LAN Address Resolution</a:t>
            </a:r>
          </a:p>
          <a:p>
            <a:pPr lvl="1"/>
            <a:r>
              <a:rPr lang="en-US" altLang="zh-CN" dirty="0"/>
              <a:t>Explicit subnets</a:t>
            </a:r>
          </a:p>
          <a:p>
            <a:pPr lvl="1"/>
            <a:r>
              <a:rPr lang="en-US" altLang="zh-CN" dirty="0"/>
              <a:t>Transparent subnets</a:t>
            </a:r>
            <a:r>
              <a:rPr lang="zh-CN" altLang="en-US" dirty="0"/>
              <a:t>（</a:t>
            </a:r>
            <a:r>
              <a:rPr lang="en-US" altLang="zh-CN" dirty="0"/>
              <a:t>Extended ARP</a:t>
            </a:r>
            <a:r>
              <a:rPr lang="zh-CN" altLang="en-US" dirty="0"/>
              <a:t>）</a:t>
            </a:r>
          </a:p>
        </p:txBody>
      </p:sp>
      <p:pic>
        <p:nvPicPr>
          <p:cNvPr id="2" name="图片 1">
            <a:extLst>
              <a:ext uri="{FF2B5EF4-FFF2-40B4-BE49-F238E27FC236}">
                <a16:creationId xmlns:a16="http://schemas.microsoft.com/office/drawing/2014/main" id="{3098A19C-CF55-4D8E-A7E0-5CC6D97974C3}"/>
              </a:ext>
            </a:extLst>
          </p:cNvPr>
          <p:cNvPicPr>
            <a:picLocks noChangeAspect="1"/>
          </p:cNvPicPr>
          <p:nvPr/>
        </p:nvPicPr>
        <p:blipFill>
          <a:blip r:embed="rId3"/>
          <a:stretch>
            <a:fillRect/>
          </a:stretch>
        </p:blipFill>
        <p:spPr>
          <a:xfrm>
            <a:off x="899591" y="3014532"/>
            <a:ext cx="6623641" cy="3843468"/>
          </a:xfrm>
          <a:prstGeom prst="rect">
            <a:avLst/>
          </a:prstGeom>
        </p:spPr>
      </p:pic>
    </p:spTree>
    <p:extLst>
      <p:ext uri="{BB962C8B-B14F-4D97-AF65-F5344CB8AC3E}">
        <p14:creationId xmlns:p14="http://schemas.microsoft.com/office/powerpoint/2010/main" val="2515319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49B0FB8F-B3EF-419F-B369-7C7552B81FED}"/>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2pPr>
            <a:lvl3pPr marL="9144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3pPr>
            <a:lvl4pPr marL="13716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4pPr>
            <a:lvl5pPr marL="18288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9pPr>
          </a:lstStyle>
          <a:p>
            <a:fld id="{19463413-31BD-455E-AF0A-1E6EB627DD73}" type="slidenum">
              <a:rPr lang="en-US" altLang="zh-CN" smtClean="0"/>
              <a:pPr/>
              <a:t>22</a:t>
            </a:fld>
            <a:endParaRPr lang="en-US" altLang="zh-CN"/>
          </a:p>
        </p:txBody>
      </p:sp>
      <p:sp>
        <p:nvSpPr>
          <p:cNvPr id="388098" name="Rectangle 2">
            <a:extLst>
              <a:ext uri="{FF2B5EF4-FFF2-40B4-BE49-F238E27FC236}">
                <a16:creationId xmlns:a16="http://schemas.microsoft.com/office/drawing/2014/main" id="{070C8144-81D8-4F25-BD20-F41CC2509C8A}"/>
              </a:ext>
            </a:extLst>
          </p:cNvPr>
          <p:cNvSpPr>
            <a:spLocks noGrp="1" noChangeArrowheads="1"/>
          </p:cNvSpPr>
          <p:nvPr>
            <p:ph type="title"/>
          </p:nvPr>
        </p:nvSpPr>
        <p:spPr/>
        <p:txBody>
          <a:bodyPr/>
          <a:lstStyle/>
          <a:p>
            <a:r>
              <a:rPr lang="en-US" altLang="zh-CN"/>
              <a:t>Answer</a:t>
            </a:r>
          </a:p>
        </p:txBody>
      </p:sp>
      <p:sp>
        <p:nvSpPr>
          <p:cNvPr id="388099" name="Rectangle 3">
            <a:extLst>
              <a:ext uri="{FF2B5EF4-FFF2-40B4-BE49-F238E27FC236}">
                <a16:creationId xmlns:a16="http://schemas.microsoft.com/office/drawing/2014/main" id="{E9B4F386-BF50-4C06-9E39-6B60C4FEFC36}"/>
              </a:ext>
            </a:extLst>
          </p:cNvPr>
          <p:cNvSpPr>
            <a:spLocks noGrp="1" noChangeArrowheads="1"/>
          </p:cNvSpPr>
          <p:nvPr>
            <p:ph type="body" idx="1"/>
          </p:nvPr>
        </p:nvSpPr>
        <p:spPr/>
        <p:txBody>
          <a:bodyPr/>
          <a:lstStyle/>
          <a:p>
            <a:r>
              <a:rPr lang="en-US" altLang="zh-CN" dirty="0"/>
              <a:t>RFC 1027: Using ARP to Implement Transparent Subnet Gateways</a:t>
            </a:r>
          </a:p>
          <a:p>
            <a:pPr lvl="1"/>
            <a:r>
              <a:rPr lang="en-US" altLang="zh-CN" dirty="0"/>
              <a:t>Routers: Explicit subnets</a:t>
            </a:r>
          </a:p>
          <a:p>
            <a:pPr lvl="1"/>
            <a:r>
              <a:rPr lang="en-US" altLang="zh-CN" dirty="0"/>
              <a:t>Hosts: Transparent subnets</a:t>
            </a:r>
          </a:p>
        </p:txBody>
      </p:sp>
      <p:sp>
        <p:nvSpPr>
          <p:cNvPr id="388100" name="AutoShape 4">
            <a:extLst>
              <a:ext uri="{FF2B5EF4-FFF2-40B4-BE49-F238E27FC236}">
                <a16:creationId xmlns:a16="http://schemas.microsoft.com/office/drawing/2014/main" id="{9371062D-A890-4915-9833-2F303DB474EF}"/>
              </a:ext>
            </a:extLst>
          </p:cNvPr>
          <p:cNvSpPr>
            <a:spLocks noChangeArrowheads="1"/>
          </p:cNvSpPr>
          <p:nvPr/>
        </p:nvSpPr>
        <p:spPr bwMode="auto">
          <a:xfrm>
            <a:off x="495300" y="4419600"/>
            <a:ext cx="8153400" cy="1328023"/>
          </a:xfrm>
          <a:prstGeom prst="roundRect">
            <a:avLst>
              <a:gd name="adj" fmla="val 16667"/>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t>“ From the host point of view, there are no subnets, and their physical networks are simply one big IP network.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5">
            <a:extLst>
              <a:ext uri="{FF2B5EF4-FFF2-40B4-BE49-F238E27FC236}">
                <a16:creationId xmlns:a16="http://schemas.microsoft.com/office/drawing/2014/main" id="{841AD4E6-9F2F-4B87-A3A1-EF25D4603DE2}"/>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2pPr>
            <a:lvl3pPr marL="9144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3pPr>
            <a:lvl4pPr marL="13716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4pPr>
            <a:lvl5pPr marL="18288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9pPr>
          </a:lstStyle>
          <a:p>
            <a:fld id="{19463413-31BD-455E-AF0A-1E6EB627DD73}" type="slidenum">
              <a:rPr lang="en-US" altLang="zh-CN" smtClean="0"/>
              <a:pPr/>
              <a:t>23</a:t>
            </a:fld>
            <a:endParaRPr lang="en-US" altLang="zh-CN"/>
          </a:p>
        </p:txBody>
      </p:sp>
      <p:sp>
        <p:nvSpPr>
          <p:cNvPr id="358402" name="Rectangle 2">
            <a:extLst>
              <a:ext uri="{FF2B5EF4-FFF2-40B4-BE49-F238E27FC236}">
                <a16:creationId xmlns:a16="http://schemas.microsoft.com/office/drawing/2014/main" id="{6B11BAB7-45A9-4AF6-BE62-97BB01805968}"/>
              </a:ext>
            </a:extLst>
          </p:cNvPr>
          <p:cNvSpPr>
            <a:spLocks noGrp="1" noChangeArrowheads="1"/>
          </p:cNvSpPr>
          <p:nvPr>
            <p:ph type="title"/>
          </p:nvPr>
        </p:nvSpPr>
        <p:spPr/>
        <p:txBody>
          <a:bodyPr/>
          <a:lstStyle/>
          <a:p>
            <a:r>
              <a:rPr lang="en-US" altLang="zh-CN" dirty="0"/>
              <a:t>RFC 1027 Discussion</a:t>
            </a:r>
          </a:p>
        </p:txBody>
      </p:sp>
      <p:sp>
        <p:nvSpPr>
          <p:cNvPr id="358403" name="Rectangle 3">
            <a:extLst>
              <a:ext uri="{FF2B5EF4-FFF2-40B4-BE49-F238E27FC236}">
                <a16:creationId xmlns:a16="http://schemas.microsoft.com/office/drawing/2014/main" id="{97A8EBB5-ADBD-4910-9B7B-DF3238AF3A2A}"/>
              </a:ext>
            </a:extLst>
          </p:cNvPr>
          <p:cNvSpPr>
            <a:spLocks noGrp="1" noChangeArrowheads="1"/>
          </p:cNvSpPr>
          <p:nvPr>
            <p:ph type="body" idx="1"/>
          </p:nvPr>
        </p:nvSpPr>
        <p:spPr>
          <a:xfrm>
            <a:off x="323850" y="4365625"/>
            <a:ext cx="8496300" cy="2303463"/>
          </a:xfrm>
        </p:spPr>
        <p:txBody>
          <a:bodyPr/>
          <a:lstStyle/>
          <a:p>
            <a:pPr>
              <a:lnSpc>
                <a:spcPct val="105000"/>
              </a:lnSpc>
            </a:pPr>
            <a:r>
              <a:rPr lang="en-US" altLang="zh-CN" sz="2800"/>
              <a:t>.3</a:t>
            </a:r>
            <a:r>
              <a:rPr lang="zh-CN" altLang="en-US" sz="2800">
                <a:sym typeface="Wingdings" panose="05000000000000000000" pitchFamily="2" charset="2"/>
              </a:rPr>
              <a:t>向</a:t>
            </a:r>
            <a:r>
              <a:rPr lang="en-US" altLang="zh-CN" sz="2800">
                <a:sym typeface="Wingdings" panose="05000000000000000000" pitchFamily="2" charset="2"/>
              </a:rPr>
              <a:t>.35</a:t>
            </a:r>
            <a:r>
              <a:rPr lang="zh-CN" altLang="en-US" sz="2800">
                <a:sym typeface="Wingdings" panose="05000000000000000000" pitchFamily="2" charset="2"/>
              </a:rPr>
              <a:t>发送</a:t>
            </a:r>
            <a:r>
              <a:rPr lang="en-US" altLang="zh-CN" sz="2800">
                <a:sym typeface="Wingdings" panose="05000000000000000000" pitchFamily="2" charset="2"/>
              </a:rPr>
              <a:t>IP</a:t>
            </a:r>
            <a:r>
              <a:rPr lang="zh-CN" altLang="en-US" sz="2800">
                <a:sym typeface="Wingdings" panose="05000000000000000000" pitchFamily="2" charset="2"/>
              </a:rPr>
              <a:t>分组</a:t>
            </a:r>
          </a:p>
          <a:p>
            <a:pPr lvl="1">
              <a:lnSpc>
                <a:spcPct val="105000"/>
              </a:lnSpc>
            </a:pPr>
            <a:r>
              <a:rPr lang="en-US" altLang="zh-CN" sz="2400">
                <a:sym typeface="Wingdings" panose="05000000000000000000" pitchFamily="2" charset="2"/>
              </a:rPr>
              <a:t>.3</a:t>
            </a:r>
            <a:r>
              <a:rPr lang="zh-CN" altLang="en-US" sz="2400">
                <a:sym typeface="Wingdings" panose="05000000000000000000" pitchFamily="2" charset="2"/>
              </a:rPr>
              <a:t>广播请求</a:t>
            </a:r>
            <a:r>
              <a:rPr lang="en-US" altLang="zh-CN" sz="2400">
                <a:sym typeface="Wingdings" panose="05000000000000000000" pitchFamily="2" charset="2"/>
              </a:rPr>
              <a:t>.35</a:t>
            </a:r>
            <a:r>
              <a:rPr lang="zh-CN" altLang="en-US" sz="2400">
                <a:sym typeface="Wingdings" panose="05000000000000000000" pitchFamily="2" charset="2"/>
              </a:rPr>
              <a:t>的</a:t>
            </a:r>
            <a:r>
              <a:rPr lang="en-US" altLang="zh-CN" sz="2400">
                <a:sym typeface="Wingdings" panose="05000000000000000000" pitchFamily="2" charset="2"/>
              </a:rPr>
              <a:t>ARP</a:t>
            </a:r>
            <a:r>
              <a:rPr lang="zh-CN" altLang="en-US" sz="2400">
                <a:sym typeface="Wingdings" panose="05000000000000000000" pitchFamily="2" charset="2"/>
              </a:rPr>
              <a:t>分组，</a:t>
            </a:r>
            <a:r>
              <a:rPr lang="en-US" altLang="zh-CN" sz="2400">
                <a:sym typeface="Wingdings" panose="05000000000000000000" pitchFamily="2" charset="2"/>
              </a:rPr>
              <a:t>R</a:t>
            </a:r>
            <a:r>
              <a:rPr lang="zh-CN" altLang="en-US" sz="2400">
                <a:sym typeface="Wingdings" panose="05000000000000000000" pitchFamily="2" charset="2"/>
              </a:rPr>
              <a:t>不转发广播</a:t>
            </a:r>
          </a:p>
          <a:p>
            <a:pPr>
              <a:lnSpc>
                <a:spcPct val="105000"/>
              </a:lnSpc>
            </a:pPr>
            <a:r>
              <a:rPr lang="en-US" altLang="zh-CN" sz="2800"/>
              <a:t>.35</a:t>
            </a:r>
            <a:r>
              <a:rPr lang="zh-CN" altLang="en-US" sz="2800"/>
              <a:t>向</a:t>
            </a:r>
            <a:r>
              <a:rPr lang="en-US" altLang="zh-CN" sz="2800"/>
              <a:t>.3</a:t>
            </a:r>
            <a:r>
              <a:rPr lang="zh-CN" altLang="en-US" sz="2800"/>
              <a:t>发送</a:t>
            </a:r>
            <a:r>
              <a:rPr lang="en-US" altLang="zh-CN" sz="2800"/>
              <a:t>IP</a:t>
            </a:r>
            <a:r>
              <a:rPr lang="zh-CN" altLang="en-US" sz="2800"/>
              <a:t>分组</a:t>
            </a:r>
          </a:p>
          <a:p>
            <a:pPr lvl="1">
              <a:lnSpc>
                <a:spcPct val="105000"/>
              </a:lnSpc>
            </a:pPr>
            <a:r>
              <a:rPr lang="en-US" altLang="zh-CN" sz="2400"/>
              <a:t>.35</a:t>
            </a:r>
            <a:r>
              <a:rPr lang="zh-CN" altLang="en-US" sz="2400"/>
              <a:t>广播请求</a:t>
            </a:r>
            <a:r>
              <a:rPr lang="en-US" altLang="zh-CN" sz="2400"/>
              <a:t>.62</a:t>
            </a:r>
            <a:r>
              <a:rPr lang="zh-CN" altLang="en-US" sz="2400"/>
              <a:t>的</a:t>
            </a:r>
            <a:r>
              <a:rPr lang="en-US" altLang="zh-CN" sz="2400"/>
              <a:t>ARP</a:t>
            </a:r>
            <a:r>
              <a:rPr lang="zh-CN" altLang="en-US" sz="2400"/>
              <a:t>分组</a:t>
            </a:r>
          </a:p>
        </p:txBody>
      </p:sp>
      <p:sp>
        <p:nvSpPr>
          <p:cNvPr id="358404" name="Line 4">
            <a:extLst>
              <a:ext uri="{FF2B5EF4-FFF2-40B4-BE49-F238E27FC236}">
                <a16:creationId xmlns:a16="http://schemas.microsoft.com/office/drawing/2014/main" id="{E743642B-FC46-4CA0-BB3E-6F23522E3FCC}"/>
              </a:ext>
            </a:extLst>
          </p:cNvPr>
          <p:cNvSpPr>
            <a:spLocks noChangeShapeType="1"/>
          </p:cNvSpPr>
          <p:nvPr/>
        </p:nvSpPr>
        <p:spPr bwMode="auto">
          <a:xfrm>
            <a:off x="684213" y="3140075"/>
            <a:ext cx="40322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05" name="Line 5">
            <a:extLst>
              <a:ext uri="{FF2B5EF4-FFF2-40B4-BE49-F238E27FC236}">
                <a16:creationId xmlns:a16="http://schemas.microsoft.com/office/drawing/2014/main" id="{2F09AA26-6755-4DFC-B237-908BC1539274}"/>
              </a:ext>
            </a:extLst>
          </p:cNvPr>
          <p:cNvSpPr>
            <a:spLocks noChangeShapeType="1"/>
          </p:cNvSpPr>
          <p:nvPr/>
        </p:nvSpPr>
        <p:spPr bwMode="auto">
          <a:xfrm rot="5400000">
            <a:off x="6882607" y="2239169"/>
            <a:ext cx="6461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06" name="Line 6">
            <a:extLst>
              <a:ext uri="{FF2B5EF4-FFF2-40B4-BE49-F238E27FC236}">
                <a16:creationId xmlns:a16="http://schemas.microsoft.com/office/drawing/2014/main" id="{E3CA50BC-A7B7-4693-9E79-4A3B9933581D}"/>
              </a:ext>
            </a:extLst>
          </p:cNvPr>
          <p:cNvSpPr>
            <a:spLocks noChangeShapeType="1"/>
          </p:cNvSpPr>
          <p:nvPr/>
        </p:nvSpPr>
        <p:spPr bwMode="auto">
          <a:xfrm rot="5400000" flipV="1">
            <a:off x="5980113" y="2238375"/>
            <a:ext cx="646112"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58407" name="Picture 7">
            <a:extLst>
              <a:ext uri="{FF2B5EF4-FFF2-40B4-BE49-F238E27FC236}">
                <a16:creationId xmlns:a16="http://schemas.microsoft.com/office/drawing/2014/main" id="{01217262-9E51-4FF2-A713-6893935E18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6475" y="2276475"/>
            <a:ext cx="5222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58408" name="Picture 8">
            <a:extLst>
              <a:ext uri="{FF2B5EF4-FFF2-40B4-BE49-F238E27FC236}">
                <a16:creationId xmlns:a16="http://schemas.microsoft.com/office/drawing/2014/main" id="{120B5EBD-0A16-4492-BF5D-01C6E27A6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7538" y="2284413"/>
            <a:ext cx="5222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58414" name="Line 14">
            <a:extLst>
              <a:ext uri="{FF2B5EF4-FFF2-40B4-BE49-F238E27FC236}">
                <a16:creationId xmlns:a16="http://schemas.microsoft.com/office/drawing/2014/main" id="{008B18DB-6849-45A4-A919-FE7BCC0D0CA0}"/>
              </a:ext>
            </a:extLst>
          </p:cNvPr>
          <p:cNvSpPr>
            <a:spLocks noChangeShapeType="1"/>
          </p:cNvSpPr>
          <p:nvPr/>
        </p:nvSpPr>
        <p:spPr bwMode="auto">
          <a:xfrm rot="5400000">
            <a:off x="1908969" y="2851944"/>
            <a:ext cx="57626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15" name="Line 15">
            <a:extLst>
              <a:ext uri="{FF2B5EF4-FFF2-40B4-BE49-F238E27FC236}">
                <a16:creationId xmlns:a16="http://schemas.microsoft.com/office/drawing/2014/main" id="{FE6D05F7-6B54-4FDE-A38C-42EB27DDC922}"/>
              </a:ext>
            </a:extLst>
          </p:cNvPr>
          <p:cNvSpPr>
            <a:spLocks noChangeShapeType="1"/>
          </p:cNvSpPr>
          <p:nvPr/>
        </p:nvSpPr>
        <p:spPr bwMode="auto">
          <a:xfrm rot="5400000">
            <a:off x="886619" y="2851944"/>
            <a:ext cx="57626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58421" name="Picture 21">
            <a:extLst>
              <a:ext uri="{FF2B5EF4-FFF2-40B4-BE49-F238E27FC236}">
                <a16:creationId xmlns:a16="http://schemas.microsoft.com/office/drawing/2014/main" id="{21EA76A3-617A-40D9-BF19-46DFC3373F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088" y="2390775"/>
            <a:ext cx="5222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58432" name="Line 32">
            <a:extLst>
              <a:ext uri="{FF2B5EF4-FFF2-40B4-BE49-F238E27FC236}">
                <a16:creationId xmlns:a16="http://schemas.microsoft.com/office/drawing/2014/main" id="{5406F64C-8B87-4A8F-A54A-2F2E83C2502A}"/>
              </a:ext>
            </a:extLst>
          </p:cNvPr>
          <p:cNvSpPr>
            <a:spLocks noChangeShapeType="1"/>
          </p:cNvSpPr>
          <p:nvPr/>
        </p:nvSpPr>
        <p:spPr bwMode="auto">
          <a:xfrm rot="5400000">
            <a:off x="5168107" y="2204244"/>
            <a:ext cx="57626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58433" name="Picture 33">
            <a:extLst>
              <a:ext uri="{FF2B5EF4-FFF2-40B4-BE49-F238E27FC236}">
                <a16:creationId xmlns:a16="http://schemas.microsoft.com/office/drawing/2014/main" id="{4ADCD895-FB64-4C3D-9FB4-5930442378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389188"/>
            <a:ext cx="52228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58434" name="Line 34">
            <a:extLst>
              <a:ext uri="{FF2B5EF4-FFF2-40B4-BE49-F238E27FC236}">
                <a16:creationId xmlns:a16="http://schemas.microsoft.com/office/drawing/2014/main" id="{DE6183D3-AADF-4B87-95A2-F10ADB25D3B0}"/>
              </a:ext>
            </a:extLst>
          </p:cNvPr>
          <p:cNvSpPr>
            <a:spLocks noChangeShapeType="1"/>
          </p:cNvSpPr>
          <p:nvPr/>
        </p:nvSpPr>
        <p:spPr bwMode="auto">
          <a:xfrm rot="5400000">
            <a:off x="2917032" y="2851944"/>
            <a:ext cx="57626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58435" name="Picture 35">
            <a:extLst>
              <a:ext uri="{FF2B5EF4-FFF2-40B4-BE49-F238E27FC236}">
                <a16:creationId xmlns:a16="http://schemas.microsoft.com/office/drawing/2014/main" id="{23F7DD3E-EDC6-4449-B60F-62FC65CDA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1288" y="2276475"/>
            <a:ext cx="5222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58416" name="Picture 16">
            <a:extLst>
              <a:ext uri="{FF2B5EF4-FFF2-40B4-BE49-F238E27FC236}">
                <a16:creationId xmlns:a16="http://schemas.microsoft.com/office/drawing/2014/main" id="{64428755-EB7B-42A3-98EF-F1B908A043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9263" y="2389188"/>
            <a:ext cx="5222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58436" name="Oval 36">
            <a:extLst>
              <a:ext uri="{FF2B5EF4-FFF2-40B4-BE49-F238E27FC236}">
                <a16:creationId xmlns:a16="http://schemas.microsoft.com/office/drawing/2014/main" id="{5075D26A-71CD-4011-8AF9-E311E6E037E7}"/>
              </a:ext>
            </a:extLst>
          </p:cNvPr>
          <p:cNvSpPr>
            <a:spLocks noChangeArrowheads="1"/>
          </p:cNvSpPr>
          <p:nvPr/>
        </p:nvSpPr>
        <p:spPr bwMode="auto">
          <a:xfrm>
            <a:off x="468313" y="1484313"/>
            <a:ext cx="8280400" cy="2808287"/>
          </a:xfrm>
          <a:prstGeom prst="ellipse">
            <a:avLst/>
          </a:prstGeom>
          <a:noFill/>
          <a:ln w="3810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37" name="Line 37">
            <a:extLst>
              <a:ext uri="{FF2B5EF4-FFF2-40B4-BE49-F238E27FC236}">
                <a16:creationId xmlns:a16="http://schemas.microsoft.com/office/drawing/2014/main" id="{E48BF238-8EA4-4475-8125-DE3325246A62}"/>
              </a:ext>
            </a:extLst>
          </p:cNvPr>
          <p:cNvSpPr>
            <a:spLocks noChangeShapeType="1"/>
          </p:cNvSpPr>
          <p:nvPr/>
        </p:nvSpPr>
        <p:spPr bwMode="auto">
          <a:xfrm>
            <a:off x="4141788" y="1916113"/>
            <a:ext cx="338296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38" name="Line 38">
            <a:extLst>
              <a:ext uri="{FF2B5EF4-FFF2-40B4-BE49-F238E27FC236}">
                <a16:creationId xmlns:a16="http://schemas.microsoft.com/office/drawing/2014/main" id="{78A511C0-1277-4A0C-AA4C-1108E205AF1C}"/>
              </a:ext>
            </a:extLst>
          </p:cNvPr>
          <p:cNvSpPr>
            <a:spLocks noChangeShapeType="1"/>
          </p:cNvSpPr>
          <p:nvPr/>
        </p:nvSpPr>
        <p:spPr bwMode="auto">
          <a:xfrm rot="5400000">
            <a:off x="3817144" y="2528094"/>
            <a:ext cx="122396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58417" name="Picture 17">
            <a:extLst>
              <a:ext uri="{FF2B5EF4-FFF2-40B4-BE49-F238E27FC236}">
                <a16:creationId xmlns:a16="http://schemas.microsoft.com/office/drawing/2014/main" id="{287DB7D2-D14B-4610-B6D3-838DF27243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7325" y="2293938"/>
            <a:ext cx="871538"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58422" name="Text Box 22">
            <a:extLst>
              <a:ext uri="{FF2B5EF4-FFF2-40B4-BE49-F238E27FC236}">
                <a16:creationId xmlns:a16="http://schemas.microsoft.com/office/drawing/2014/main" id="{17267E04-6068-44F0-B610-2A148C1D94E5}"/>
              </a:ext>
            </a:extLst>
          </p:cNvPr>
          <p:cNvSpPr txBox="1">
            <a:spLocks noChangeArrowheads="1"/>
          </p:cNvSpPr>
          <p:nvPr/>
        </p:nvSpPr>
        <p:spPr bwMode="auto">
          <a:xfrm>
            <a:off x="4213225" y="2203450"/>
            <a:ext cx="412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a:solidFill>
                  <a:srgbClr val="FF0000"/>
                </a:solidFill>
                <a:effectLst>
                  <a:outerShdw blurRad="38100" dist="38100" dir="2700000" algn="tl">
                    <a:srgbClr val="000000"/>
                  </a:outerShdw>
                </a:effectLst>
              </a:rPr>
              <a:t>R</a:t>
            </a:r>
          </a:p>
        </p:txBody>
      </p:sp>
      <p:sp>
        <p:nvSpPr>
          <p:cNvPr id="358439" name="Oval 39">
            <a:extLst>
              <a:ext uri="{FF2B5EF4-FFF2-40B4-BE49-F238E27FC236}">
                <a16:creationId xmlns:a16="http://schemas.microsoft.com/office/drawing/2014/main" id="{BC2FF439-0C80-40F9-9E9B-E7D19FA40AD1}"/>
              </a:ext>
            </a:extLst>
          </p:cNvPr>
          <p:cNvSpPr>
            <a:spLocks noChangeArrowheads="1"/>
          </p:cNvSpPr>
          <p:nvPr/>
        </p:nvSpPr>
        <p:spPr bwMode="auto">
          <a:xfrm>
            <a:off x="684213" y="1916113"/>
            <a:ext cx="4105275" cy="1943100"/>
          </a:xfrm>
          <a:prstGeom prst="ellipse">
            <a:avLst/>
          </a:prstGeom>
          <a:noFill/>
          <a:ln w="3810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40" name="Text Box 40">
            <a:extLst>
              <a:ext uri="{FF2B5EF4-FFF2-40B4-BE49-F238E27FC236}">
                <a16:creationId xmlns:a16="http://schemas.microsoft.com/office/drawing/2014/main" id="{07D95388-372E-48AC-B489-9D2E43F410CF}"/>
              </a:ext>
            </a:extLst>
          </p:cNvPr>
          <p:cNvSpPr txBox="1">
            <a:spLocks noChangeArrowheads="1"/>
          </p:cNvSpPr>
          <p:nvPr/>
        </p:nvSpPr>
        <p:spPr bwMode="auto">
          <a:xfrm>
            <a:off x="4643438" y="3387725"/>
            <a:ext cx="1984375"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US" altLang="zh-CN">
                <a:effectLst>
                  <a:outerShdw blurRad="38100" dist="38100" dir="2700000" algn="tl">
                    <a:srgbClr val="000000"/>
                  </a:outerShdw>
                </a:effectLst>
              </a:rPr>
              <a:t>200.6.8.0</a:t>
            </a:r>
            <a:r>
              <a:rPr lang="en-US" altLang="zh-CN">
                <a:solidFill>
                  <a:srgbClr val="00FFFF"/>
                </a:solidFill>
                <a:effectLst>
                  <a:outerShdw blurRad="38100" dist="38100" dir="2700000" algn="tl">
                    <a:srgbClr val="000000"/>
                  </a:outerShdw>
                </a:effectLst>
              </a:rPr>
              <a:t>/24</a:t>
            </a:r>
          </a:p>
          <a:p>
            <a:pPr algn="ctr">
              <a:lnSpc>
                <a:spcPct val="90000"/>
              </a:lnSpc>
            </a:pPr>
            <a:r>
              <a:rPr lang="en-US" altLang="zh-CN">
                <a:effectLst>
                  <a:outerShdw blurRad="38100" dist="38100" dir="2700000" algn="tl">
                    <a:srgbClr val="000000"/>
                  </a:outerShdw>
                </a:effectLst>
              </a:rPr>
              <a:t>Main network</a:t>
            </a:r>
          </a:p>
        </p:txBody>
      </p:sp>
      <p:sp>
        <p:nvSpPr>
          <p:cNvPr id="358441" name="Text Box 41">
            <a:extLst>
              <a:ext uri="{FF2B5EF4-FFF2-40B4-BE49-F238E27FC236}">
                <a16:creationId xmlns:a16="http://schemas.microsoft.com/office/drawing/2014/main" id="{EA2E907D-C0D9-4A36-B7CF-386C603D6430}"/>
              </a:ext>
            </a:extLst>
          </p:cNvPr>
          <p:cNvSpPr txBox="1">
            <a:spLocks noChangeArrowheads="1"/>
          </p:cNvSpPr>
          <p:nvPr/>
        </p:nvSpPr>
        <p:spPr bwMode="auto">
          <a:xfrm>
            <a:off x="1473200" y="3170238"/>
            <a:ext cx="2163763"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zh-CN">
                <a:effectLst>
                  <a:outerShdw blurRad="38100" dist="38100" dir="2700000" algn="tl">
                    <a:srgbClr val="000000"/>
                  </a:outerShdw>
                </a:effectLst>
              </a:rPr>
              <a:t>200.6.8.32</a:t>
            </a:r>
            <a:r>
              <a:rPr lang="en-US" altLang="zh-CN">
                <a:solidFill>
                  <a:srgbClr val="00FFFF"/>
                </a:solidFill>
                <a:effectLst>
                  <a:outerShdw blurRad="38100" dist="38100" dir="2700000" algn="tl">
                    <a:srgbClr val="000000"/>
                  </a:outerShdw>
                </a:effectLst>
              </a:rPr>
              <a:t>/27</a:t>
            </a:r>
          </a:p>
          <a:p>
            <a:pPr algn="ctr">
              <a:lnSpc>
                <a:spcPct val="80000"/>
              </a:lnSpc>
            </a:pPr>
            <a:r>
              <a:rPr lang="en-US" altLang="zh-CN">
                <a:effectLst>
                  <a:outerShdw blurRad="38100" dist="38100" dir="2700000" algn="tl">
                    <a:srgbClr val="000000"/>
                  </a:outerShdw>
                </a:effectLst>
              </a:rPr>
              <a:t>Hided network</a:t>
            </a:r>
          </a:p>
        </p:txBody>
      </p:sp>
      <p:sp>
        <p:nvSpPr>
          <p:cNvPr id="358442" name="Text Box 42">
            <a:extLst>
              <a:ext uri="{FF2B5EF4-FFF2-40B4-BE49-F238E27FC236}">
                <a16:creationId xmlns:a16="http://schemas.microsoft.com/office/drawing/2014/main" id="{6252D10D-2380-4553-8414-E91E9A719921}"/>
              </a:ext>
            </a:extLst>
          </p:cNvPr>
          <p:cNvSpPr txBox="1">
            <a:spLocks noChangeArrowheads="1"/>
          </p:cNvSpPr>
          <p:nvPr/>
        </p:nvSpPr>
        <p:spPr bwMode="auto">
          <a:xfrm>
            <a:off x="828675" y="1989138"/>
            <a:ext cx="615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.33</a:t>
            </a:r>
          </a:p>
        </p:txBody>
      </p:sp>
      <p:sp>
        <p:nvSpPr>
          <p:cNvPr id="358443" name="Text Box 43">
            <a:extLst>
              <a:ext uri="{FF2B5EF4-FFF2-40B4-BE49-F238E27FC236}">
                <a16:creationId xmlns:a16="http://schemas.microsoft.com/office/drawing/2014/main" id="{CBD37B00-3E0D-4892-A661-F2D576BBAAD2}"/>
              </a:ext>
            </a:extLst>
          </p:cNvPr>
          <p:cNvSpPr txBox="1">
            <a:spLocks noChangeArrowheads="1"/>
          </p:cNvSpPr>
          <p:nvPr/>
        </p:nvSpPr>
        <p:spPr bwMode="auto">
          <a:xfrm>
            <a:off x="1868488" y="1989138"/>
            <a:ext cx="615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.34</a:t>
            </a:r>
          </a:p>
        </p:txBody>
      </p:sp>
      <p:sp>
        <p:nvSpPr>
          <p:cNvPr id="358444" name="Text Box 44">
            <a:extLst>
              <a:ext uri="{FF2B5EF4-FFF2-40B4-BE49-F238E27FC236}">
                <a16:creationId xmlns:a16="http://schemas.microsoft.com/office/drawing/2014/main" id="{E9446BB2-EF8D-4524-AD85-56576993F031}"/>
              </a:ext>
            </a:extLst>
          </p:cNvPr>
          <p:cNvSpPr txBox="1">
            <a:spLocks noChangeArrowheads="1"/>
          </p:cNvSpPr>
          <p:nvPr/>
        </p:nvSpPr>
        <p:spPr bwMode="auto">
          <a:xfrm>
            <a:off x="2876550" y="1989138"/>
            <a:ext cx="615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.35</a:t>
            </a:r>
          </a:p>
        </p:txBody>
      </p:sp>
      <p:sp>
        <p:nvSpPr>
          <p:cNvPr id="358445" name="Text Box 45">
            <a:extLst>
              <a:ext uri="{FF2B5EF4-FFF2-40B4-BE49-F238E27FC236}">
                <a16:creationId xmlns:a16="http://schemas.microsoft.com/office/drawing/2014/main" id="{C9BE3F08-FA43-43B9-B83E-85EA77CDFDFE}"/>
              </a:ext>
            </a:extLst>
          </p:cNvPr>
          <p:cNvSpPr txBox="1">
            <a:spLocks noChangeArrowheads="1"/>
          </p:cNvSpPr>
          <p:nvPr/>
        </p:nvSpPr>
        <p:spPr bwMode="auto">
          <a:xfrm>
            <a:off x="3813175" y="2636838"/>
            <a:ext cx="1120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folHlink"/>
                </a:solidFill>
                <a:effectLst>
                  <a:outerShdw blurRad="38100" dist="38100" dir="2700000" algn="tl">
                    <a:srgbClr val="000000"/>
                  </a:outerShdw>
                </a:effectLst>
              </a:rPr>
              <a:t>.62/27</a:t>
            </a:r>
          </a:p>
        </p:txBody>
      </p:sp>
      <p:sp>
        <p:nvSpPr>
          <p:cNvPr id="358446" name="Text Box 46">
            <a:extLst>
              <a:ext uri="{FF2B5EF4-FFF2-40B4-BE49-F238E27FC236}">
                <a16:creationId xmlns:a16="http://schemas.microsoft.com/office/drawing/2014/main" id="{118FAF3E-682C-4D98-9711-C9FFC4B95658}"/>
              </a:ext>
            </a:extLst>
          </p:cNvPr>
          <p:cNvSpPr txBox="1">
            <a:spLocks noChangeArrowheads="1"/>
          </p:cNvSpPr>
          <p:nvPr/>
        </p:nvSpPr>
        <p:spPr bwMode="auto">
          <a:xfrm>
            <a:off x="4389438" y="1890713"/>
            <a:ext cx="941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folHlink"/>
                </a:solidFill>
                <a:effectLst>
                  <a:outerShdw blurRad="38100" dist="38100" dir="2700000" algn="tl">
                    <a:srgbClr val="000000"/>
                  </a:outerShdw>
                </a:effectLst>
              </a:rPr>
              <a:t>.1/27</a:t>
            </a:r>
          </a:p>
        </p:txBody>
      </p:sp>
      <p:sp>
        <p:nvSpPr>
          <p:cNvPr id="358447" name="Text Box 47">
            <a:extLst>
              <a:ext uri="{FF2B5EF4-FFF2-40B4-BE49-F238E27FC236}">
                <a16:creationId xmlns:a16="http://schemas.microsoft.com/office/drawing/2014/main" id="{CEE28BCB-B554-49D9-A887-C6E511CF7481}"/>
              </a:ext>
            </a:extLst>
          </p:cNvPr>
          <p:cNvSpPr txBox="1">
            <a:spLocks noChangeArrowheads="1"/>
          </p:cNvSpPr>
          <p:nvPr/>
        </p:nvSpPr>
        <p:spPr bwMode="auto">
          <a:xfrm>
            <a:off x="5216525" y="2682875"/>
            <a:ext cx="436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.3</a:t>
            </a:r>
          </a:p>
        </p:txBody>
      </p:sp>
      <p:sp>
        <p:nvSpPr>
          <p:cNvPr id="358448" name="Text Box 48">
            <a:extLst>
              <a:ext uri="{FF2B5EF4-FFF2-40B4-BE49-F238E27FC236}">
                <a16:creationId xmlns:a16="http://schemas.microsoft.com/office/drawing/2014/main" id="{A09A13CD-E876-4E4C-BFA7-2C1D7A5613A9}"/>
              </a:ext>
            </a:extLst>
          </p:cNvPr>
          <p:cNvSpPr txBox="1">
            <a:spLocks noChangeArrowheads="1"/>
          </p:cNvSpPr>
          <p:nvPr/>
        </p:nvSpPr>
        <p:spPr bwMode="auto">
          <a:xfrm>
            <a:off x="6080125" y="2682875"/>
            <a:ext cx="436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.4</a:t>
            </a:r>
          </a:p>
        </p:txBody>
      </p:sp>
      <p:sp>
        <p:nvSpPr>
          <p:cNvPr id="358449" name="Text Box 49">
            <a:extLst>
              <a:ext uri="{FF2B5EF4-FFF2-40B4-BE49-F238E27FC236}">
                <a16:creationId xmlns:a16="http://schemas.microsoft.com/office/drawing/2014/main" id="{91294EBA-CF39-4FDE-9EE0-8B38B4FB4399}"/>
              </a:ext>
            </a:extLst>
          </p:cNvPr>
          <p:cNvSpPr txBox="1">
            <a:spLocks noChangeArrowheads="1"/>
          </p:cNvSpPr>
          <p:nvPr/>
        </p:nvSpPr>
        <p:spPr bwMode="auto">
          <a:xfrm>
            <a:off x="6943725" y="2682875"/>
            <a:ext cx="436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.5</a:t>
            </a:r>
          </a:p>
        </p:txBody>
      </p:sp>
      <p:sp>
        <p:nvSpPr>
          <p:cNvPr id="358450" name="Rectangle 50">
            <a:extLst>
              <a:ext uri="{FF2B5EF4-FFF2-40B4-BE49-F238E27FC236}">
                <a16:creationId xmlns:a16="http://schemas.microsoft.com/office/drawing/2014/main" id="{91F07C9B-6B88-4C9E-A03E-C741ABB3D209}"/>
              </a:ext>
            </a:extLst>
          </p:cNvPr>
          <p:cNvSpPr>
            <a:spLocks noChangeArrowheads="1"/>
          </p:cNvSpPr>
          <p:nvPr/>
        </p:nvSpPr>
        <p:spPr bwMode="auto">
          <a:xfrm>
            <a:off x="3652838" y="4365625"/>
            <a:ext cx="2359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FFFF"/>
                </a:solidFill>
                <a:effectLst>
                  <a:outerShdw blurRad="38100" dist="38100" dir="2700000" algn="tl">
                    <a:srgbClr val="000000"/>
                  </a:outerShdw>
                </a:effectLst>
                <a:sym typeface="Wingdings" panose="05000000000000000000" pitchFamily="2" charset="2"/>
              </a:rPr>
              <a:t> IP</a:t>
            </a:r>
            <a:r>
              <a:rPr lang="zh-CN" altLang="en-US" sz="2800">
                <a:solidFill>
                  <a:srgbClr val="00FFFF"/>
                </a:solidFill>
                <a:effectLst>
                  <a:outerShdw blurRad="38100" dist="38100" dir="2700000" algn="tl">
                    <a:srgbClr val="000000"/>
                  </a:outerShdw>
                </a:effectLst>
                <a:sym typeface="Wingdings" panose="05000000000000000000" pitchFamily="2" charset="2"/>
              </a:rPr>
              <a:t>发送失败</a:t>
            </a:r>
          </a:p>
        </p:txBody>
      </p:sp>
      <p:sp>
        <p:nvSpPr>
          <p:cNvPr id="358451" name="Rectangle 51">
            <a:extLst>
              <a:ext uri="{FF2B5EF4-FFF2-40B4-BE49-F238E27FC236}">
                <a16:creationId xmlns:a16="http://schemas.microsoft.com/office/drawing/2014/main" id="{E679718A-E564-467B-8792-49D0E4A5E9CF}"/>
              </a:ext>
            </a:extLst>
          </p:cNvPr>
          <p:cNvSpPr>
            <a:spLocks noChangeArrowheads="1"/>
          </p:cNvSpPr>
          <p:nvPr/>
        </p:nvSpPr>
        <p:spPr bwMode="auto">
          <a:xfrm>
            <a:off x="3652838" y="5430838"/>
            <a:ext cx="2359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FFFF"/>
                </a:solidFill>
                <a:effectLst>
                  <a:outerShdw blurRad="38100" dist="38100" dir="2700000" algn="tl">
                    <a:srgbClr val="000000"/>
                  </a:outerShdw>
                </a:effectLst>
                <a:sym typeface="Wingdings" panose="05000000000000000000" pitchFamily="2" charset="2"/>
              </a:rPr>
              <a:t> IP</a:t>
            </a:r>
            <a:r>
              <a:rPr lang="zh-CN" altLang="en-US" sz="2800">
                <a:solidFill>
                  <a:srgbClr val="00FFFF"/>
                </a:solidFill>
                <a:effectLst>
                  <a:outerShdw blurRad="38100" dist="38100" dir="2700000" algn="tl">
                    <a:srgbClr val="000000"/>
                  </a:outerShdw>
                </a:effectLst>
                <a:sym typeface="Wingdings" panose="05000000000000000000" pitchFamily="2" charset="2"/>
              </a:rPr>
              <a:t>发送成功</a:t>
            </a:r>
          </a:p>
        </p:txBody>
      </p:sp>
      <p:sp>
        <p:nvSpPr>
          <p:cNvPr id="358452" name="Rectangle 52">
            <a:extLst>
              <a:ext uri="{FF2B5EF4-FFF2-40B4-BE49-F238E27FC236}">
                <a16:creationId xmlns:a16="http://schemas.microsoft.com/office/drawing/2014/main" id="{205476E1-F63D-4E06-9946-3984CCD1A106}"/>
              </a:ext>
            </a:extLst>
          </p:cNvPr>
          <p:cNvSpPr>
            <a:spLocks noChangeArrowheads="1"/>
          </p:cNvSpPr>
          <p:nvPr/>
        </p:nvSpPr>
        <p:spPr bwMode="auto">
          <a:xfrm>
            <a:off x="6586538" y="4916488"/>
            <a:ext cx="173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sym typeface="Wingdings" panose="05000000000000000000" pitchFamily="2" charset="2"/>
              </a:rPr>
              <a:t> ARP</a:t>
            </a:r>
            <a:r>
              <a:rPr lang="zh-CN" altLang="en-US">
                <a:effectLst>
                  <a:outerShdw blurRad="38100" dist="38100" dir="2700000" algn="tl">
                    <a:srgbClr val="000000"/>
                  </a:outerShdw>
                </a:effectLst>
                <a:sym typeface="Wingdings" panose="05000000000000000000" pitchFamily="2" charset="2"/>
              </a:rPr>
              <a:t>失败</a:t>
            </a:r>
          </a:p>
        </p:txBody>
      </p:sp>
      <p:sp>
        <p:nvSpPr>
          <p:cNvPr id="358453" name="Rectangle 53">
            <a:extLst>
              <a:ext uri="{FF2B5EF4-FFF2-40B4-BE49-F238E27FC236}">
                <a16:creationId xmlns:a16="http://schemas.microsoft.com/office/drawing/2014/main" id="{F41351E7-5243-4574-B120-C17192344ACA}"/>
              </a:ext>
            </a:extLst>
          </p:cNvPr>
          <p:cNvSpPr>
            <a:spLocks noChangeArrowheads="1"/>
          </p:cNvSpPr>
          <p:nvPr/>
        </p:nvSpPr>
        <p:spPr bwMode="auto">
          <a:xfrm>
            <a:off x="4714875" y="5924550"/>
            <a:ext cx="173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sym typeface="Wingdings" panose="05000000000000000000" pitchFamily="2" charset="2"/>
              </a:rPr>
              <a:t> ARP</a:t>
            </a:r>
            <a:r>
              <a:rPr lang="zh-CN" altLang="en-US">
                <a:effectLst>
                  <a:outerShdw blurRad="38100" dist="38100" dir="2700000" algn="tl">
                    <a:srgbClr val="000000"/>
                  </a:outerShdw>
                </a:effectLst>
                <a:sym typeface="Wingdings" panose="05000000000000000000" pitchFamily="2" charset="2"/>
              </a:rPr>
              <a:t>成功</a:t>
            </a:r>
          </a:p>
        </p:txBody>
      </p:sp>
      <p:sp>
        <p:nvSpPr>
          <p:cNvPr id="358454" name="AutoShape 54">
            <a:extLst>
              <a:ext uri="{FF2B5EF4-FFF2-40B4-BE49-F238E27FC236}">
                <a16:creationId xmlns:a16="http://schemas.microsoft.com/office/drawing/2014/main" id="{C57BB6E6-B11F-4043-A391-EC0A83DECBF4}"/>
              </a:ext>
            </a:extLst>
          </p:cNvPr>
          <p:cNvSpPr>
            <a:spLocks noChangeArrowheads="1"/>
          </p:cNvSpPr>
          <p:nvPr/>
        </p:nvSpPr>
        <p:spPr bwMode="auto">
          <a:xfrm>
            <a:off x="6775450" y="2887663"/>
            <a:ext cx="2320925" cy="1480122"/>
          </a:xfrm>
          <a:prstGeom prst="roundRect">
            <a:avLst>
              <a:gd name="adj" fmla="val 16667"/>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lnSpc>
                <a:spcPct val="110000"/>
              </a:lnSpc>
              <a:spcAft>
                <a:spcPct val="10000"/>
              </a:spcAft>
            </a:pPr>
            <a:r>
              <a:rPr lang="en-US" altLang="zh-CN"/>
              <a:t>Solution</a:t>
            </a:r>
            <a:r>
              <a:rPr lang="zh-CN" altLang="en-US"/>
              <a:t>：</a:t>
            </a:r>
          </a:p>
          <a:p>
            <a:pPr>
              <a:lnSpc>
                <a:spcPct val="110000"/>
              </a:lnSpc>
              <a:spcAft>
                <a:spcPct val="10000"/>
              </a:spcAft>
            </a:pPr>
            <a:r>
              <a:rPr lang="en-US" altLang="zh-CN"/>
              <a:t>R</a:t>
            </a:r>
            <a:r>
              <a:rPr lang="zh-CN" altLang="en-US"/>
              <a:t>代替</a:t>
            </a:r>
            <a:r>
              <a:rPr lang="en-US" altLang="zh-CN"/>
              <a:t>.35</a:t>
            </a:r>
            <a:r>
              <a:rPr lang="zh-CN" altLang="en-US"/>
              <a:t>向</a:t>
            </a:r>
            <a:r>
              <a:rPr lang="en-US" altLang="zh-CN"/>
              <a:t>.3</a:t>
            </a:r>
            <a:r>
              <a:rPr lang="zh-CN" altLang="en-US"/>
              <a:t>返回</a:t>
            </a:r>
            <a:r>
              <a:rPr lang="en-US" altLang="zh-CN"/>
              <a:t>ARP</a:t>
            </a:r>
            <a:r>
              <a:rPr lang="zh-CN" altLang="en-US"/>
              <a:t>应答</a:t>
            </a:r>
          </a:p>
          <a:p>
            <a:pPr>
              <a:lnSpc>
                <a:spcPct val="110000"/>
              </a:lnSpc>
              <a:spcAft>
                <a:spcPct val="10000"/>
              </a:spcAft>
            </a:pPr>
            <a:r>
              <a:rPr lang="en-US" altLang="zh-CN"/>
              <a:t>—— Proxy ARP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animEffect transition="in" filter="wipe(left)">
                                      <p:cBhvr>
                                        <p:cTn id="7" dur="1000"/>
                                        <p:tgtEl>
                                          <p:spTgt spid="3584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58403">
                                            <p:txEl>
                                              <p:pRg st="1" end="1"/>
                                            </p:txEl>
                                          </p:spTgt>
                                        </p:tgtEl>
                                        <p:attrNameLst>
                                          <p:attrName>style.visibility</p:attrName>
                                        </p:attrNameLst>
                                      </p:cBhvr>
                                      <p:to>
                                        <p:strVal val="visible"/>
                                      </p:to>
                                    </p:set>
                                    <p:animEffect transition="in" filter="wipe(left)">
                                      <p:cBhvr>
                                        <p:cTn id="12" dur="1000"/>
                                        <p:tgtEl>
                                          <p:spTgt spid="3584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52"/>
                                        </p:tgtEl>
                                        <p:attrNameLst>
                                          <p:attrName>style.visibility</p:attrName>
                                        </p:attrNameLst>
                                      </p:cBhvr>
                                      <p:to>
                                        <p:strVal val="visible"/>
                                      </p:to>
                                    </p:set>
                                    <p:animEffect transition="in" filter="wipe(left)">
                                      <p:cBhvr>
                                        <p:cTn id="17" dur="1000"/>
                                        <p:tgtEl>
                                          <p:spTgt spid="3584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8450"/>
                                        </p:tgtEl>
                                        <p:attrNameLst>
                                          <p:attrName>style.visibility</p:attrName>
                                        </p:attrNameLst>
                                      </p:cBhvr>
                                      <p:to>
                                        <p:strVal val="visible"/>
                                      </p:to>
                                    </p:set>
                                    <p:animEffect transition="in" filter="wipe(left)">
                                      <p:cBhvr>
                                        <p:cTn id="22" dur="1000"/>
                                        <p:tgtEl>
                                          <p:spTgt spid="3584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58403">
                                            <p:txEl>
                                              <p:pRg st="2" end="2"/>
                                            </p:txEl>
                                          </p:spTgt>
                                        </p:tgtEl>
                                        <p:attrNameLst>
                                          <p:attrName>style.visibility</p:attrName>
                                        </p:attrNameLst>
                                      </p:cBhvr>
                                      <p:to>
                                        <p:strVal val="visible"/>
                                      </p:to>
                                    </p:set>
                                    <p:animEffect transition="in" filter="wipe(left)">
                                      <p:cBhvr>
                                        <p:cTn id="27" dur="1000"/>
                                        <p:tgtEl>
                                          <p:spTgt spid="358403">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58403">
                                            <p:txEl>
                                              <p:pRg st="3" end="3"/>
                                            </p:txEl>
                                          </p:spTgt>
                                        </p:tgtEl>
                                        <p:attrNameLst>
                                          <p:attrName>style.visibility</p:attrName>
                                        </p:attrNameLst>
                                      </p:cBhvr>
                                      <p:to>
                                        <p:strVal val="visible"/>
                                      </p:to>
                                    </p:set>
                                    <p:animEffect transition="in" filter="wipe(left)">
                                      <p:cBhvr>
                                        <p:cTn id="32" dur="1000"/>
                                        <p:tgtEl>
                                          <p:spTgt spid="358403">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8453"/>
                                        </p:tgtEl>
                                        <p:attrNameLst>
                                          <p:attrName>style.visibility</p:attrName>
                                        </p:attrNameLst>
                                      </p:cBhvr>
                                      <p:to>
                                        <p:strVal val="visible"/>
                                      </p:to>
                                    </p:set>
                                    <p:animEffect transition="in" filter="wipe(left)">
                                      <p:cBhvr>
                                        <p:cTn id="37" dur="1000"/>
                                        <p:tgtEl>
                                          <p:spTgt spid="3584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58451"/>
                                        </p:tgtEl>
                                        <p:attrNameLst>
                                          <p:attrName>style.visibility</p:attrName>
                                        </p:attrNameLst>
                                      </p:cBhvr>
                                      <p:to>
                                        <p:strVal val="visible"/>
                                      </p:to>
                                    </p:set>
                                    <p:animEffect transition="in" filter="wipe(left)">
                                      <p:cBhvr>
                                        <p:cTn id="42" dur="1000"/>
                                        <p:tgtEl>
                                          <p:spTgt spid="3584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58454"/>
                                        </p:tgtEl>
                                        <p:attrNameLst>
                                          <p:attrName>style.visibility</p:attrName>
                                        </p:attrNameLst>
                                      </p:cBhvr>
                                      <p:to>
                                        <p:strVal val="visible"/>
                                      </p:to>
                                    </p:set>
                                    <p:animEffect transition="in" filter="dissolve">
                                      <p:cBhvr>
                                        <p:cTn id="47" dur="1000"/>
                                        <p:tgtEl>
                                          <p:spTgt spid="358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0" grpId="0"/>
      <p:bldP spid="358451" grpId="0"/>
      <p:bldP spid="358452" grpId="0"/>
      <p:bldP spid="358453" grpId="0"/>
      <p:bldP spid="35845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5">
            <a:extLst>
              <a:ext uri="{FF2B5EF4-FFF2-40B4-BE49-F238E27FC236}">
                <a16:creationId xmlns:a16="http://schemas.microsoft.com/office/drawing/2014/main" id="{F3083872-5A55-4EA5-AE4C-B844E01C572E}"/>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2pPr>
            <a:lvl3pPr marL="9144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3pPr>
            <a:lvl4pPr marL="13716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4pPr>
            <a:lvl5pPr marL="18288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9pPr>
          </a:lstStyle>
          <a:p>
            <a:fld id="{19463413-31BD-455E-AF0A-1E6EB627DD73}" type="slidenum">
              <a:rPr lang="en-US" altLang="zh-CN" smtClean="0"/>
              <a:pPr/>
              <a:t>24</a:t>
            </a:fld>
            <a:endParaRPr lang="en-US" altLang="zh-CN"/>
          </a:p>
        </p:txBody>
      </p:sp>
      <p:sp>
        <p:nvSpPr>
          <p:cNvPr id="360450" name="Rectangle 2">
            <a:extLst>
              <a:ext uri="{FF2B5EF4-FFF2-40B4-BE49-F238E27FC236}">
                <a16:creationId xmlns:a16="http://schemas.microsoft.com/office/drawing/2014/main" id="{B8E90F26-838E-48AD-A961-4D8F85A60FDC}"/>
              </a:ext>
            </a:extLst>
          </p:cNvPr>
          <p:cNvSpPr>
            <a:spLocks noGrp="1" noChangeArrowheads="1"/>
          </p:cNvSpPr>
          <p:nvPr>
            <p:ph type="title"/>
          </p:nvPr>
        </p:nvSpPr>
        <p:spPr/>
        <p:txBody>
          <a:bodyPr/>
          <a:lstStyle/>
          <a:p>
            <a:r>
              <a:rPr lang="en-US" altLang="zh-CN" dirty="0"/>
              <a:t>Gratuitous ARP</a:t>
            </a:r>
          </a:p>
        </p:txBody>
      </p:sp>
      <p:sp>
        <p:nvSpPr>
          <p:cNvPr id="360451" name="Rectangle 3">
            <a:extLst>
              <a:ext uri="{FF2B5EF4-FFF2-40B4-BE49-F238E27FC236}">
                <a16:creationId xmlns:a16="http://schemas.microsoft.com/office/drawing/2014/main" id="{482F5569-D360-4B45-84DA-54CE57C41A0E}"/>
              </a:ext>
            </a:extLst>
          </p:cNvPr>
          <p:cNvSpPr>
            <a:spLocks noGrp="1" noChangeArrowheads="1"/>
          </p:cNvSpPr>
          <p:nvPr>
            <p:ph type="body" idx="1"/>
          </p:nvPr>
        </p:nvSpPr>
        <p:spPr>
          <a:xfrm>
            <a:off x="441325" y="1308099"/>
            <a:ext cx="7886700" cy="4351338"/>
          </a:xfrm>
        </p:spPr>
        <p:txBody>
          <a:bodyPr/>
          <a:lstStyle/>
          <a:p>
            <a:r>
              <a:rPr lang="en-US" altLang="zh-CN" dirty="0"/>
              <a:t>Duplicate address test</a:t>
            </a:r>
          </a:p>
        </p:txBody>
      </p:sp>
      <p:sp>
        <p:nvSpPr>
          <p:cNvPr id="360452" name="Line 4">
            <a:extLst>
              <a:ext uri="{FF2B5EF4-FFF2-40B4-BE49-F238E27FC236}">
                <a16:creationId xmlns:a16="http://schemas.microsoft.com/office/drawing/2014/main" id="{8943FEC8-285E-4992-8510-E9298A379526}"/>
              </a:ext>
            </a:extLst>
          </p:cNvPr>
          <p:cNvSpPr>
            <a:spLocks noChangeShapeType="1"/>
          </p:cNvSpPr>
          <p:nvPr/>
        </p:nvSpPr>
        <p:spPr bwMode="auto">
          <a:xfrm flipV="1">
            <a:off x="2482850" y="3573463"/>
            <a:ext cx="40322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60453" name="Line 5">
            <a:extLst>
              <a:ext uri="{FF2B5EF4-FFF2-40B4-BE49-F238E27FC236}">
                <a16:creationId xmlns:a16="http://schemas.microsoft.com/office/drawing/2014/main" id="{140AD727-5E59-400C-B30B-E39031F99248}"/>
              </a:ext>
            </a:extLst>
          </p:cNvPr>
          <p:cNvSpPr>
            <a:spLocks noChangeShapeType="1"/>
          </p:cNvSpPr>
          <p:nvPr/>
        </p:nvSpPr>
        <p:spPr bwMode="auto">
          <a:xfrm>
            <a:off x="2901950" y="2781300"/>
            <a:ext cx="0" cy="7921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60454" name="Line 6">
            <a:extLst>
              <a:ext uri="{FF2B5EF4-FFF2-40B4-BE49-F238E27FC236}">
                <a16:creationId xmlns:a16="http://schemas.microsoft.com/office/drawing/2014/main" id="{8557E53D-3C7F-45DE-B4A0-7412D70F78D8}"/>
              </a:ext>
            </a:extLst>
          </p:cNvPr>
          <p:cNvSpPr>
            <a:spLocks noChangeShapeType="1"/>
          </p:cNvSpPr>
          <p:nvPr/>
        </p:nvSpPr>
        <p:spPr bwMode="auto">
          <a:xfrm>
            <a:off x="6156325" y="3573463"/>
            <a:ext cx="0" cy="5762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60457" name="Text Box 9">
            <a:extLst>
              <a:ext uri="{FF2B5EF4-FFF2-40B4-BE49-F238E27FC236}">
                <a16:creationId xmlns:a16="http://schemas.microsoft.com/office/drawing/2014/main" id="{8FFA6AAE-1038-494B-943F-B2335E3E08B2}"/>
              </a:ext>
            </a:extLst>
          </p:cNvPr>
          <p:cNvSpPr txBox="1">
            <a:spLocks noChangeArrowheads="1"/>
          </p:cNvSpPr>
          <p:nvPr/>
        </p:nvSpPr>
        <p:spPr bwMode="auto">
          <a:xfrm>
            <a:off x="2693988" y="1890713"/>
            <a:ext cx="365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ctr">
              <a:spcBef>
                <a:spcPct val="50000"/>
              </a:spcBef>
            </a:pPr>
            <a:r>
              <a:rPr lang="en-US" altLang="zh-CN">
                <a:effectLst>
                  <a:outerShdw blurRad="38100" dist="38100" dir="2700000" algn="tl">
                    <a:srgbClr val="000000"/>
                  </a:outerShdw>
                </a:effectLst>
              </a:rPr>
              <a:t>A</a:t>
            </a:r>
          </a:p>
        </p:txBody>
      </p:sp>
      <p:sp>
        <p:nvSpPr>
          <p:cNvPr id="360458" name="Text Box 10">
            <a:extLst>
              <a:ext uri="{FF2B5EF4-FFF2-40B4-BE49-F238E27FC236}">
                <a16:creationId xmlns:a16="http://schemas.microsoft.com/office/drawing/2014/main" id="{AA2EB8DD-FC0E-4A3B-AB9B-FC876BE25ADB}"/>
              </a:ext>
            </a:extLst>
          </p:cNvPr>
          <p:cNvSpPr txBox="1">
            <a:spLocks noChangeArrowheads="1"/>
          </p:cNvSpPr>
          <p:nvPr/>
        </p:nvSpPr>
        <p:spPr bwMode="auto">
          <a:xfrm>
            <a:off x="5867400" y="4795838"/>
            <a:ext cx="3667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ctr">
              <a:spcBef>
                <a:spcPct val="50000"/>
              </a:spcBef>
            </a:pPr>
            <a:r>
              <a:rPr lang="en-US" altLang="zh-CN">
                <a:effectLst>
                  <a:outerShdw blurRad="38100" dist="38100" dir="2700000" algn="tl">
                    <a:srgbClr val="000000"/>
                  </a:outerShdw>
                </a:effectLst>
              </a:rPr>
              <a:t>B</a:t>
            </a:r>
          </a:p>
        </p:txBody>
      </p:sp>
      <p:sp>
        <p:nvSpPr>
          <p:cNvPr id="360459" name="Text Box 11">
            <a:extLst>
              <a:ext uri="{FF2B5EF4-FFF2-40B4-BE49-F238E27FC236}">
                <a16:creationId xmlns:a16="http://schemas.microsoft.com/office/drawing/2014/main" id="{D4AD2333-7E66-423F-8BB7-29100B0F10FB}"/>
              </a:ext>
            </a:extLst>
          </p:cNvPr>
          <p:cNvSpPr txBox="1">
            <a:spLocks noChangeArrowheads="1"/>
          </p:cNvSpPr>
          <p:nvPr/>
        </p:nvSpPr>
        <p:spPr bwMode="auto">
          <a:xfrm>
            <a:off x="382588" y="2276475"/>
            <a:ext cx="2317750"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dirty="0">
                <a:solidFill>
                  <a:srgbClr val="00B050"/>
                </a:solidFill>
              </a:rPr>
              <a:t>202.115.12.34</a:t>
            </a:r>
          </a:p>
        </p:txBody>
      </p:sp>
      <p:sp>
        <p:nvSpPr>
          <p:cNvPr id="360460" name="Text Box 12">
            <a:extLst>
              <a:ext uri="{FF2B5EF4-FFF2-40B4-BE49-F238E27FC236}">
                <a16:creationId xmlns:a16="http://schemas.microsoft.com/office/drawing/2014/main" id="{B2873B8B-6855-4FEB-92D8-4BE2E7A9B89F}"/>
              </a:ext>
            </a:extLst>
          </p:cNvPr>
          <p:cNvSpPr txBox="1">
            <a:spLocks noChangeArrowheads="1"/>
          </p:cNvSpPr>
          <p:nvPr/>
        </p:nvSpPr>
        <p:spPr bwMode="auto">
          <a:xfrm>
            <a:off x="6516688" y="4219575"/>
            <a:ext cx="2252662"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dirty="0">
                <a:solidFill>
                  <a:schemeClr val="accent2">
                    <a:lumMod val="75000"/>
                  </a:schemeClr>
                </a:solidFill>
              </a:rPr>
              <a:t>202.115.12.34</a:t>
            </a:r>
          </a:p>
        </p:txBody>
      </p:sp>
      <p:sp>
        <p:nvSpPr>
          <p:cNvPr id="360461" name="Line 13">
            <a:extLst>
              <a:ext uri="{FF2B5EF4-FFF2-40B4-BE49-F238E27FC236}">
                <a16:creationId xmlns:a16="http://schemas.microsoft.com/office/drawing/2014/main" id="{C2E3CF73-F423-4D6E-BA25-BF49E0FB828F}"/>
              </a:ext>
            </a:extLst>
          </p:cNvPr>
          <p:cNvSpPr>
            <a:spLocks noChangeShapeType="1"/>
          </p:cNvSpPr>
          <p:nvPr/>
        </p:nvSpPr>
        <p:spPr bwMode="auto">
          <a:xfrm>
            <a:off x="3346450" y="3068638"/>
            <a:ext cx="0" cy="287337"/>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60462" name="Line 14">
            <a:extLst>
              <a:ext uri="{FF2B5EF4-FFF2-40B4-BE49-F238E27FC236}">
                <a16:creationId xmlns:a16="http://schemas.microsoft.com/office/drawing/2014/main" id="{802C0748-23D0-4F6E-9BE3-E15B39116987}"/>
              </a:ext>
            </a:extLst>
          </p:cNvPr>
          <p:cNvSpPr>
            <a:spLocks noChangeShapeType="1"/>
          </p:cNvSpPr>
          <p:nvPr/>
        </p:nvSpPr>
        <p:spPr bwMode="auto">
          <a:xfrm flipV="1">
            <a:off x="5867400" y="3355975"/>
            <a:ext cx="647700" cy="1588"/>
          </a:xfrm>
          <a:prstGeom prst="line">
            <a:avLst/>
          </a:prstGeom>
          <a:noFill/>
          <a:ln w="38100">
            <a:solidFill>
              <a:srgbClr val="00FF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60463" name="Line 15">
            <a:extLst>
              <a:ext uri="{FF2B5EF4-FFF2-40B4-BE49-F238E27FC236}">
                <a16:creationId xmlns:a16="http://schemas.microsoft.com/office/drawing/2014/main" id="{25C24CD0-3222-4098-94D3-0764830CE7F6}"/>
              </a:ext>
            </a:extLst>
          </p:cNvPr>
          <p:cNvSpPr>
            <a:spLocks noChangeShapeType="1"/>
          </p:cNvSpPr>
          <p:nvPr/>
        </p:nvSpPr>
        <p:spPr bwMode="auto">
          <a:xfrm>
            <a:off x="6443663" y="3789363"/>
            <a:ext cx="0" cy="287337"/>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60464" name="Line 16">
            <a:extLst>
              <a:ext uri="{FF2B5EF4-FFF2-40B4-BE49-F238E27FC236}">
                <a16:creationId xmlns:a16="http://schemas.microsoft.com/office/drawing/2014/main" id="{8EE07389-3531-4946-8880-0B404E8A45E4}"/>
              </a:ext>
            </a:extLst>
          </p:cNvPr>
          <p:cNvSpPr>
            <a:spLocks noChangeShapeType="1"/>
          </p:cNvSpPr>
          <p:nvPr/>
        </p:nvSpPr>
        <p:spPr bwMode="auto">
          <a:xfrm rot="10800000">
            <a:off x="3130550" y="3789363"/>
            <a:ext cx="3313113" cy="0"/>
          </a:xfrm>
          <a:prstGeom prst="line">
            <a:avLst/>
          </a:prstGeom>
          <a:noFill/>
          <a:ln w="38100">
            <a:solidFill>
              <a:srgbClr val="FFFF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60465" name="Line 17">
            <a:extLst>
              <a:ext uri="{FF2B5EF4-FFF2-40B4-BE49-F238E27FC236}">
                <a16:creationId xmlns:a16="http://schemas.microsoft.com/office/drawing/2014/main" id="{413DBE48-AFBC-460F-A31A-5B4EC7866847}"/>
              </a:ext>
            </a:extLst>
          </p:cNvPr>
          <p:cNvSpPr>
            <a:spLocks noChangeShapeType="1"/>
          </p:cNvSpPr>
          <p:nvPr/>
        </p:nvSpPr>
        <p:spPr bwMode="auto">
          <a:xfrm flipV="1">
            <a:off x="3130550" y="3068638"/>
            <a:ext cx="0" cy="720725"/>
          </a:xfrm>
          <a:prstGeom prst="line">
            <a:avLst/>
          </a:prstGeom>
          <a:noFill/>
          <a:ln w="38100">
            <a:solidFill>
              <a:srgbClr val="FFFF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60466" name="Line 18">
            <a:extLst>
              <a:ext uri="{FF2B5EF4-FFF2-40B4-BE49-F238E27FC236}">
                <a16:creationId xmlns:a16="http://schemas.microsoft.com/office/drawing/2014/main" id="{AB815C6E-7920-40F8-B1F8-67E7DD96945A}"/>
              </a:ext>
            </a:extLst>
          </p:cNvPr>
          <p:cNvSpPr>
            <a:spLocks noChangeShapeType="1"/>
          </p:cNvSpPr>
          <p:nvPr/>
        </p:nvSpPr>
        <p:spPr bwMode="auto">
          <a:xfrm rot="16200000" flipV="1">
            <a:off x="2826544" y="3485357"/>
            <a:ext cx="0" cy="608012"/>
          </a:xfrm>
          <a:prstGeom prst="line">
            <a:avLst/>
          </a:prstGeom>
          <a:noFill/>
          <a:ln w="38100">
            <a:solidFill>
              <a:srgbClr val="FFFF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60467" name="Line 19">
            <a:extLst>
              <a:ext uri="{FF2B5EF4-FFF2-40B4-BE49-F238E27FC236}">
                <a16:creationId xmlns:a16="http://schemas.microsoft.com/office/drawing/2014/main" id="{32067D0E-1E62-4F45-9EC3-AB793859C813}"/>
              </a:ext>
            </a:extLst>
          </p:cNvPr>
          <p:cNvSpPr>
            <a:spLocks noChangeShapeType="1"/>
          </p:cNvSpPr>
          <p:nvPr/>
        </p:nvSpPr>
        <p:spPr bwMode="auto">
          <a:xfrm flipH="1">
            <a:off x="2916238" y="4581525"/>
            <a:ext cx="2806700" cy="0"/>
          </a:xfrm>
          <a:prstGeom prst="line">
            <a:avLst/>
          </a:prstGeom>
          <a:noFill/>
          <a:ln w="38100">
            <a:solidFill>
              <a:srgbClr val="FFFF00"/>
            </a:solidFill>
            <a:round/>
            <a:headEnd type="none" w="lg" len="me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60472" name="Text Box 24">
            <a:extLst>
              <a:ext uri="{FF2B5EF4-FFF2-40B4-BE49-F238E27FC236}">
                <a16:creationId xmlns:a16="http://schemas.microsoft.com/office/drawing/2014/main" id="{25C8A5FB-60DB-4A10-BFFE-DB42AD7CBED9}"/>
              </a:ext>
            </a:extLst>
          </p:cNvPr>
          <p:cNvSpPr txBox="1">
            <a:spLocks noChangeArrowheads="1"/>
          </p:cNvSpPr>
          <p:nvPr/>
        </p:nvSpPr>
        <p:spPr bwMode="auto">
          <a:xfrm>
            <a:off x="287338" y="3141663"/>
            <a:ext cx="2147887" cy="925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p>
            <a:pPr>
              <a:spcBef>
                <a:spcPct val="50000"/>
              </a:spcBef>
            </a:pPr>
            <a:r>
              <a:rPr lang="en-US" altLang="zh-CN" dirty="0">
                <a:solidFill>
                  <a:schemeClr val="accent2">
                    <a:lumMod val="75000"/>
                  </a:schemeClr>
                </a:solidFill>
              </a:rPr>
              <a:t>1. ARP request: </a:t>
            </a:r>
            <a:r>
              <a:rPr lang="en-US" altLang="zh-CN" dirty="0" err="1">
                <a:solidFill>
                  <a:schemeClr val="accent2">
                    <a:lumMod val="75000"/>
                  </a:schemeClr>
                </a:solidFill>
              </a:rPr>
              <a:t>sIP</a:t>
            </a:r>
            <a:r>
              <a:rPr lang="en-US" altLang="zh-CN" dirty="0">
                <a:solidFill>
                  <a:schemeClr val="accent2">
                    <a:lumMod val="75000"/>
                  </a:schemeClr>
                </a:solidFill>
              </a:rPr>
              <a:t> = </a:t>
            </a:r>
            <a:r>
              <a:rPr lang="en-US" altLang="zh-CN" dirty="0" err="1">
                <a:solidFill>
                  <a:schemeClr val="accent2">
                    <a:lumMod val="75000"/>
                  </a:schemeClr>
                </a:solidFill>
              </a:rPr>
              <a:t>tIP</a:t>
            </a:r>
            <a:r>
              <a:rPr lang="en-US" altLang="zh-CN" dirty="0">
                <a:solidFill>
                  <a:schemeClr val="accent2">
                    <a:lumMod val="75000"/>
                  </a:schemeClr>
                </a:solidFill>
              </a:rPr>
              <a:t> = 202.115.12.34</a:t>
            </a:r>
          </a:p>
        </p:txBody>
      </p:sp>
      <p:sp>
        <p:nvSpPr>
          <p:cNvPr id="360473" name="Text Box 25">
            <a:extLst>
              <a:ext uri="{FF2B5EF4-FFF2-40B4-BE49-F238E27FC236}">
                <a16:creationId xmlns:a16="http://schemas.microsoft.com/office/drawing/2014/main" id="{5FF8D1F2-5C7A-47C8-BD02-5F0A436D3EDB}"/>
              </a:ext>
            </a:extLst>
          </p:cNvPr>
          <p:cNvSpPr txBox="1">
            <a:spLocks noChangeArrowheads="1"/>
          </p:cNvSpPr>
          <p:nvPr/>
        </p:nvSpPr>
        <p:spPr bwMode="auto">
          <a:xfrm>
            <a:off x="6630988" y="2708275"/>
            <a:ext cx="2262187" cy="925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p>
            <a:pPr>
              <a:spcBef>
                <a:spcPct val="50000"/>
              </a:spcBef>
            </a:pPr>
            <a:r>
              <a:rPr lang="en-US" altLang="zh-CN" dirty="0">
                <a:solidFill>
                  <a:srgbClr val="00B050"/>
                </a:solidFill>
              </a:rPr>
              <a:t>2. ARP reply: </a:t>
            </a:r>
          </a:p>
          <a:p>
            <a:r>
              <a:rPr lang="en-US" altLang="zh-CN" dirty="0" err="1">
                <a:solidFill>
                  <a:srgbClr val="00B050"/>
                </a:solidFill>
              </a:rPr>
              <a:t>sIP</a:t>
            </a:r>
            <a:r>
              <a:rPr lang="en-US" altLang="zh-CN" dirty="0">
                <a:solidFill>
                  <a:srgbClr val="00B050"/>
                </a:solidFill>
              </a:rPr>
              <a:t> = </a:t>
            </a:r>
            <a:r>
              <a:rPr lang="en-US" altLang="zh-CN" dirty="0" err="1">
                <a:solidFill>
                  <a:srgbClr val="00B050"/>
                </a:solidFill>
              </a:rPr>
              <a:t>tIP</a:t>
            </a:r>
            <a:r>
              <a:rPr lang="en-US" altLang="zh-CN" dirty="0">
                <a:solidFill>
                  <a:srgbClr val="00B050"/>
                </a:solidFill>
              </a:rPr>
              <a:t> = 202.115.12.34</a:t>
            </a:r>
          </a:p>
        </p:txBody>
      </p:sp>
      <p:sp>
        <p:nvSpPr>
          <p:cNvPr id="360474" name="Text Box 26">
            <a:extLst>
              <a:ext uri="{FF2B5EF4-FFF2-40B4-BE49-F238E27FC236}">
                <a16:creationId xmlns:a16="http://schemas.microsoft.com/office/drawing/2014/main" id="{A4891764-15F0-43CF-90D8-341742002A06}"/>
              </a:ext>
            </a:extLst>
          </p:cNvPr>
          <p:cNvSpPr txBox="1">
            <a:spLocks noChangeArrowheads="1"/>
          </p:cNvSpPr>
          <p:nvPr/>
        </p:nvSpPr>
        <p:spPr bwMode="auto">
          <a:xfrm>
            <a:off x="1258888" y="5199063"/>
            <a:ext cx="3306762"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p>
            <a:pPr algn="ctr">
              <a:spcBef>
                <a:spcPct val="50000"/>
              </a:spcBef>
            </a:pPr>
            <a:r>
              <a:rPr lang="en-US" altLang="zh-CN" dirty="0">
                <a:solidFill>
                  <a:schemeClr val="accent2">
                    <a:lumMod val="75000"/>
                  </a:schemeClr>
                </a:solidFill>
              </a:rPr>
              <a:t>3. Disable local interface: 202.115.12.34</a:t>
            </a:r>
          </a:p>
        </p:txBody>
      </p:sp>
      <p:pic>
        <p:nvPicPr>
          <p:cNvPr id="360477" name="Picture 29">
            <a:extLst>
              <a:ext uri="{FF2B5EF4-FFF2-40B4-BE49-F238E27FC236}">
                <a16:creationId xmlns:a16="http://schemas.microsoft.com/office/drawing/2014/main" id="{C618FAE5-EBF4-4A12-BB8F-8B6BBBD680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1588" y="2303463"/>
            <a:ext cx="784225" cy="69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0478" name="Picture 30">
            <a:extLst>
              <a:ext uri="{FF2B5EF4-FFF2-40B4-BE49-F238E27FC236}">
                <a16:creationId xmlns:a16="http://schemas.microsoft.com/office/drawing/2014/main" id="{B913B2CD-0F23-47B0-BB0A-651E9EEBCD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0875" y="4148138"/>
            <a:ext cx="784225" cy="69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60480" name="Line 32">
            <a:extLst>
              <a:ext uri="{FF2B5EF4-FFF2-40B4-BE49-F238E27FC236}">
                <a16:creationId xmlns:a16="http://schemas.microsoft.com/office/drawing/2014/main" id="{CED880E6-A132-4265-B626-D22E9488153A}"/>
              </a:ext>
            </a:extLst>
          </p:cNvPr>
          <p:cNvSpPr>
            <a:spLocks noChangeShapeType="1"/>
          </p:cNvSpPr>
          <p:nvPr/>
        </p:nvSpPr>
        <p:spPr bwMode="auto">
          <a:xfrm>
            <a:off x="5867400" y="3357563"/>
            <a:ext cx="0" cy="719137"/>
          </a:xfrm>
          <a:prstGeom prst="line">
            <a:avLst/>
          </a:prstGeom>
          <a:noFill/>
          <a:ln w="38100">
            <a:solidFill>
              <a:srgbClr val="00FF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60481" name="Text Box 33">
            <a:extLst>
              <a:ext uri="{FF2B5EF4-FFF2-40B4-BE49-F238E27FC236}">
                <a16:creationId xmlns:a16="http://schemas.microsoft.com/office/drawing/2014/main" id="{7DA67B89-2627-422B-93C2-76A025CF4322}"/>
              </a:ext>
            </a:extLst>
          </p:cNvPr>
          <p:cNvSpPr txBox="1">
            <a:spLocks noChangeArrowheads="1"/>
          </p:cNvSpPr>
          <p:nvPr/>
        </p:nvSpPr>
        <p:spPr bwMode="auto">
          <a:xfrm>
            <a:off x="4912862" y="5218113"/>
            <a:ext cx="23583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dirty="0"/>
              <a:t>Startup or</a:t>
            </a:r>
          </a:p>
          <a:p>
            <a:pPr algn="ctr"/>
            <a:r>
              <a:rPr lang="en-US" altLang="zh-CN" dirty="0"/>
              <a:t>Change IP address</a:t>
            </a:r>
          </a:p>
        </p:txBody>
      </p:sp>
      <p:sp>
        <p:nvSpPr>
          <p:cNvPr id="360482" name="Line 34">
            <a:extLst>
              <a:ext uri="{FF2B5EF4-FFF2-40B4-BE49-F238E27FC236}">
                <a16:creationId xmlns:a16="http://schemas.microsoft.com/office/drawing/2014/main" id="{3FCC1840-F2AF-4D9D-B3D4-958C6D4A53E8}"/>
              </a:ext>
            </a:extLst>
          </p:cNvPr>
          <p:cNvSpPr>
            <a:spLocks noChangeShapeType="1"/>
          </p:cNvSpPr>
          <p:nvPr/>
        </p:nvSpPr>
        <p:spPr bwMode="auto">
          <a:xfrm flipV="1">
            <a:off x="3348038" y="3357563"/>
            <a:ext cx="2519362" cy="1587"/>
          </a:xfrm>
          <a:prstGeom prst="line">
            <a:avLst/>
          </a:prstGeom>
          <a:noFill/>
          <a:ln w="38100">
            <a:solidFill>
              <a:srgbClr val="00FF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60483" name="Line 35">
            <a:extLst>
              <a:ext uri="{FF2B5EF4-FFF2-40B4-BE49-F238E27FC236}">
                <a16:creationId xmlns:a16="http://schemas.microsoft.com/office/drawing/2014/main" id="{3EC7A4F2-34FB-4D10-9EE1-00E19325551A}"/>
              </a:ext>
            </a:extLst>
          </p:cNvPr>
          <p:cNvSpPr>
            <a:spLocks noChangeShapeType="1"/>
          </p:cNvSpPr>
          <p:nvPr/>
        </p:nvSpPr>
        <p:spPr bwMode="auto">
          <a:xfrm>
            <a:off x="2916238" y="4581525"/>
            <a:ext cx="0" cy="647700"/>
          </a:xfrm>
          <a:prstGeom prst="line">
            <a:avLst/>
          </a:prstGeom>
          <a:noFill/>
          <a:ln w="38100">
            <a:solidFill>
              <a:srgbClr val="FFFF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60448" name="AutoShape 0">
            <a:extLst>
              <a:ext uri="{FF2B5EF4-FFF2-40B4-BE49-F238E27FC236}">
                <a16:creationId xmlns:a16="http://schemas.microsoft.com/office/drawing/2014/main" id="{0194F1BA-B82E-49AA-BEE0-252D68C77C3A}"/>
              </a:ext>
            </a:extLst>
          </p:cNvPr>
          <p:cNvSpPr>
            <a:spLocks noChangeArrowheads="1"/>
          </p:cNvSpPr>
          <p:nvPr/>
        </p:nvSpPr>
        <p:spPr bwMode="auto">
          <a:xfrm>
            <a:off x="5010150" y="1198563"/>
            <a:ext cx="3732213" cy="1328023"/>
          </a:xfrm>
          <a:prstGeom prst="roundRect">
            <a:avLst>
              <a:gd name="adj" fmla="val 16667"/>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26000" rIns="54000">
            <a:spAutoFit/>
          </a:bodyPr>
          <a:lstStyle/>
          <a:p>
            <a:r>
              <a:rPr lang="en-US" altLang="zh-CN" sz="2400" dirty="0"/>
              <a:t>W. Stevens: 《TCP/IP Illustrated Volume 1: The Protocol》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60454"/>
                                        </p:tgtEl>
                                        <p:attrNameLst>
                                          <p:attrName>style.visibility</p:attrName>
                                        </p:attrNameLst>
                                      </p:cBhvr>
                                      <p:to>
                                        <p:strVal val="visible"/>
                                      </p:to>
                                    </p:set>
                                    <p:animEffect transition="in" filter="wipe(up)">
                                      <p:cBhvr>
                                        <p:cTn id="7" dur="500"/>
                                        <p:tgtEl>
                                          <p:spTgt spid="360454"/>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60478"/>
                                        </p:tgtEl>
                                        <p:attrNameLst>
                                          <p:attrName>style.visibility</p:attrName>
                                        </p:attrNameLst>
                                      </p:cBhvr>
                                      <p:to>
                                        <p:strVal val="visible"/>
                                      </p:to>
                                    </p:set>
                                    <p:animEffect transition="in" filter="wipe(up)">
                                      <p:cBhvr>
                                        <p:cTn id="11" dur="500"/>
                                        <p:tgtEl>
                                          <p:spTgt spid="360478"/>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60458"/>
                                        </p:tgtEl>
                                        <p:attrNameLst>
                                          <p:attrName>style.visibility</p:attrName>
                                        </p:attrNameLst>
                                      </p:cBhvr>
                                      <p:to>
                                        <p:strVal val="visible"/>
                                      </p:to>
                                    </p:set>
                                    <p:animEffect transition="in" filter="wipe(up)">
                                      <p:cBhvr>
                                        <p:cTn id="15" dur="500"/>
                                        <p:tgtEl>
                                          <p:spTgt spid="36045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60460"/>
                                        </p:tgtEl>
                                        <p:attrNameLst>
                                          <p:attrName>style.visibility</p:attrName>
                                        </p:attrNameLst>
                                      </p:cBhvr>
                                      <p:to>
                                        <p:strVal val="visible"/>
                                      </p:to>
                                    </p:set>
                                    <p:animEffect transition="in" filter="dissolve">
                                      <p:cBhvr>
                                        <p:cTn id="20" dur="500"/>
                                        <p:tgtEl>
                                          <p:spTgt spid="36046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60481"/>
                                        </p:tgtEl>
                                        <p:attrNameLst>
                                          <p:attrName>style.visibility</p:attrName>
                                        </p:attrNameLst>
                                      </p:cBhvr>
                                      <p:to>
                                        <p:strVal val="visible"/>
                                      </p:to>
                                    </p:set>
                                    <p:animEffect transition="in" filter="fade">
                                      <p:cBhvr>
                                        <p:cTn id="25" dur="1000"/>
                                        <p:tgtEl>
                                          <p:spTgt spid="36048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360463"/>
                                        </p:tgtEl>
                                        <p:attrNameLst>
                                          <p:attrName>style.visibility</p:attrName>
                                        </p:attrNameLst>
                                      </p:cBhvr>
                                      <p:to>
                                        <p:strVal val="visible"/>
                                      </p:to>
                                    </p:set>
                                    <p:animEffect transition="in" filter="wipe(down)">
                                      <p:cBhvr>
                                        <p:cTn id="30" dur="500"/>
                                        <p:tgtEl>
                                          <p:spTgt spid="360463"/>
                                        </p:tgtEl>
                                      </p:cBhvr>
                                    </p:animEffect>
                                  </p:childTnLst>
                                </p:cTn>
                              </p:par>
                            </p:childTnLst>
                          </p:cTn>
                        </p:par>
                        <p:par>
                          <p:cTn id="31" fill="hold" nodeType="afterGroup">
                            <p:stCondLst>
                              <p:cond delay="500"/>
                            </p:stCondLst>
                            <p:childTnLst>
                              <p:par>
                                <p:cTn id="32" presetID="22" presetClass="entr" presetSubtype="2" fill="hold" nodeType="afterEffect">
                                  <p:stCondLst>
                                    <p:cond delay="0"/>
                                  </p:stCondLst>
                                  <p:childTnLst>
                                    <p:set>
                                      <p:cBhvr>
                                        <p:cTn id="33" dur="1" fill="hold">
                                          <p:stCondLst>
                                            <p:cond delay="0"/>
                                          </p:stCondLst>
                                        </p:cTn>
                                        <p:tgtEl>
                                          <p:spTgt spid="360464"/>
                                        </p:tgtEl>
                                        <p:attrNameLst>
                                          <p:attrName>style.visibility</p:attrName>
                                        </p:attrNameLst>
                                      </p:cBhvr>
                                      <p:to>
                                        <p:strVal val="visible"/>
                                      </p:to>
                                    </p:set>
                                    <p:animEffect transition="in" filter="wipe(right)">
                                      <p:cBhvr>
                                        <p:cTn id="34" dur="500"/>
                                        <p:tgtEl>
                                          <p:spTgt spid="360464"/>
                                        </p:tgtEl>
                                      </p:cBhvr>
                                    </p:animEffect>
                                  </p:childTnLst>
                                </p:cTn>
                              </p:par>
                            </p:childTnLst>
                          </p:cTn>
                        </p:par>
                        <p:par>
                          <p:cTn id="35" fill="hold" nodeType="afterGroup">
                            <p:stCondLst>
                              <p:cond delay="1000"/>
                            </p:stCondLst>
                            <p:childTnLst>
                              <p:par>
                                <p:cTn id="36" presetID="22" presetClass="entr" presetSubtype="4" fill="hold" nodeType="afterEffect">
                                  <p:stCondLst>
                                    <p:cond delay="0"/>
                                  </p:stCondLst>
                                  <p:childTnLst>
                                    <p:set>
                                      <p:cBhvr>
                                        <p:cTn id="37" dur="1" fill="hold">
                                          <p:stCondLst>
                                            <p:cond delay="0"/>
                                          </p:stCondLst>
                                        </p:cTn>
                                        <p:tgtEl>
                                          <p:spTgt spid="360465"/>
                                        </p:tgtEl>
                                        <p:attrNameLst>
                                          <p:attrName>style.visibility</p:attrName>
                                        </p:attrNameLst>
                                      </p:cBhvr>
                                      <p:to>
                                        <p:strVal val="visible"/>
                                      </p:to>
                                    </p:set>
                                    <p:animEffect transition="in" filter="wipe(down)">
                                      <p:cBhvr>
                                        <p:cTn id="38" dur="500"/>
                                        <p:tgtEl>
                                          <p:spTgt spid="360465"/>
                                        </p:tgtEl>
                                      </p:cBhvr>
                                    </p:animEffect>
                                  </p:childTnLst>
                                </p:cTn>
                              </p:par>
                              <p:par>
                                <p:cTn id="39" presetID="22" presetClass="entr" presetSubtype="2" fill="hold" nodeType="withEffect">
                                  <p:stCondLst>
                                    <p:cond delay="0"/>
                                  </p:stCondLst>
                                  <p:childTnLst>
                                    <p:set>
                                      <p:cBhvr>
                                        <p:cTn id="40" dur="1" fill="hold">
                                          <p:stCondLst>
                                            <p:cond delay="0"/>
                                          </p:stCondLst>
                                        </p:cTn>
                                        <p:tgtEl>
                                          <p:spTgt spid="360466"/>
                                        </p:tgtEl>
                                        <p:attrNameLst>
                                          <p:attrName>style.visibility</p:attrName>
                                        </p:attrNameLst>
                                      </p:cBhvr>
                                      <p:to>
                                        <p:strVal val="visible"/>
                                      </p:to>
                                    </p:set>
                                    <p:animEffect transition="in" filter="wipe(right)">
                                      <p:cBhvr>
                                        <p:cTn id="41" dur="500"/>
                                        <p:tgtEl>
                                          <p:spTgt spid="360466"/>
                                        </p:tgtEl>
                                      </p:cBhvr>
                                    </p:animEffect>
                                  </p:childTnLst>
                                </p:cTn>
                              </p:par>
                            </p:childTnLst>
                          </p:cTn>
                        </p:par>
                        <p:par>
                          <p:cTn id="42" fill="hold" nodeType="afterGroup">
                            <p:stCondLst>
                              <p:cond delay="1500"/>
                            </p:stCondLst>
                            <p:childTnLst>
                              <p:par>
                                <p:cTn id="43" presetID="5" presetClass="entr" presetSubtype="10" fill="hold" grpId="0" nodeType="afterEffect">
                                  <p:stCondLst>
                                    <p:cond delay="0"/>
                                  </p:stCondLst>
                                  <p:childTnLst>
                                    <p:set>
                                      <p:cBhvr>
                                        <p:cTn id="44" dur="1" fill="hold">
                                          <p:stCondLst>
                                            <p:cond delay="0"/>
                                          </p:stCondLst>
                                        </p:cTn>
                                        <p:tgtEl>
                                          <p:spTgt spid="360472"/>
                                        </p:tgtEl>
                                        <p:attrNameLst>
                                          <p:attrName>style.visibility</p:attrName>
                                        </p:attrNameLst>
                                      </p:cBhvr>
                                      <p:to>
                                        <p:strVal val="visible"/>
                                      </p:to>
                                    </p:set>
                                    <p:animEffect transition="in" filter="checkerboard(across)">
                                      <p:cBhvr>
                                        <p:cTn id="45" dur="500"/>
                                        <p:tgtEl>
                                          <p:spTgt spid="36047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xit" presetSubtype="0" fill="hold" nodeType="clickEffect">
                                  <p:stCondLst>
                                    <p:cond delay="0"/>
                                  </p:stCondLst>
                                  <p:childTnLst>
                                    <p:animEffect transition="out" filter="fade">
                                      <p:cBhvr>
                                        <p:cTn id="49" dur="2000"/>
                                        <p:tgtEl>
                                          <p:spTgt spid="360463"/>
                                        </p:tgtEl>
                                      </p:cBhvr>
                                    </p:animEffect>
                                    <p:set>
                                      <p:cBhvr>
                                        <p:cTn id="50" dur="1" fill="hold">
                                          <p:stCondLst>
                                            <p:cond delay="1999"/>
                                          </p:stCondLst>
                                        </p:cTn>
                                        <p:tgtEl>
                                          <p:spTgt spid="360463"/>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2000"/>
                                        <p:tgtEl>
                                          <p:spTgt spid="360464"/>
                                        </p:tgtEl>
                                      </p:cBhvr>
                                    </p:animEffect>
                                    <p:set>
                                      <p:cBhvr>
                                        <p:cTn id="53" dur="1" fill="hold">
                                          <p:stCondLst>
                                            <p:cond delay="1999"/>
                                          </p:stCondLst>
                                        </p:cTn>
                                        <p:tgtEl>
                                          <p:spTgt spid="360464"/>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2000"/>
                                        <p:tgtEl>
                                          <p:spTgt spid="360465"/>
                                        </p:tgtEl>
                                      </p:cBhvr>
                                    </p:animEffect>
                                    <p:set>
                                      <p:cBhvr>
                                        <p:cTn id="56" dur="1" fill="hold">
                                          <p:stCondLst>
                                            <p:cond delay="1999"/>
                                          </p:stCondLst>
                                        </p:cTn>
                                        <p:tgtEl>
                                          <p:spTgt spid="360465"/>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2000"/>
                                        <p:tgtEl>
                                          <p:spTgt spid="360466"/>
                                        </p:tgtEl>
                                      </p:cBhvr>
                                    </p:animEffect>
                                    <p:set>
                                      <p:cBhvr>
                                        <p:cTn id="59" dur="1" fill="hold">
                                          <p:stCondLst>
                                            <p:cond delay="1999"/>
                                          </p:stCondLst>
                                        </p:cTn>
                                        <p:tgtEl>
                                          <p:spTgt spid="360466"/>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2000"/>
                                        <p:tgtEl>
                                          <p:spTgt spid="360472"/>
                                        </p:tgtEl>
                                      </p:cBhvr>
                                    </p:animEffect>
                                    <p:set>
                                      <p:cBhvr>
                                        <p:cTn id="62" dur="1" fill="hold">
                                          <p:stCondLst>
                                            <p:cond delay="1999"/>
                                          </p:stCondLst>
                                        </p:cTn>
                                        <p:tgtEl>
                                          <p:spTgt spid="360472"/>
                                        </p:tgtEl>
                                        <p:attrNameLst>
                                          <p:attrName>style.visibility</p:attrName>
                                        </p:attrNameLst>
                                      </p:cBhvr>
                                      <p:to>
                                        <p:strVal val="hidden"/>
                                      </p:to>
                                    </p:set>
                                  </p:childTnLst>
                                </p:cTn>
                              </p:par>
                            </p:childTnLst>
                          </p:cTn>
                        </p:par>
                        <p:par>
                          <p:cTn id="63" fill="hold" nodeType="afterGroup">
                            <p:stCondLst>
                              <p:cond delay="2000"/>
                            </p:stCondLst>
                            <p:childTnLst>
                              <p:par>
                                <p:cTn id="64" presetID="22" presetClass="entr" presetSubtype="1" fill="hold" nodeType="afterEffect">
                                  <p:stCondLst>
                                    <p:cond delay="0"/>
                                  </p:stCondLst>
                                  <p:childTnLst>
                                    <p:set>
                                      <p:cBhvr>
                                        <p:cTn id="65" dur="1" fill="hold">
                                          <p:stCondLst>
                                            <p:cond delay="0"/>
                                          </p:stCondLst>
                                        </p:cTn>
                                        <p:tgtEl>
                                          <p:spTgt spid="360461"/>
                                        </p:tgtEl>
                                        <p:attrNameLst>
                                          <p:attrName>style.visibility</p:attrName>
                                        </p:attrNameLst>
                                      </p:cBhvr>
                                      <p:to>
                                        <p:strVal val="visible"/>
                                      </p:to>
                                    </p:set>
                                    <p:animEffect transition="in" filter="wipe(up)">
                                      <p:cBhvr>
                                        <p:cTn id="66" dur="500"/>
                                        <p:tgtEl>
                                          <p:spTgt spid="360461"/>
                                        </p:tgtEl>
                                      </p:cBhvr>
                                    </p:animEffect>
                                  </p:childTnLst>
                                </p:cTn>
                              </p:par>
                            </p:childTnLst>
                          </p:cTn>
                        </p:par>
                        <p:par>
                          <p:cTn id="67" fill="hold" nodeType="afterGroup">
                            <p:stCondLst>
                              <p:cond delay="2500"/>
                            </p:stCondLst>
                            <p:childTnLst>
                              <p:par>
                                <p:cTn id="68" presetID="22" presetClass="entr" presetSubtype="8" fill="hold" nodeType="afterEffect">
                                  <p:stCondLst>
                                    <p:cond delay="0"/>
                                  </p:stCondLst>
                                  <p:childTnLst>
                                    <p:set>
                                      <p:cBhvr>
                                        <p:cTn id="69" dur="1" fill="hold">
                                          <p:stCondLst>
                                            <p:cond delay="0"/>
                                          </p:stCondLst>
                                        </p:cTn>
                                        <p:tgtEl>
                                          <p:spTgt spid="360482"/>
                                        </p:tgtEl>
                                        <p:attrNameLst>
                                          <p:attrName>style.visibility</p:attrName>
                                        </p:attrNameLst>
                                      </p:cBhvr>
                                      <p:to>
                                        <p:strVal val="visible"/>
                                      </p:to>
                                    </p:set>
                                    <p:animEffect transition="in" filter="wipe(left)">
                                      <p:cBhvr>
                                        <p:cTn id="70" dur="500"/>
                                        <p:tgtEl>
                                          <p:spTgt spid="360482"/>
                                        </p:tgtEl>
                                      </p:cBhvr>
                                    </p:animEffect>
                                  </p:childTnLst>
                                </p:cTn>
                              </p:par>
                            </p:childTnLst>
                          </p:cTn>
                        </p:par>
                        <p:par>
                          <p:cTn id="71" fill="hold" nodeType="afterGroup">
                            <p:stCondLst>
                              <p:cond delay="3000"/>
                            </p:stCondLst>
                            <p:childTnLst>
                              <p:par>
                                <p:cTn id="72" presetID="22" presetClass="entr" presetSubtype="1" fill="hold" nodeType="afterEffect">
                                  <p:stCondLst>
                                    <p:cond delay="0"/>
                                  </p:stCondLst>
                                  <p:childTnLst>
                                    <p:set>
                                      <p:cBhvr>
                                        <p:cTn id="73" dur="1" fill="hold">
                                          <p:stCondLst>
                                            <p:cond delay="0"/>
                                          </p:stCondLst>
                                        </p:cTn>
                                        <p:tgtEl>
                                          <p:spTgt spid="360480"/>
                                        </p:tgtEl>
                                        <p:attrNameLst>
                                          <p:attrName>style.visibility</p:attrName>
                                        </p:attrNameLst>
                                      </p:cBhvr>
                                      <p:to>
                                        <p:strVal val="visible"/>
                                      </p:to>
                                    </p:set>
                                    <p:animEffect transition="in" filter="wipe(up)">
                                      <p:cBhvr>
                                        <p:cTn id="74" dur="500"/>
                                        <p:tgtEl>
                                          <p:spTgt spid="360480"/>
                                        </p:tgtEl>
                                      </p:cBhvr>
                                    </p:animEffect>
                                  </p:childTnLst>
                                </p:cTn>
                              </p:par>
                              <p:par>
                                <p:cTn id="75" presetID="22" presetClass="entr" presetSubtype="8" fill="hold" nodeType="withEffect">
                                  <p:stCondLst>
                                    <p:cond delay="0"/>
                                  </p:stCondLst>
                                  <p:childTnLst>
                                    <p:set>
                                      <p:cBhvr>
                                        <p:cTn id="76" dur="1" fill="hold">
                                          <p:stCondLst>
                                            <p:cond delay="0"/>
                                          </p:stCondLst>
                                        </p:cTn>
                                        <p:tgtEl>
                                          <p:spTgt spid="360462"/>
                                        </p:tgtEl>
                                        <p:attrNameLst>
                                          <p:attrName>style.visibility</p:attrName>
                                        </p:attrNameLst>
                                      </p:cBhvr>
                                      <p:to>
                                        <p:strVal val="visible"/>
                                      </p:to>
                                    </p:set>
                                    <p:animEffect transition="in" filter="wipe(left)">
                                      <p:cBhvr>
                                        <p:cTn id="77" dur="500"/>
                                        <p:tgtEl>
                                          <p:spTgt spid="360462"/>
                                        </p:tgtEl>
                                      </p:cBhvr>
                                    </p:animEffect>
                                  </p:childTnLst>
                                </p:cTn>
                              </p:par>
                            </p:childTnLst>
                          </p:cTn>
                        </p:par>
                        <p:par>
                          <p:cTn id="78" fill="hold" nodeType="afterGroup">
                            <p:stCondLst>
                              <p:cond delay="3500"/>
                            </p:stCondLst>
                            <p:childTnLst>
                              <p:par>
                                <p:cTn id="79" presetID="5" presetClass="entr" presetSubtype="10" fill="hold" grpId="0" nodeType="afterEffect">
                                  <p:stCondLst>
                                    <p:cond delay="0"/>
                                  </p:stCondLst>
                                  <p:childTnLst>
                                    <p:set>
                                      <p:cBhvr>
                                        <p:cTn id="80" dur="1" fill="hold">
                                          <p:stCondLst>
                                            <p:cond delay="0"/>
                                          </p:stCondLst>
                                        </p:cTn>
                                        <p:tgtEl>
                                          <p:spTgt spid="360473"/>
                                        </p:tgtEl>
                                        <p:attrNameLst>
                                          <p:attrName>style.visibility</p:attrName>
                                        </p:attrNameLst>
                                      </p:cBhvr>
                                      <p:to>
                                        <p:strVal val="visible"/>
                                      </p:to>
                                    </p:set>
                                    <p:animEffect transition="in" filter="checkerboard(across)">
                                      <p:cBhvr>
                                        <p:cTn id="81" dur="500"/>
                                        <p:tgtEl>
                                          <p:spTgt spid="36047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0" presetClass="exit" presetSubtype="0" fill="hold" nodeType="clickEffect">
                                  <p:stCondLst>
                                    <p:cond delay="0"/>
                                  </p:stCondLst>
                                  <p:childTnLst>
                                    <p:animEffect transition="out" filter="fade">
                                      <p:cBhvr>
                                        <p:cTn id="85" dur="2000"/>
                                        <p:tgtEl>
                                          <p:spTgt spid="360461"/>
                                        </p:tgtEl>
                                      </p:cBhvr>
                                    </p:animEffect>
                                    <p:set>
                                      <p:cBhvr>
                                        <p:cTn id="86" dur="1" fill="hold">
                                          <p:stCondLst>
                                            <p:cond delay="1999"/>
                                          </p:stCondLst>
                                        </p:cTn>
                                        <p:tgtEl>
                                          <p:spTgt spid="360461"/>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2000"/>
                                        <p:tgtEl>
                                          <p:spTgt spid="360482"/>
                                        </p:tgtEl>
                                      </p:cBhvr>
                                    </p:animEffect>
                                    <p:set>
                                      <p:cBhvr>
                                        <p:cTn id="89" dur="1" fill="hold">
                                          <p:stCondLst>
                                            <p:cond delay="1999"/>
                                          </p:stCondLst>
                                        </p:cTn>
                                        <p:tgtEl>
                                          <p:spTgt spid="360482"/>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2000"/>
                                        <p:tgtEl>
                                          <p:spTgt spid="360480"/>
                                        </p:tgtEl>
                                      </p:cBhvr>
                                    </p:animEffect>
                                    <p:set>
                                      <p:cBhvr>
                                        <p:cTn id="92" dur="1" fill="hold">
                                          <p:stCondLst>
                                            <p:cond delay="1999"/>
                                          </p:stCondLst>
                                        </p:cTn>
                                        <p:tgtEl>
                                          <p:spTgt spid="360480"/>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2000"/>
                                        <p:tgtEl>
                                          <p:spTgt spid="360462"/>
                                        </p:tgtEl>
                                      </p:cBhvr>
                                    </p:animEffect>
                                    <p:set>
                                      <p:cBhvr>
                                        <p:cTn id="95" dur="1" fill="hold">
                                          <p:stCondLst>
                                            <p:cond delay="1999"/>
                                          </p:stCondLst>
                                        </p:cTn>
                                        <p:tgtEl>
                                          <p:spTgt spid="360462"/>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2000"/>
                                        <p:tgtEl>
                                          <p:spTgt spid="360473"/>
                                        </p:tgtEl>
                                      </p:cBhvr>
                                    </p:animEffect>
                                    <p:set>
                                      <p:cBhvr>
                                        <p:cTn id="98" dur="1" fill="hold">
                                          <p:stCondLst>
                                            <p:cond delay="1999"/>
                                          </p:stCondLst>
                                        </p:cTn>
                                        <p:tgtEl>
                                          <p:spTgt spid="360473"/>
                                        </p:tgtEl>
                                        <p:attrNameLst>
                                          <p:attrName>style.visibility</p:attrName>
                                        </p:attrNameLst>
                                      </p:cBhvr>
                                      <p:to>
                                        <p:strVal val="hidden"/>
                                      </p:to>
                                    </p:set>
                                  </p:childTnLst>
                                </p:cTn>
                              </p:par>
                            </p:childTnLst>
                          </p:cTn>
                        </p:par>
                        <p:par>
                          <p:cTn id="99" fill="hold" nodeType="afterGroup">
                            <p:stCondLst>
                              <p:cond delay="2000"/>
                            </p:stCondLst>
                            <p:childTnLst>
                              <p:par>
                                <p:cTn id="100" presetID="22" presetClass="entr" presetSubtype="2" fill="hold" nodeType="afterEffect">
                                  <p:stCondLst>
                                    <p:cond delay="0"/>
                                  </p:stCondLst>
                                  <p:childTnLst>
                                    <p:set>
                                      <p:cBhvr>
                                        <p:cTn id="101" dur="1" fill="hold">
                                          <p:stCondLst>
                                            <p:cond delay="0"/>
                                          </p:stCondLst>
                                        </p:cTn>
                                        <p:tgtEl>
                                          <p:spTgt spid="360467"/>
                                        </p:tgtEl>
                                        <p:attrNameLst>
                                          <p:attrName>style.visibility</p:attrName>
                                        </p:attrNameLst>
                                      </p:cBhvr>
                                      <p:to>
                                        <p:strVal val="visible"/>
                                      </p:to>
                                    </p:set>
                                    <p:animEffect transition="in" filter="wipe(right)">
                                      <p:cBhvr>
                                        <p:cTn id="102" dur="500"/>
                                        <p:tgtEl>
                                          <p:spTgt spid="360467"/>
                                        </p:tgtEl>
                                      </p:cBhvr>
                                    </p:animEffect>
                                  </p:childTnLst>
                                </p:cTn>
                              </p:par>
                            </p:childTnLst>
                          </p:cTn>
                        </p:par>
                        <p:par>
                          <p:cTn id="103" fill="hold" nodeType="afterGroup">
                            <p:stCondLst>
                              <p:cond delay="2500"/>
                            </p:stCondLst>
                            <p:childTnLst>
                              <p:par>
                                <p:cTn id="104" presetID="22" presetClass="entr" presetSubtype="1" fill="hold" nodeType="afterEffect">
                                  <p:stCondLst>
                                    <p:cond delay="0"/>
                                  </p:stCondLst>
                                  <p:childTnLst>
                                    <p:set>
                                      <p:cBhvr>
                                        <p:cTn id="105" dur="1" fill="hold">
                                          <p:stCondLst>
                                            <p:cond delay="0"/>
                                          </p:stCondLst>
                                        </p:cTn>
                                        <p:tgtEl>
                                          <p:spTgt spid="360483"/>
                                        </p:tgtEl>
                                        <p:attrNameLst>
                                          <p:attrName>style.visibility</p:attrName>
                                        </p:attrNameLst>
                                      </p:cBhvr>
                                      <p:to>
                                        <p:strVal val="visible"/>
                                      </p:to>
                                    </p:set>
                                    <p:animEffect transition="in" filter="wipe(up)">
                                      <p:cBhvr>
                                        <p:cTn id="106" dur="500"/>
                                        <p:tgtEl>
                                          <p:spTgt spid="360483"/>
                                        </p:tgtEl>
                                      </p:cBhvr>
                                    </p:animEffect>
                                  </p:childTnLst>
                                </p:cTn>
                              </p:par>
                            </p:childTnLst>
                          </p:cTn>
                        </p:par>
                        <p:par>
                          <p:cTn id="107" fill="hold" nodeType="afterGroup">
                            <p:stCondLst>
                              <p:cond delay="3000"/>
                            </p:stCondLst>
                            <p:childTnLst>
                              <p:par>
                                <p:cTn id="108" presetID="5" presetClass="entr" presetSubtype="10" fill="hold" grpId="0" nodeType="afterEffect">
                                  <p:stCondLst>
                                    <p:cond delay="0"/>
                                  </p:stCondLst>
                                  <p:childTnLst>
                                    <p:set>
                                      <p:cBhvr>
                                        <p:cTn id="109" dur="1" fill="hold">
                                          <p:stCondLst>
                                            <p:cond delay="0"/>
                                          </p:stCondLst>
                                        </p:cTn>
                                        <p:tgtEl>
                                          <p:spTgt spid="360474"/>
                                        </p:tgtEl>
                                        <p:attrNameLst>
                                          <p:attrName>style.visibility</p:attrName>
                                        </p:attrNameLst>
                                      </p:cBhvr>
                                      <p:to>
                                        <p:strVal val="visible"/>
                                      </p:to>
                                    </p:set>
                                    <p:animEffect transition="in" filter="checkerboard(across)">
                                      <p:cBhvr>
                                        <p:cTn id="110" dur="500"/>
                                        <p:tgtEl>
                                          <p:spTgt spid="360474"/>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0" presetClass="exit" presetSubtype="0" fill="hold" nodeType="clickEffect">
                                  <p:stCondLst>
                                    <p:cond delay="0"/>
                                  </p:stCondLst>
                                  <p:childTnLst>
                                    <p:animEffect transition="out" filter="fade">
                                      <p:cBhvr>
                                        <p:cTn id="114" dur="2000"/>
                                        <p:tgtEl>
                                          <p:spTgt spid="360467"/>
                                        </p:tgtEl>
                                      </p:cBhvr>
                                    </p:animEffect>
                                    <p:set>
                                      <p:cBhvr>
                                        <p:cTn id="115" dur="1" fill="hold">
                                          <p:stCondLst>
                                            <p:cond delay="1999"/>
                                          </p:stCondLst>
                                        </p:cTn>
                                        <p:tgtEl>
                                          <p:spTgt spid="360467"/>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2000"/>
                                        <p:tgtEl>
                                          <p:spTgt spid="360483"/>
                                        </p:tgtEl>
                                      </p:cBhvr>
                                    </p:animEffect>
                                    <p:set>
                                      <p:cBhvr>
                                        <p:cTn id="118" dur="1" fill="hold">
                                          <p:stCondLst>
                                            <p:cond delay="1999"/>
                                          </p:stCondLst>
                                        </p:cTn>
                                        <p:tgtEl>
                                          <p:spTgt spid="360483"/>
                                        </p:tgtEl>
                                        <p:attrNameLst>
                                          <p:attrName>style.visibility</p:attrName>
                                        </p:attrNameLst>
                                      </p:cBhvr>
                                      <p:to>
                                        <p:strVal val="hidden"/>
                                      </p:to>
                                    </p:set>
                                  </p:childTnLst>
                                </p:cTn>
                              </p:par>
                              <p:par>
                                <p:cTn id="119" presetID="10" presetClass="exit" presetSubtype="0" fill="hold" grpId="1" nodeType="withEffect">
                                  <p:stCondLst>
                                    <p:cond delay="0"/>
                                  </p:stCondLst>
                                  <p:childTnLst>
                                    <p:animEffect transition="out" filter="fade">
                                      <p:cBhvr>
                                        <p:cTn id="120" dur="2000"/>
                                        <p:tgtEl>
                                          <p:spTgt spid="360474"/>
                                        </p:tgtEl>
                                      </p:cBhvr>
                                    </p:animEffect>
                                    <p:set>
                                      <p:cBhvr>
                                        <p:cTn id="121" dur="1" fill="hold">
                                          <p:stCondLst>
                                            <p:cond delay="1999"/>
                                          </p:stCondLst>
                                        </p:cTn>
                                        <p:tgtEl>
                                          <p:spTgt spid="360474"/>
                                        </p:tgtEl>
                                        <p:attrNameLst>
                                          <p:attrName>style.visibility</p:attrName>
                                        </p:attrNameLst>
                                      </p:cBhvr>
                                      <p:to>
                                        <p:strVal val="hidden"/>
                                      </p:to>
                                    </p:set>
                                  </p:childTnLst>
                                </p:cTn>
                              </p:par>
                            </p:childTnLst>
                          </p:cTn>
                        </p:par>
                        <p:par>
                          <p:cTn id="122" fill="hold" nodeType="afterGroup">
                            <p:stCondLst>
                              <p:cond delay="2000"/>
                            </p:stCondLst>
                            <p:childTnLst>
                              <p:par>
                                <p:cTn id="123" presetID="10" presetClass="entr" presetSubtype="0" fill="hold" nodeType="afterEffect">
                                  <p:stCondLst>
                                    <p:cond delay="0"/>
                                  </p:stCondLst>
                                  <p:childTnLst>
                                    <p:set>
                                      <p:cBhvr>
                                        <p:cTn id="124" dur="1" fill="hold">
                                          <p:stCondLst>
                                            <p:cond delay="0"/>
                                          </p:stCondLst>
                                        </p:cTn>
                                        <p:tgtEl>
                                          <p:spTgt spid="360461"/>
                                        </p:tgtEl>
                                        <p:attrNameLst>
                                          <p:attrName>style.visibility</p:attrName>
                                        </p:attrNameLst>
                                      </p:cBhvr>
                                      <p:to>
                                        <p:strVal val="visible"/>
                                      </p:to>
                                    </p:set>
                                    <p:animEffect transition="in" filter="fade">
                                      <p:cBhvr>
                                        <p:cTn id="125" dur="2000"/>
                                        <p:tgtEl>
                                          <p:spTgt spid="360461"/>
                                        </p:tgtEl>
                                      </p:cBhvr>
                                    </p:animEffect>
                                  </p:childTnLst>
                                </p:cTn>
                              </p:par>
                              <p:par>
                                <p:cTn id="126" presetID="10" presetClass="entr" presetSubtype="0" fill="hold" nodeType="withEffect">
                                  <p:stCondLst>
                                    <p:cond delay="0"/>
                                  </p:stCondLst>
                                  <p:childTnLst>
                                    <p:set>
                                      <p:cBhvr>
                                        <p:cTn id="127" dur="1" fill="hold">
                                          <p:stCondLst>
                                            <p:cond delay="0"/>
                                          </p:stCondLst>
                                        </p:cTn>
                                        <p:tgtEl>
                                          <p:spTgt spid="360482"/>
                                        </p:tgtEl>
                                        <p:attrNameLst>
                                          <p:attrName>style.visibility</p:attrName>
                                        </p:attrNameLst>
                                      </p:cBhvr>
                                      <p:to>
                                        <p:strVal val="visible"/>
                                      </p:to>
                                    </p:set>
                                    <p:animEffect transition="in" filter="fade">
                                      <p:cBhvr>
                                        <p:cTn id="128" dur="2000"/>
                                        <p:tgtEl>
                                          <p:spTgt spid="360482"/>
                                        </p:tgtEl>
                                      </p:cBhvr>
                                    </p:animEffect>
                                  </p:childTnLst>
                                </p:cTn>
                              </p:par>
                              <p:par>
                                <p:cTn id="129" presetID="10" presetClass="entr" presetSubtype="0" fill="hold" nodeType="withEffect">
                                  <p:stCondLst>
                                    <p:cond delay="0"/>
                                  </p:stCondLst>
                                  <p:childTnLst>
                                    <p:set>
                                      <p:cBhvr>
                                        <p:cTn id="130" dur="1" fill="hold">
                                          <p:stCondLst>
                                            <p:cond delay="0"/>
                                          </p:stCondLst>
                                        </p:cTn>
                                        <p:tgtEl>
                                          <p:spTgt spid="360480"/>
                                        </p:tgtEl>
                                        <p:attrNameLst>
                                          <p:attrName>style.visibility</p:attrName>
                                        </p:attrNameLst>
                                      </p:cBhvr>
                                      <p:to>
                                        <p:strVal val="visible"/>
                                      </p:to>
                                    </p:set>
                                    <p:animEffect transition="in" filter="fade">
                                      <p:cBhvr>
                                        <p:cTn id="131" dur="2000"/>
                                        <p:tgtEl>
                                          <p:spTgt spid="360480"/>
                                        </p:tgtEl>
                                      </p:cBhvr>
                                    </p:animEffect>
                                  </p:childTnLst>
                                </p:cTn>
                              </p:par>
                              <p:par>
                                <p:cTn id="132" presetID="10" presetClass="entr" presetSubtype="0" fill="hold" nodeType="withEffect">
                                  <p:stCondLst>
                                    <p:cond delay="0"/>
                                  </p:stCondLst>
                                  <p:childTnLst>
                                    <p:set>
                                      <p:cBhvr>
                                        <p:cTn id="133" dur="1" fill="hold">
                                          <p:stCondLst>
                                            <p:cond delay="0"/>
                                          </p:stCondLst>
                                        </p:cTn>
                                        <p:tgtEl>
                                          <p:spTgt spid="360462"/>
                                        </p:tgtEl>
                                        <p:attrNameLst>
                                          <p:attrName>style.visibility</p:attrName>
                                        </p:attrNameLst>
                                      </p:cBhvr>
                                      <p:to>
                                        <p:strVal val="visible"/>
                                      </p:to>
                                    </p:set>
                                    <p:animEffect transition="in" filter="fade">
                                      <p:cBhvr>
                                        <p:cTn id="134" dur="2000"/>
                                        <p:tgtEl>
                                          <p:spTgt spid="360462"/>
                                        </p:tgtEl>
                                      </p:cBhvr>
                                    </p:animEffect>
                                  </p:childTnLst>
                                </p:cTn>
                              </p:par>
                              <p:par>
                                <p:cTn id="135" presetID="10" presetClass="entr" presetSubtype="0" fill="hold" grpId="2" nodeType="withEffect">
                                  <p:stCondLst>
                                    <p:cond delay="0"/>
                                  </p:stCondLst>
                                  <p:childTnLst>
                                    <p:set>
                                      <p:cBhvr>
                                        <p:cTn id="136" dur="1" fill="hold">
                                          <p:stCondLst>
                                            <p:cond delay="0"/>
                                          </p:stCondLst>
                                        </p:cTn>
                                        <p:tgtEl>
                                          <p:spTgt spid="360473"/>
                                        </p:tgtEl>
                                        <p:attrNameLst>
                                          <p:attrName>style.visibility</p:attrName>
                                        </p:attrNameLst>
                                      </p:cBhvr>
                                      <p:to>
                                        <p:strVal val="visible"/>
                                      </p:to>
                                    </p:set>
                                    <p:animEffect transition="in" filter="fade">
                                      <p:cBhvr>
                                        <p:cTn id="137" dur="2000"/>
                                        <p:tgtEl>
                                          <p:spTgt spid="360473"/>
                                        </p:tgtEl>
                                      </p:cBhvr>
                                    </p:animEffect>
                                  </p:childTnLst>
                                </p:cTn>
                              </p:par>
                              <p:par>
                                <p:cTn id="138" presetID="10" presetClass="entr" presetSubtype="0" fill="hold" grpId="2" nodeType="withEffect">
                                  <p:stCondLst>
                                    <p:cond delay="0"/>
                                  </p:stCondLst>
                                  <p:childTnLst>
                                    <p:set>
                                      <p:cBhvr>
                                        <p:cTn id="139" dur="1" fill="hold">
                                          <p:stCondLst>
                                            <p:cond delay="0"/>
                                          </p:stCondLst>
                                        </p:cTn>
                                        <p:tgtEl>
                                          <p:spTgt spid="360472"/>
                                        </p:tgtEl>
                                        <p:attrNameLst>
                                          <p:attrName>style.visibility</p:attrName>
                                        </p:attrNameLst>
                                      </p:cBhvr>
                                      <p:to>
                                        <p:strVal val="visible"/>
                                      </p:to>
                                    </p:set>
                                    <p:animEffect transition="in" filter="fade">
                                      <p:cBhvr>
                                        <p:cTn id="140" dur="2000"/>
                                        <p:tgtEl>
                                          <p:spTgt spid="360472"/>
                                        </p:tgtEl>
                                      </p:cBhvr>
                                    </p:animEffect>
                                  </p:childTnLst>
                                </p:cTn>
                              </p:par>
                              <p:par>
                                <p:cTn id="141" presetID="10" presetClass="entr" presetSubtype="0" fill="hold" nodeType="withEffect">
                                  <p:stCondLst>
                                    <p:cond delay="0"/>
                                  </p:stCondLst>
                                  <p:childTnLst>
                                    <p:set>
                                      <p:cBhvr>
                                        <p:cTn id="142" dur="1" fill="hold">
                                          <p:stCondLst>
                                            <p:cond delay="0"/>
                                          </p:stCondLst>
                                        </p:cTn>
                                        <p:tgtEl>
                                          <p:spTgt spid="360466"/>
                                        </p:tgtEl>
                                        <p:attrNameLst>
                                          <p:attrName>style.visibility</p:attrName>
                                        </p:attrNameLst>
                                      </p:cBhvr>
                                      <p:to>
                                        <p:strVal val="visible"/>
                                      </p:to>
                                    </p:set>
                                    <p:animEffect transition="in" filter="fade">
                                      <p:cBhvr>
                                        <p:cTn id="143" dur="2000"/>
                                        <p:tgtEl>
                                          <p:spTgt spid="360466"/>
                                        </p:tgtEl>
                                      </p:cBhvr>
                                    </p:animEffect>
                                  </p:childTnLst>
                                </p:cTn>
                              </p:par>
                              <p:par>
                                <p:cTn id="144" presetID="10" presetClass="entr" presetSubtype="0" fill="hold" nodeType="withEffect">
                                  <p:stCondLst>
                                    <p:cond delay="0"/>
                                  </p:stCondLst>
                                  <p:childTnLst>
                                    <p:set>
                                      <p:cBhvr>
                                        <p:cTn id="145" dur="1" fill="hold">
                                          <p:stCondLst>
                                            <p:cond delay="0"/>
                                          </p:stCondLst>
                                        </p:cTn>
                                        <p:tgtEl>
                                          <p:spTgt spid="360465"/>
                                        </p:tgtEl>
                                        <p:attrNameLst>
                                          <p:attrName>style.visibility</p:attrName>
                                        </p:attrNameLst>
                                      </p:cBhvr>
                                      <p:to>
                                        <p:strVal val="visible"/>
                                      </p:to>
                                    </p:set>
                                    <p:animEffect transition="in" filter="fade">
                                      <p:cBhvr>
                                        <p:cTn id="146" dur="2000"/>
                                        <p:tgtEl>
                                          <p:spTgt spid="360465"/>
                                        </p:tgtEl>
                                      </p:cBhvr>
                                    </p:animEffect>
                                  </p:childTnLst>
                                </p:cTn>
                              </p:par>
                              <p:par>
                                <p:cTn id="147" presetID="10" presetClass="entr" presetSubtype="0" fill="hold" nodeType="withEffect">
                                  <p:stCondLst>
                                    <p:cond delay="0"/>
                                  </p:stCondLst>
                                  <p:childTnLst>
                                    <p:set>
                                      <p:cBhvr>
                                        <p:cTn id="148" dur="1" fill="hold">
                                          <p:stCondLst>
                                            <p:cond delay="0"/>
                                          </p:stCondLst>
                                        </p:cTn>
                                        <p:tgtEl>
                                          <p:spTgt spid="360464"/>
                                        </p:tgtEl>
                                        <p:attrNameLst>
                                          <p:attrName>style.visibility</p:attrName>
                                        </p:attrNameLst>
                                      </p:cBhvr>
                                      <p:to>
                                        <p:strVal val="visible"/>
                                      </p:to>
                                    </p:set>
                                    <p:animEffect transition="in" filter="fade">
                                      <p:cBhvr>
                                        <p:cTn id="149" dur="2000"/>
                                        <p:tgtEl>
                                          <p:spTgt spid="360464"/>
                                        </p:tgtEl>
                                      </p:cBhvr>
                                    </p:animEffect>
                                  </p:childTnLst>
                                </p:cTn>
                              </p:par>
                              <p:par>
                                <p:cTn id="150" presetID="10" presetClass="entr" presetSubtype="0" fill="hold" nodeType="withEffect">
                                  <p:stCondLst>
                                    <p:cond delay="0"/>
                                  </p:stCondLst>
                                  <p:childTnLst>
                                    <p:set>
                                      <p:cBhvr>
                                        <p:cTn id="151" dur="1" fill="hold">
                                          <p:stCondLst>
                                            <p:cond delay="0"/>
                                          </p:stCondLst>
                                        </p:cTn>
                                        <p:tgtEl>
                                          <p:spTgt spid="360463"/>
                                        </p:tgtEl>
                                        <p:attrNameLst>
                                          <p:attrName>style.visibility</p:attrName>
                                        </p:attrNameLst>
                                      </p:cBhvr>
                                      <p:to>
                                        <p:strVal val="visible"/>
                                      </p:to>
                                    </p:set>
                                    <p:animEffect transition="in" filter="fade">
                                      <p:cBhvr>
                                        <p:cTn id="152" dur="2000"/>
                                        <p:tgtEl>
                                          <p:spTgt spid="360463"/>
                                        </p:tgtEl>
                                      </p:cBhvr>
                                    </p:animEffect>
                                  </p:childTnLst>
                                </p:cTn>
                              </p:par>
                              <p:par>
                                <p:cTn id="153" presetID="10" presetClass="entr" presetSubtype="0" fill="hold" nodeType="withEffect">
                                  <p:stCondLst>
                                    <p:cond delay="0"/>
                                  </p:stCondLst>
                                  <p:childTnLst>
                                    <p:set>
                                      <p:cBhvr>
                                        <p:cTn id="154" dur="1" fill="hold">
                                          <p:stCondLst>
                                            <p:cond delay="0"/>
                                          </p:stCondLst>
                                        </p:cTn>
                                        <p:tgtEl>
                                          <p:spTgt spid="360467"/>
                                        </p:tgtEl>
                                        <p:attrNameLst>
                                          <p:attrName>style.visibility</p:attrName>
                                        </p:attrNameLst>
                                      </p:cBhvr>
                                      <p:to>
                                        <p:strVal val="visible"/>
                                      </p:to>
                                    </p:set>
                                    <p:animEffect transition="in" filter="fade">
                                      <p:cBhvr>
                                        <p:cTn id="155" dur="2000"/>
                                        <p:tgtEl>
                                          <p:spTgt spid="360467"/>
                                        </p:tgtEl>
                                      </p:cBhvr>
                                    </p:animEffect>
                                  </p:childTnLst>
                                </p:cTn>
                              </p:par>
                              <p:par>
                                <p:cTn id="156" presetID="10" presetClass="entr" presetSubtype="0" fill="hold" nodeType="withEffect">
                                  <p:stCondLst>
                                    <p:cond delay="0"/>
                                  </p:stCondLst>
                                  <p:childTnLst>
                                    <p:set>
                                      <p:cBhvr>
                                        <p:cTn id="157" dur="1" fill="hold">
                                          <p:stCondLst>
                                            <p:cond delay="0"/>
                                          </p:stCondLst>
                                        </p:cTn>
                                        <p:tgtEl>
                                          <p:spTgt spid="360483"/>
                                        </p:tgtEl>
                                        <p:attrNameLst>
                                          <p:attrName>style.visibility</p:attrName>
                                        </p:attrNameLst>
                                      </p:cBhvr>
                                      <p:to>
                                        <p:strVal val="visible"/>
                                      </p:to>
                                    </p:set>
                                    <p:animEffect transition="in" filter="fade">
                                      <p:cBhvr>
                                        <p:cTn id="158" dur="2000"/>
                                        <p:tgtEl>
                                          <p:spTgt spid="360483"/>
                                        </p:tgtEl>
                                      </p:cBhvr>
                                    </p:animEffect>
                                  </p:childTnLst>
                                </p:cTn>
                              </p:par>
                              <p:par>
                                <p:cTn id="159" presetID="10" presetClass="entr" presetSubtype="0" fill="hold" grpId="2" nodeType="withEffect">
                                  <p:stCondLst>
                                    <p:cond delay="0"/>
                                  </p:stCondLst>
                                  <p:childTnLst>
                                    <p:set>
                                      <p:cBhvr>
                                        <p:cTn id="160" dur="1" fill="hold">
                                          <p:stCondLst>
                                            <p:cond delay="0"/>
                                          </p:stCondLst>
                                        </p:cTn>
                                        <p:tgtEl>
                                          <p:spTgt spid="360474"/>
                                        </p:tgtEl>
                                        <p:attrNameLst>
                                          <p:attrName>style.visibility</p:attrName>
                                        </p:attrNameLst>
                                      </p:cBhvr>
                                      <p:to>
                                        <p:strVal val="visible"/>
                                      </p:to>
                                    </p:set>
                                    <p:animEffect transition="in" filter="fade">
                                      <p:cBhvr>
                                        <p:cTn id="161" dur="2000"/>
                                        <p:tgtEl>
                                          <p:spTgt spid="360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8" grpId="0"/>
      <p:bldP spid="360460" grpId="0"/>
      <p:bldP spid="360472" grpId="0"/>
      <p:bldP spid="360472" grpId="1"/>
      <p:bldP spid="360472" grpId="2"/>
      <p:bldP spid="360473" grpId="0"/>
      <p:bldP spid="360473" grpId="1"/>
      <p:bldP spid="360473" grpId="2"/>
      <p:bldP spid="360474" grpId="0"/>
      <p:bldP spid="360474" grpId="1"/>
      <p:bldP spid="360474" grpId="2"/>
      <p:bldP spid="36048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頁尾版面配置區 3">
            <a:extLst>
              <a:ext uri="{FF2B5EF4-FFF2-40B4-BE49-F238E27FC236}">
                <a16:creationId xmlns:a16="http://schemas.microsoft.com/office/drawing/2014/main" id="{7FEBDCB2-835E-4BBE-A7FA-125594A0B912}"/>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8195" name="投影片編號版面配置區 4">
            <a:extLst>
              <a:ext uri="{FF2B5EF4-FFF2-40B4-BE49-F238E27FC236}">
                <a16:creationId xmlns:a16="http://schemas.microsoft.com/office/drawing/2014/main" id="{9DA5B57B-CCD5-44A1-B253-8123002CBBF9}"/>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E1EF7A3-DBB6-4B5F-BD71-CFFF0E925087}" type="slidenum">
              <a:rPr lang="zh-TW" altLang="en-US" b="0"/>
              <a:pPr/>
              <a:t>25</a:t>
            </a:fld>
            <a:endParaRPr lang="en-US" altLang="zh-TW" b="0"/>
          </a:p>
        </p:txBody>
      </p:sp>
      <p:sp>
        <p:nvSpPr>
          <p:cNvPr id="8196" name="Text Box 2">
            <a:extLst>
              <a:ext uri="{FF2B5EF4-FFF2-40B4-BE49-F238E27FC236}">
                <a16:creationId xmlns:a16="http://schemas.microsoft.com/office/drawing/2014/main" id="{377F9B88-CB91-4D17-A3C3-7FCF21CC51CD}"/>
              </a:ext>
            </a:extLst>
          </p:cNvPr>
          <p:cNvSpPr txBox="1">
            <a:spLocks noChangeArrowheads="1"/>
          </p:cNvSpPr>
          <p:nvPr/>
        </p:nvSpPr>
        <p:spPr bwMode="auto">
          <a:xfrm>
            <a:off x="822325" y="333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latin typeface="Symbol" panose="05050102010706020507" pitchFamily="18" charset="2"/>
              <a:ea typeface="新細明體" panose="02020500000000000000" pitchFamily="18" charset="-120"/>
            </a:endParaRPr>
          </a:p>
        </p:txBody>
      </p:sp>
      <p:sp>
        <p:nvSpPr>
          <p:cNvPr id="569347" name="Text Box 3">
            <a:extLst>
              <a:ext uri="{FF2B5EF4-FFF2-40B4-BE49-F238E27FC236}">
                <a16:creationId xmlns:a16="http://schemas.microsoft.com/office/drawing/2014/main" id="{217BF820-9B82-4B9D-B9D6-8469B6FEDF39}"/>
              </a:ext>
            </a:extLst>
          </p:cNvPr>
          <p:cNvSpPr txBox="1">
            <a:spLocks noChangeArrowheads="1"/>
          </p:cNvSpPr>
          <p:nvPr/>
        </p:nvSpPr>
        <p:spPr bwMode="auto">
          <a:xfrm>
            <a:off x="152400" y="119063"/>
            <a:ext cx="26035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4000">
                <a:solidFill>
                  <a:schemeClr val="folHlink"/>
                </a:solidFill>
                <a:effectLst>
                  <a:outerShdw blurRad="38100" dist="38100" dir="2700000" algn="tl">
                    <a:srgbClr val="C0C0C0"/>
                  </a:outerShdw>
                </a:effectLst>
                <a:latin typeface="Zurich Ex BT" pitchFamily="34" charset="0"/>
                <a:ea typeface="新細明體" panose="02020500000000000000" pitchFamily="18" charset="-120"/>
              </a:rPr>
              <a:t>Chapter </a:t>
            </a:r>
            <a:br>
              <a:rPr lang="en-US" altLang="zh-TW" sz="4000">
                <a:solidFill>
                  <a:schemeClr val="folHlink"/>
                </a:solidFill>
                <a:effectLst>
                  <a:outerShdw blurRad="38100" dist="38100" dir="2700000" algn="tl">
                    <a:srgbClr val="C0C0C0"/>
                  </a:outerShdw>
                </a:effectLst>
                <a:latin typeface="Zurich Ex BT" pitchFamily="34" charset="0"/>
                <a:ea typeface="新細明體" panose="02020500000000000000" pitchFamily="18" charset="-120"/>
              </a:rPr>
            </a:br>
            <a:r>
              <a:rPr lang="en-US" altLang="zh-TW" sz="4000">
                <a:solidFill>
                  <a:schemeClr val="folHlink"/>
                </a:solidFill>
                <a:effectLst>
                  <a:outerShdw blurRad="38100" dist="38100" dir="2700000" algn="tl">
                    <a:srgbClr val="C0C0C0"/>
                  </a:outerShdw>
                </a:effectLst>
                <a:latin typeface="Zurich Ex BT" pitchFamily="34" charset="0"/>
                <a:ea typeface="新細明體" panose="02020500000000000000" pitchFamily="18" charset="-120"/>
              </a:rPr>
              <a:t>Outline</a:t>
            </a:r>
          </a:p>
        </p:txBody>
      </p:sp>
      <p:sp>
        <p:nvSpPr>
          <p:cNvPr id="8198" name="Line 4">
            <a:extLst>
              <a:ext uri="{FF2B5EF4-FFF2-40B4-BE49-F238E27FC236}">
                <a16:creationId xmlns:a16="http://schemas.microsoft.com/office/drawing/2014/main" id="{2F640A76-9193-4E70-8C17-5708515A7335}"/>
              </a:ext>
            </a:extLst>
          </p:cNvPr>
          <p:cNvSpPr>
            <a:spLocks noChangeShapeType="1"/>
          </p:cNvSpPr>
          <p:nvPr/>
        </p:nvSpPr>
        <p:spPr bwMode="auto">
          <a:xfrm>
            <a:off x="2590800" y="228600"/>
            <a:ext cx="0" cy="6172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49" name="Text Box 5">
            <a:extLst>
              <a:ext uri="{FF2B5EF4-FFF2-40B4-BE49-F238E27FC236}">
                <a16:creationId xmlns:a16="http://schemas.microsoft.com/office/drawing/2014/main" id="{210836A1-BC23-4DBF-A5B4-6CC8CFD4E7C3}"/>
              </a:ext>
            </a:extLst>
          </p:cNvPr>
          <p:cNvSpPr txBox="1">
            <a:spLocks noChangeArrowheads="1"/>
          </p:cNvSpPr>
          <p:nvPr/>
        </p:nvSpPr>
        <p:spPr bwMode="auto">
          <a:xfrm>
            <a:off x="2819400" y="152400"/>
            <a:ext cx="44903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i="1">
                <a:solidFill>
                  <a:schemeClr val="bg1">
                    <a:lumMod val="65000"/>
                  </a:schemeClr>
                </a:solidFill>
                <a:effectLst>
                  <a:outerShdw blurRad="38100" dist="38100" dir="2700000" algn="tl">
                    <a:srgbClr val="C0C0C0"/>
                  </a:outerShdw>
                </a:effectLst>
                <a:latin typeface="Adobe Heiti Std R" pitchFamily="34" charset="-128"/>
                <a:ea typeface="新細明體" panose="02020500000000000000" pitchFamily="18" charset="-120"/>
              </a:rPr>
              <a:t>8.1  Address Mapping</a:t>
            </a:r>
          </a:p>
        </p:txBody>
      </p:sp>
      <p:sp>
        <p:nvSpPr>
          <p:cNvPr id="569350" name="Text Box 6">
            <a:extLst>
              <a:ext uri="{FF2B5EF4-FFF2-40B4-BE49-F238E27FC236}">
                <a16:creationId xmlns:a16="http://schemas.microsoft.com/office/drawing/2014/main" id="{58745D60-80F7-4538-996B-7F2FB20C4EF9}"/>
              </a:ext>
            </a:extLst>
          </p:cNvPr>
          <p:cNvSpPr txBox="1">
            <a:spLocks noChangeArrowheads="1"/>
          </p:cNvSpPr>
          <p:nvPr/>
        </p:nvSpPr>
        <p:spPr bwMode="auto">
          <a:xfrm>
            <a:off x="2819400" y="903288"/>
            <a:ext cx="45320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i="1" dirty="0">
                <a:solidFill>
                  <a:schemeClr val="bg1">
                    <a:lumMod val="65000"/>
                  </a:schemeClr>
                </a:solidFill>
                <a:effectLst>
                  <a:outerShdw blurRad="38100" dist="38100" dir="2700000" algn="tl">
                    <a:srgbClr val="C0C0C0"/>
                  </a:outerShdw>
                </a:effectLst>
                <a:latin typeface="Adobe Heiti Std R" pitchFamily="34" charset="-128"/>
                <a:ea typeface="新細明體" panose="02020500000000000000" pitchFamily="18" charset="-120"/>
              </a:rPr>
              <a:t>8.2  The ARP Protocol</a:t>
            </a:r>
          </a:p>
        </p:txBody>
      </p:sp>
      <p:sp>
        <p:nvSpPr>
          <p:cNvPr id="569352" name="Text Box 8">
            <a:extLst>
              <a:ext uri="{FF2B5EF4-FFF2-40B4-BE49-F238E27FC236}">
                <a16:creationId xmlns:a16="http://schemas.microsoft.com/office/drawing/2014/main" id="{1328B0FA-A3BC-48A3-9FCC-22D3EF911515}"/>
              </a:ext>
            </a:extLst>
          </p:cNvPr>
          <p:cNvSpPr txBox="1">
            <a:spLocks noChangeArrowheads="1"/>
          </p:cNvSpPr>
          <p:nvPr/>
        </p:nvSpPr>
        <p:spPr bwMode="auto">
          <a:xfrm>
            <a:off x="2819400" y="3352800"/>
            <a:ext cx="184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zh-TW" altLang="en-US" sz="3200" i="1">
              <a:effectLst>
                <a:outerShdw blurRad="38100" dist="38100" dir="2700000" algn="tl">
                  <a:srgbClr val="C0C0C0"/>
                </a:outerShdw>
              </a:effectLst>
              <a:latin typeface="Adobe Heiti Std R" pitchFamily="34" charset="-128"/>
              <a:ea typeface="新細明體" panose="02020500000000000000" pitchFamily="18" charset="-120"/>
            </a:endParaRPr>
          </a:p>
          <a:p>
            <a:pPr>
              <a:defRPr/>
            </a:pPr>
            <a:endParaRPr lang="zh-TW" altLang="en-US" sz="3200" i="1">
              <a:effectLst>
                <a:outerShdw blurRad="38100" dist="38100" dir="2700000" algn="tl">
                  <a:srgbClr val="C0C0C0"/>
                </a:outerShdw>
              </a:effectLst>
              <a:latin typeface="Adobe Heiti Std R" pitchFamily="34" charset="-128"/>
              <a:ea typeface="新細明體" panose="02020500000000000000" pitchFamily="18" charset="-120"/>
            </a:endParaRPr>
          </a:p>
        </p:txBody>
      </p:sp>
      <p:sp>
        <p:nvSpPr>
          <p:cNvPr id="569353" name="Text Box 9">
            <a:extLst>
              <a:ext uri="{FF2B5EF4-FFF2-40B4-BE49-F238E27FC236}">
                <a16:creationId xmlns:a16="http://schemas.microsoft.com/office/drawing/2014/main" id="{8299FF00-8A28-4D81-A650-8EAF4AD525EC}"/>
              </a:ext>
            </a:extLst>
          </p:cNvPr>
          <p:cNvSpPr txBox="1">
            <a:spLocks noChangeArrowheads="1"/>
          </p:cNvSpPr>
          <p:nvPr/>
        </p:nvSpPr>
        <p:spPr bwMode="auto">
          <a:xfrm>
            <a:off x="2819400" y="1828800"/>
            <a:ext cx="27352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8.3  ATM ARP</a:t>
            </a:r>
          </a:p>
        </p:txBody>
      </p:sp>
      <p:sp>
        <p:nvSpPr>
          <p:cNvPr id="569354" name="Text Box 10">
            <a:extLst>
              <a:ext uri="{FF2B5EF4-FFF2-40B4-BE49-F238E27FC236}">
                <a16:creationId xmlns:a16="http://schemas.microsoft.com/office/drawing/2014/main" id="{C48B8737-B5F2-48C2-842A-98154327A0CD}"/>
              </a:ext>
            </a:extLst>
          </p:cNvPr>
          <p:cNvSpPr txBox="1">
            <a:spLocks noChangeArrowheads="1"/>
          </p:cNvSpPr>
          <p:nvPr/>
        </p:nvSpPr>
        <p:spPr bwMode="auto">
          <a:xfrm>
            <a:off x="2819400" y="2579688"/>
            <a:ext cx="3479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8.4  ARP Package</a:t>
            </a:r>
          </a:p>
        </p:txBody>
      </p:sp>
    </p:spTree>
    <p:extLst>
      <p:ext uri="{BB962C8B-B14F-4D97-AF65-F5344CB8AC3E}">
        <p14:creationId xmlns:p14="http://schemas.microsoft.com/office/powerpoint/2010/main" val="1827554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頁尾版面配置區 1">
            <a:extLst>
              <a:ext uri="{FF2B5EF4-FFF2-40B4-BE49-F238E27FC236}">
                <a16:creationId xmlns:a16="http://schemas.microsoft.com/office/drawing/2014/main" id="{C1166136-A7EF-45B0-95D8-08D876D95F25}"/>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36867" name="投影片編號版面配置區 2">
            <a:extLst>
              <a:ext uri="{FF2B5EF4-FFF2-40B4-BE49-F238E27FC236}">
                <a16:creationId xmlns:a16="http://schemas.microsoft.com/office/drawing/2014/main" id="{8605DC15-8AE8-48FC-8EA9-FBEA93C8AE3B}"/>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AA50525-5BCE-4B9A-A869-B1AB4798AEC8}" type="slidenum">
              <a:rPr lang="zh-TW" altLang="en-US" b="0"/>
              <a:pPr/>
              <a:t>26</a:t>
            </a:fld>
            <a:endParaRPr lang="en-US" altLang="zh-TW" b="0"/>
          </a:p>
        </p:txBody>
      </p:sp>
      <p:sp>
        <p:nvSpPr>
          <p:cNvPr id="595970" name="Rectangle 2">
            <a:extLst>
              <a:ext uri="{FF2B5EF4-FFF2-40B4-BE49-F238E27FC236}">
                <a16:creationId xmlns:a16="http://schemas.microsoft.com/office/drawing/2014/main" id="{79F074E6-2DD1-469D-8198-5A77087D199C}"/>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TW" altLang="en-US"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36869" name="Text Box 3">
            <a:extLst>
              <a:ext uri="{FF2B5EF4-FFF2-40B4-BE49-F238E27FC236}">
                <a16:creationId xmlns:a16="http://schemas.microsoft.com/office/drawing/2014/main" id="{F6D40D57-D592-4C04-A5CB-60841EBB6E11}"/>
              </a:ext>
            </a:extLst>
          </p:cNvPr>
          <p:cNvSpPr txBox="1">
            <a:spLocks noChangeArrowheads="1"/>
          </p:cNvSpPr>
          <p:nvPr/>
        </p:nvSpPr>
        <p:spPr bwMode="auto">
          <a:xfrm>
            <a:off x="228600" y="355600"/>
            <a:ext cx="31527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panose="02020500000000000000" pitchFamily="18" charset="-120"/>
              </a:rPr>
              <a:t>8-3  ATM ARP</a:t>
            </a:r>
          </a:p>
        </p:txBody>
      </p:sp>
      <p:sp>
        <p:nvSpPr>
          <p:cNvPr id="36870" name="Text Box 4">
            <a:extLst>
              <a:ext uri="{FF2B5EF4-FFF2-40B4-BE49-F238E27FC236}">
                <a16:creationId xmlns:a16="http://schemas.microsoft.com/office/drawing/2014/main" id="{2A873E22-2C78-4411-80DC-4F95A567DAED}"/>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latin typeface="Times New Roman" panose="02020603050405020304" pitchFamily="18" charset="0"/>
              <a:ea typeface="新細明體" panose="02020500000000000000" pitchFamily="18" charset="-120"/>
            </a:endParaRPr>
          </a:p>
        </p:txBody>
      </p:sp>
      <p:sp>
        <p:nvSpPr>
          <p:cNvPr id="36871" name="Rectangle 5">
            <a:extLst>
              <a:ext uri="{FF2B5EF4-FFF2-40B4-BE49-F238E27FC236}">
                <a16:creationId xmlns:a16="http://schemas.microsoft.com/office/drawing/2014/main" id="{9DEEEFF3-2952-4C8F-9A2E-43AE02A51DB5}"/>
              </a:ext>
            </a:extLst>
          </p:cNvPr>
          <p:cNvSpPr>
            <a:spLocks noChangeArrowheads="1"/>
          </p:cNvSpPr>
          <p:nvPr/>
        </p:nvSpPr>
        <p:spPr bwMode="auto">
          <a:xfrm>
            <a:off x="381000" y="1524000"/>
            <a:ext cx="85344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800" dirty="0">
                <a:latin typeface="Arial Unicode MS" pitchFamily="34" charset="-120"/>
                <a:ea typeface="新細明體" panose="02020500000000000000" pitchFamily="18" charset="-120"/>
              </a:rPr>
              <a:t>When IP packet are moving through an ATMWAN, a mechanism protocol is needed to find (map) the physical address of the exiting-point router in the ATM WAN given the IP address of the router. </a:t>
            </a:r>
          </a:p>
          <a:p>
            <a:pPr algn="just"/>
            <a:r>
              <a:rPr lang="en-US" altLang="zh-TW" sz="2800" dirty="0">
                <a:latin typeface="Arial Unicode MS" pitchFamily="34" charset="-120"/>
                <a:ea typeface="新細明體" panose="02020500000000000000" pitchFamily="18" charset="-120"/>
              </a:rPr>
              <a:t>This is the same task performed by ARP on a LAN. However, there is a difference between a LAN and an ATM network. A LAN is a broadcast network (at the data link layer); ARP uses the broadcasting capability of a LAN to send (broadcast) an ARP request.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38914" name="頁尾版面配置區 1">
            <a:extLst>
              <a:ext uri="{FF2B5EF4-FFF2-40B4-BE49-F238E27FC236}">
                <a16:creationId xmlns:a16="http://schemas.microsoft.com/office/drawing/2014/main" id="{376C283B-3B8E-4AEE-B550-EE48B404ED5B}"/>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38915" name="投影片編號版面配置區 2">
            <a:extLst>
              <a:ext uri="{FF2B5EF4-FFF2-40B4-BE49-F238E27FC236}">
                <a16:creationId xmlns:a16="http://schemas.microsoft.com/office/drawing/2014/main" id="{5F6935E1-FE4A-4295-A245-5B9185AB18C6}"/>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EF5CCBE-4E66-4C08-BB82-F699ADE6DA77}" type="slidenum">
              <a:rPr lang="zh-TW" altLang="en-US" b="0"/>
              <a:pPr/>
              <a:t>27</a:t>
            </a:fld>
            <a:endParaRPr lang="en-US" altLang="zh-TW" b="0"/>
          </a:p>
        </p:txBody>
      </p:sp>
      <p:sp>
        <p:nvSpPr>
          <p:cNvPr id="598018" name="Text Box 2">
            <a:extLst>
              <a:ext uri="{FF2B5EF4-FFF2-40B4-BE49-F238E27FC236}">
                <a16:creationId xmlns:a16="http://schemas.microsoft.com/office/drawing/2014/main" id="{8B0E0169-C2B3-49C0-B663-DD25B235EB4D}"/>
              </a:ext>
            </a:extLst>
          </p:cNvPr>
          <p:cNvSpPr txBox="1">
            <a:spLocks noChangeArrowheads="1"/>
          </p:cNvSpPr>
          <p:nvPr/>
        </p:nvSpPr>
        <p:spPr bwMode="auto">
          <a:xfrm>
            <a:off x="228600" y="152400"/>
            <a:ext cx="5468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i="1">
                <a:solidFill>
                  <a:schemeClr val="hlink"/>
                </a:solidFill>
                <a:effectLst>
                  <a:outerShdw blurRad="38100" dist="38100" dir="2700000" algn="tl">
                    <a:srgbClr val="000000"/>
                  </a:outerShdw>
                </a:effectLst>
                <a:latin typeface="Times" panose="02020603050405020304" pitchFamily="18" charset="0"/>
                <a:ea typeface="新細明體" panose="02020500000000000000" pitchFamily="18" charset="-120"/>
              </a:rPr>
              <a:t>Topics Discussed in the Section</a:t>
            </a:r>
          </a:p>
        </p:txBody>
      </p:sp>
      <p:sp>
        <p:nvSpPr>
          <p:cNvPr id="38917" name="Text Box 3">
            <a:extLst>
              <a:ext uri="{FF2B5EF4-FFF2-40B4-BE49-F238E27FC236}">
                <a16:creationId xmlns:a16="http://schemas.microsoft.com/office/drawing/2014/main" id="{06DDF996-6C66-44AD-9821-BE7743DEC673}"/>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latin typeface="Times New Roman" panose="02020603050405020304" pitchFamily="18" charset="0"/>
              <a:ea typeface="新細明體" panose="02020500000000000000" pitchFamily="18" charset="-120"/>
            </a:endParaRPr>
          </a:p>
        </p:txBody>
      </p:sp>
      <p:sp>
        <p:nvSpPr>
          <p:cNvPr id="598020" name="Rectangle 4">
            <a:extLst>
              <a:ext uri="{FF2B5EF4-FFF2-40B4-BE49-F238E27FC236}">
                <a16:creationId xmlns:a16="http://schemas.microsoft.com/office/drawing/2014/main" id="{A1C8504B-7447-4AC6-BCAE-C7903B33CF5B}"/>
              </a:ext>
            </a:extLst>
          </p:cNvPr>
          <p:cNvSpPr>
            <a:spLocks noChangeArrowheads="1"/>
          </p:cNvSpPr>
          <p:nvPr/>
        </p:nvSpPr>
        <p:spPr bwMode="auto">
          <a:xfrm>
            <a:off x="304800" y="989013"/>
            <a:ext cx="8382000" cy="154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10000"/>
              </a:spcBef>
              <a:spcAft>
                <a:spcPct val="10000"/>
              </a:spcAft>
              <a:buClr>
                <a:schemeClr val="tx1"/>
              </a:buClr>
              <a:buSzPct val="117000"/>
              <a:buFont typeface="Wingdings" panose="05000000000000000000" pitchFamily="2" charset="2"/>
              <a:buChar char="ü"/>
            </a:pPr>
            <a:r>
              <a:rPr lang="zh-TW" altLang="en-US" sz="2800">
                <a:solidFill>
                  <a:srgbClr val="0033CC"/>
                </a:solidFill>
                <a:latin typeface="Times New Roman" panose="02020603050405020304" pitchFamily="18" charset="0"/>
                <a:ea typeface="新細明體" panose="02020500000000000000" pitchFamily="18" charset="-120"/>
              </a:rPr>
              <a:t> </a:t>
            </a:r>
            <a:r>
              <a:rPr lang="en-US" altLang="zh-TW" sz="2800">
                <a:solidFill>
                  <a:srgbClr val="0033CC"/>
                </a:solidFill>
                <a:latin typeface="Times New Roman" panose="02020603050405020304" pitchFamily="18" charset="0"/>
                <a:ea typeface="新細明體" panose="02020500000000000000" pitchFamily="18" charset="-120"/>
              </a:rPr>
              <a:t>Packet Format</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 ATMARP Operation</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 Logical IP Subnet (LIS)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頁尾版面配置區 1">
            <a:extLst>
              <a:ext uri="{FF2B5EF4-FFF2-40B4-BE49-F238E27FC236}">
                <a16:creationId xmlns:a16="http://schemas.microsoft.com/office/drawing/2014/main" id="{2EC6FFCF-69ED-49A8-8414-EC4868A5A2AE}"/>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40963" name="投影片編號版面配置區 2">
            <a:extLst>
              <a:ext uri="{FF2B5EF4-FFF2-40B4-BE49-F238E27FC236}">
                <a16:creationId xmlns:a16="http://schemas.microsoft.com/office/drawing/2014/main" id="{A946D174-AD63-41D6-9465-14509B6BC1C7}"/>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F12617D-CFCD-48EB-AB63-8366C6DA8D67}" type="slidenum">
              <a:rPr lang="zh-TW" altLang="en-US" b="0"/>
              <a:pPr/>
              <a:t>28</a:t>
            </a:fld>
            <a:endParaRPr lang="en-US" altLang="zh-TW" b="0"/>
          </a:p>
        </p:txBody>
      </p:sp>
      <p:sp>
        <p:nvSpPr>
          <p:cNvPr id="40964" name="Text Box 2">
            <a:extLst>
              <a:ext uri="{FF2B5EF4-FFF2-40B4-BE49-F238E27FC236}">
                <a16:creationId xmlns:a16="http://schemas.microsoft.com/office/drawing/2014/main" id="{425927DE-FA6C-4532-94B6-80EF65ABB882}"/>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8.8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ATMARP packet</a:t>
            </a:r>
          </a:p>
        </p:txBody>
      </p:sp>
      <p:sp>
        <p:nvSpPr>
          <p:cNvPr id="40965" name="Rectangle 3">
            <a:extLst>
              <a:ext uri="{FF2B5EF4-FFF2-40B4-BE49-F238E27FC236}">
                <a16:creationId xmlns:a16="http://schemas.microsoft.com/office/drawing/2014/main" id="{1EA2548D-1673-425F-A8FA-26551E94799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40966" name="Rectangle 4">
            <a:extLst>
              <a:ext uri="{FF2B5EF4-FFF2-40B4-BE49-F238E27FC236}">
                <a16:creationId xmlns:a16="http://schemas.microsoft.com/office/drawing/2014/main" id="{8AEDD571-84F9-4B36-B3B1-30C52EC918C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40967" name="Rectangle 5">
            <a:extLst>
              <a:ext uri="{FF2B5EF4-FFF2-40B4-BE49-F238E27FC236}">
                <a16:creationId xmlns:a16="http://schemas.microsoft.com/office/drawing/2014/main" id="{D08922B8-6C58-4345-A931-B39A5EE1735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40968" name="Rectangle 6">
            <a:extLst>
              <a:ext uri="{FF2B5EF4-FFF2-40B4-BE49-F238E27FC236}">
                <a16:creationId xmlns:a16="http://schemas.microsoft.com/office/drawing/2014/main" id="{F8CA85DD-D61B-4BA2-ABAC-9BB4BD2CAD6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40969" name="Rectangle 7">
            <a:extLst>
              <a:ext uri="{FF2B5EF4-FFF2-40B4-BE49-F238E27FC236}">
                <a16:creationId xmlns:a16="http://schemas.microsoft.com/office/drawing/2014/main" id="{3D23890D-1708-4E33-A65A-EEA572CD617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40970" name="Rectangle 8">
            <a:extLst>
              <a:ext uri="{FF2B5EF4-FFF2-40B4-BE49-F238E27FC236}">
                <a16:creationId xmlns:a16="http://schemas.microsoft.com/office/drawing/2014/main" id="{0E9E2BE4-5BC0-4142-A634-1056275141F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40971" name="Rectangle 9">
            <a:extLst>
              <a:ext uri="{FF2B5EF4-FFF2-40B4-BE49-F238E27FC236}">
                <a16:creationId xmlns:a16="http://schemas.microsoft.com/office/drawing/2014/main" id="{B601662F-8627-4791-AE82-8E2235B2D6A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pic>
        <p:nvPicPr>
          <p:cNvPr id="40972" name="Picture 10">
            <a:extLst>
              <a:ext uri="{FF2B5EF4-FFF2-40B4-BE49-F238E27FC236}">
                <a16:creationId xmlns:a16="http://schemas.microsoft.com/office/drawing/2014/main" id="{A7EBC689-2CF1-4369-B8E9-F6AD29CE4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13" y="1431925"/>
            <a:ext cx="8053387" cy="443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頁尾版面配置區 1">
            <a:extLst>
              <a:ext uri="{FF2B5EF4-FFF2-40B4-BE49-F238E27FC236}">
                <a16:creationId xmlns:a16="http://schemas.microsoft.com/office/drawing/2014/main" id="{2D32D858-D7D6-4292-A294-B087FD7BD41A}"/>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43011" name="投影片編號版面配置區 2">
            <a:extLst>
              <a:ext uri="{FF2B5EF4-FFF2-40B4-BE49-F238E27FC236}">
                <a16:creationId xmlns:a16="http://schemas.microsoft.com/office/drawing/2014/main" id="{53B499EE-1441-4347-A7BA-3586C918069A}"/>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31B7B6B-095E-427B-A816-4E6EF988CB38}" type="slidenum">
              <a:rPr lang="zh-TW" altLang="en-US" b="0"/>
              <a:pPr/>
              <a:t>29</a:t>
            </a:fld>
            <a:endParaRPr lang="en-US" altLang="zh-TW" b="0"/>
          </a:p>
        </p:txBody>
      </p:sp>
      <p:grpSp>
        <p:nvGrpSpPr>
          <p:cNvPr id="43012" name="Group 2">
            <a:extLst>
              <a:ext uri="{FF2B5EF4-FFF2-40B4-BE49-F238E27FC236}">
                <a16:creationId xmlns:a16="http://schemas.microsoft.com/office/drawing/2014/main" id="{CE5BDDA1-55AD-4ECF-BE4C-FEC01AFE123F}"/>
              </a:ext>
            </a:extLst>
          </p:cNvPr>
          <p:cNvGrpSpPr>
            <a:grpSpLocks/>
          </p:cNvGrpSpPr>
          <p:nvPr/>
        </p:nvGrpSpPr>
        <p:grpSpPr bwMode="auto">
          <a:xfrm>
            <a:off x="228600" y="228600"/>
            <a:ext cx="8458200" cy="5791200"/>
            <a:chOff x="144" y="144"/>
            <a:chExt cx="5328" cy="3648"/>
          </a:xfrm>
        </p:grpSpPr>
        <p:grpSp>
          <p:nvGrpSpPr>
            <p:cNvPr id="43014" name="Group 3">
              <a:extLst>
                <a:ext uri="{FF2B5EF4-FFF2-40B4-BE49-F238E27FC236}">
                  <a16:creationId xmlns:a16="http://schemas.microsoft.com/office/drawing/2014/main" id="{DE27D410-8AEC-4050-88F3-CAB62E0B61A6}"/>
                </a:ext>
              </a:extLst>
            </p:cNvPr>
            <p:cNvGrpSpPr>
              <a:grpSpLocks/>
            </p:cNvGrpSpPr>
            <p:nvPr/>
          </p:nvGrpSpPr>
          <p:grpSpPr bwMode="auto">
            <a:xfrm>
              <a:off x="144" y="144"/>
              <a:ext cx="432" cy="3648"/>
              <a:chOff x="48" y="48"/>
              <a:chExt cx="576" cy="3984"/>
            </a:xfrm>
          </p:grpSpPr>
          <p:sp>
            <p:nvSpPr>
              <p:cNvPr id="43033" name="Rectangle 4">
                <a:extLst>
                  <a:ext uri="{FF2B5EF4-FFF2-40B4-BE49-F238E27FC236}">
                    <a16:creationId xmlns:a16="http://schemas.microsoft.com/office/drawing/2014/main" id="{7B2A875C-AEE1-4B5B-8EA0-040C1EF6B488}"/>
                  </a:ext>
                </a:extLst>
              </p:cNvPr>
              <p:cNvSpPr>
                <a:spLocks noChangeArrowheads="1"/>
              </p:cNvSpPr>
              <p:nvPr/>
            </p:nvSpPr>
            <p:spPr bwMode="auto">
              <a:xfrm>
                <a:off x="240"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43034" name="Rectangle 5">
                <a:extLst>
                  <a:ext uri="{FF2B5EF4-FFF2-40B4-BE49-F238E27FC236}">
                    <a16:creationId xmlns:a16="http://schemas.microsoft.com/office/drawing/2014/main" id="{D7D0ED51-040F-444B-A10E-FADD0D9C7345}"/>
                  </a:ext>
                </a:extLst>
              </p:cNvPr>
              <p:cNvSpPr>
                <a:spLocks noChangeArrowheads="1"/>
              </p:cNvSpPr>
              <p:nvPr/>
            </p:nvSpPr>
            <p:spPr bwMode="auto">
              <a:xfrm>
                <a:off x="48"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43035" name="Rectangle 6">
                <a:extLst>
                  <a:ext uri="{FF2B5EF4-FFF2-40B4-BE49-F238E27FC236}">
                    <a16:creationId xmlns:a16="http://schemas.microsoft.com/office/drawing/2014/main" id="{DCA2C927-5F45-42FA-BFC1-F77B7FC1A134}"/>
                  </a:ext>
                </a:extLst>
              </p:cNvPr>
              <p:cNvSpPr>
                <a:spLocks noChangeArrowheads="1"/>
              </p:cNvSpPr>
              <p:nvPr/>
            </p:nvSpPr>
            <p:spPr bwMode="auto">
              <a:xfrm>
                <a:off x="432"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grpSp>
        <p:grpSp>
          <p:nvGrpSpPr>
            <p:cNvPr id="43015" name="Group 7">
              <a:extLst>
                <a:ext uri="{FF2B5EF4-FFF2-40B4-BE49-F238E27FC236}">
                  <a16:creationId xmlns:a16="http://schemas.microsoft.com/office/drawing/2014/main" id="{2175080B-0F8D-4A93-A99E-7D9E5D8350D3}"/>
                </a:ext>
              </a:extLst>
            </p:cNvPr>
            <p:cNvGrpSpPr>
              <a:grpSpLocks/>
            </p:cNvGrpSpPr>
            <p:nvPr/>
          </p:nvGrpSpPr>
          <p:grpSpPr bwMode="auto">
            <a:xfrm>
              <a:off x="144" y="144"/>
              <a:ext cx="5328" cy="336"/>
              <a:chOff x="0" y="144"/>
              <a:chExt cx="5760" cy="432"/>
            </a:xfrm>
          </p:grpSpPr>
          <p:sp>
            <p:nvSpPr>
              <p:cNvPr id="43030" name="Rectangle 8">
                <a:extLst>
                  <a:ext uri="{FF2B5EF4-FFF2-40B4-BE49-F238E27FC236}">
                    <a16:creationId xmlns:a16="http://schemas.microsoft.com/office/drawing/2014/main" id="{31243046-5D67-4F5B-A9AD-9BAE46EF828E}"/>
                  </a:ext>
                </a:extLst>
              </p:cNvPr>
              <p:cNvSpPr>
                <a:spLocks noChangeArrowheads="1"/>
              </p:cNvSpPr>
              <p:nvPr/>
            </p:nvSpPr>
            <p:spPr bwMode="auto">
              <a:xfrm>
                <a:off x="0" y="144"/>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43031" name="Rectangle 9">
                <a:extLst>
                  <a:ext uri="{FF2B5EF4-FFF2-40B4-BE49-F238E27FC236}">
                    <a16:creationId xmlns:a16="http://schemas.microsoft.com/office/drawing/2014/main" id="{3AD4F5C4-1DB5-46C5-B3DE-C2F8656BBD95}"/>
                  </a:ext>
                </a:extLst>
              </p:cNvPr>
              <p:cNvSpPr>
                <a:spLocks noChangeArrowheads="1"/>
              </p:cNvSpPr>
              <p:nvPr/>
            </p:nvSpPr>
            <p:spPr bwMode="auto">
              <a:xfrm>
                <a:off x="0" y="288"/>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43032" name="Rectangle 10">
                <a:extLst>
                  <a:ext uri="{FF2B5EF4-FFF2-40B4-BE49-F238E27FC236}">
                    <a16:creationId xmlns:a16="http://schemas.microsoft.com/office/drawing/2014/main" id="{C3005ABF-C21C-407D-BFF7-EEBED85F40BA}"/>
                  </a:ext>
                </a:extLst>
              </p:cNvPr>
              <p:cNvSpPr>
                <a:spLocks noChangeArrowheads="1"/>
              </p:cNvSpPr>
              <p:nvPr/>
            </p:nvSpPr>
            <p:spPr bwMode="auto">
              <a:xfrm>
                <a:off x="0" y="432"/>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grpSp>
        <p:grpSp>
          <p:nvGrpSpPr>
            <p:cNvPr id="43016" name="Group 11">
              <a:extLst>
                <a:ext uri="{FF2B5EF4-FFF2-40B4-BE49-F238E27FC236}">
                  <a16:creationId xmlns:a16="http://schemas.microsoft.com/office/drawing/2014/main" id="{369B5509-5463-450D-B5C7-FEA6B0A1EDFB}"/>
                </a:ext>
              </a:extLst>
            </p:cNvPr>
            <p:cNvGrpSpPr>
              <a:grpSpLocks/>
            </p:cNvGrpSpPr>
            <p:nvPr/>
          </p:nvGrpSpPr>
          <p:grpSpPr bwMode="auto">
            <a:xfrm>
              <a:off x="144" y="144"/>
              <a:ext cx="432" cy="336"/>
              <a:chOff x="144" y="144"/>
              <a:chExt cx="432" cy="336"/>
            </a:xfrm>
          </p:grpSpPr>
          <p:grpSp>
            <p:nvGrpSpPr>
              <p:cNvPr id="43017" name="Group 12">
                <a:extLst>
                  <a:ext uri="{FF2B5EF4-FFF2-40B4-BE49-F238E27FC236}">
                    <a16:creationId xmlns:a16="http://schemas.microsoft.com/office/drawing/2014/main" id="{5EDDCBB0-6AAE-4BA0-895B-FAAFC842AF8E}"/>
                  </a:ext>
                </a:extLst>
              </p:cNvPr>
              <p:cNvGrpSpPr>
                <a:grpSpLocks/>
              </p:cNvGrpSpPr>
              <p:nvPr/>
            </p:nvGrpSpPr>
            <p:grpSpPr bwMode="auto">
              <a:xfrm>
                <a:off x="144" y="256"/>
                <a:ext cx="432" cy="112"/>
                <a:chOff x="288" y="256"/>
                <a:chExt cx="432" cy="112"/>
              </a:xfrm>
            </p:grpSpPr>
            <p:sp>
              <p:nvSpPr>
                <p:cNvPr id="600077" name="Rectangle 13">
                  <a:extLst>
                    <a:ext uri="{FF2B5EF4-FFF2-40B4-BE49-F238E27FC236}">
                      <a16:creationId xmlns:a16="http://schemas.microsoft.com/office/drawing/2014/main" id="{58ED1613-07EB-4C04-9391-E283811DFCBC}"/>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600078" name="Rectangle 14">
                  <a:extLst>
                    <a:ext uri="{FF2B5EF4-FFF2-40B4-BE49-F238E27FC236}">
                      <a16:creationId xmlns:a16="http://schemas.microsoft.com/office/drawing/2014/main" id="{1C7BCB3A-FA08-4A18-A311-9059E4442B9A}"/>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600079" name="Rectangle 15">
                  <a:extLst>
                    <a:ext uri="{FF2B5EF4-FFF2-40B4-BE49-F238E27FC236}">
                      <a16:creationId xmlns:a16="http://schemas.microsoft.com/office/drawing/2014/main" id="{3137984E-DE9F-497C-B407-9177D182B59F}"/>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nvGrpSpPr>
              <p:cNvPr id="43018" name="Group 16">
                <a:extLst>
                  <a:ext uri="{FF2B5EF4-FFF2-40B4-BE49-F238E27FC236}">
                    <a16:creationId xmlns:a16="http://schemas.microsoft.com/office/drawing/2014/main" id="{4F5DDD45-5F0A-44ED-8261-329D96175102}"/>
                  </a:ext>
                </a:extLst>
              </p:cNvPr>
              <p:cNvGrpSpPr>
                <a:grpSpLocks/>
              </p:cNvGrpSpPr>
              <p:nvPr/>
            </p:nvGrpSpPr>
            <p:grpSpPr bwMode="auto">
              <a:xfrm>
                <a:off x="144" y="144"/>
                <a:ext cx="432" cy="336"/>
                <a:chOff x="144" y="144"/>
                <a:chExt cx="432" cy="336"/>
              </a:xfrm>
            </p:grpSpPr>
            <p:grpSp>
              <p:nvGrpSpPr>
                <p:cNvPr id="43019" name="Group 17">
                  <a:extLst>
                    <a:ext uri="{FF2B5EF4-FFF2-40B4-BE49-F238E27FC236}">
                      <a16:creationId xmlns:a16="http://schemas.microsoft.com/office/drawing/2014/main" id="{2B939011-5BD9-4C76-96B6-78202F09EC51}"/>
                    </a:ext>
                  </a:extLst>
                </p:cNvPr>
                <p:cNvGrpSpPr>
                  <a:grpSpLocks/>
                </p:cNvGrpSpPr>
                <p:nvPr/>
              </p:nvGrpSpPr>
              <p:grpSpPr bwMode="auto">
                <a:xfrm>
                  <a:off x="144" y="144"/>
                  <a:ext cx="432" cy="112"/>
                  <a:chOff x="288" y="256"/>
                  <a:chExt cx="432" cy="112"/>
                </a:xfrm>
              </p:grpSpPr>
              <p:sp>
                <p:nvSpPr>
                  <p:cNvPr id="600082" name="Rectangle 18">
                    <a:extLst>
                      <a:ext uri="{FF2B5EF4-FFF2-40B4-BE49-F238E27FC236}">
                        <a16:creationId xmlns:a16="http://schemas.microsoft.com/office/drawing/2014/main" id="{21ED63F3-0F5C-4C76-94FB-94079FC21A92}"/>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600083" name="Rectangle 19">
                    <a:extLst>
                      <a:ext uri="{FF2B5EF4-FFF2-40B4-BE49-F238E27FC236}">
                        <a16:creationId xmlns:a16="http://schemas.microsoft.com/office/drawing/2014/main" id="{6128EB56-5E78-43B8-BAA8-F65B1B582BA4}"/>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600084" name="Rectangle 20">
                    <a:extLst>
                      <a:ext uri="{FF2B5EF4-FFF2-40B4-BE49-F238E27FC236}">
                        <a16:creationId xmlns:a16="http://schemas.microsoft.com/office/drawing/2014/main" id="{6B360033-828E-4127-8C20-EC04B71144A1}"/>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nvGrpSpPr>
                <p:cNvPr id="43020" name="Group 21">
                  <a:extLst>
                    <a:ext uri="{FF2B5EF4-FFF2-40B4-BE49-F238E27FC236}">
                      <a16:creationId xmlns:a16="http://schemas.microsoft.com/office/drawing/2014/main" id="{C2DEFBB1-6CF0-46E2-B964-E0907A8FE321}"/>
                    </a:ext>
                  </a:extLst>
                </p:cNvPr>
                <p:cNvGrpSpPr>
                  <a:grpSpLocks/>
                </p:cNvGrpSpPr>
                <p:nvPr/>
              </p:nvGrpSpPr>
              <p:grpSpPr bwMode="auto">
                <a:xfrm>
                  <a:off x="144" y="368"/>
                  <a:ext cx="432" cy="112"/>
                  <a:chOff x="288" y="256"/>
                  <a:chExt cx="432" cy="112"/>
                </a:xfrm>
              </p:grpSpPr>
              <p:sp>
                <p:nvSpPr>
                  <p:cNvPr id="600086" name="Rectangle 22">
                    <a:extLst>
                      <a:ext uri="{FF2B5EF4-FFF2-40B4-BE49-F238E27FC236}">
                        <a16:creationId xmlns:a16="http://schemas.microsoft.com/office/drawing/2014/main" id="{67FAC380-21D9-4877-A642-4A1F2CD550BD}"/>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600087" name="Rectangle 23">
                    <a:extLst>
                      <a:ext uri="{FF2B5EF4-FFF2-40B4-BE49-F238E27FC236}">
                        <a16:creationId xmlns:a16="http://schemas.microsoft.com/office/drawing/2014/main" id="{FDE5C750-BF0B-411F-ACDE-F5C7DB4255CE}"/>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600088" name="Rectangle 24">
                    <a:extLst>
                      <a:ext uri="{FF2B5EF4-FFF2-40B4-BE49-F238E27FC236}">
                        <a16:creationId xmlns:a16="http://schemas.microsoft.com/office/drawing/2014/main" id="{54696F88-30B3-4B31-B8BD-41E791EE98FE}"/>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grpSp>
      </p:grpSp>
      <p:pic>
        <p:nvPicPr>
          <p:cNvPr id="43013" name="Picture 26">
            <a:extLst>
              <a:ext uri="{FF2B5EF4-FFF2-40B4-BE49-F238E27FC236}">
                <a16:creationId xmlns:a16="http://schemas.microsoft.com/office/drawing/2014/main" id="{AA59A301-FC35-4ECD-AFF5-1EE68BA9B2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150" y="1895475"/>
            <a:ext cx="7334250"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頁尾版面配置區 3">
            <a:extLst>
              <a:ext uri="{FF2B5EF4-FFF2-40B4-BE49-F238E27FC236}">
                <a16:creationId xmlns:a16="http://schemas.microsoft.com/office/drawing/2014/main" id="{7FEBDCB2-835E-4BBE-A7FA-125594A0B912}"/>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8195" name="投影片編號版面配置區 4">
            <a:extLst>
              <a:ext uri="{FF2B5EF4-FFF2-40B4-BE49-F238E27FC236}">
                <a16:creationId xmlns:a16="http://schemas.microsoft.com/office/drawing/2014/main" id="{9DA5B57B-CCD5-44A1-B253-8123002CBBF9}"/>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E1EF7A3-DBB6-4B5F-BD71-CFFF0E925087}" type="slidenum">
              <a:rPr lang="zh-TW" altLang="en-US" b="0"/>
              <a:pPr/>
              <a:t>3</a:t>
            </a:fld>
            <a:endParaRPr lang="en-US" altLang="zh-TW" b="0"/>
          </a:p>
        </p:txBody>
      </p:sp>
      <p:sp>
        <p:nvSpPr>
          <p:cNvPr id="8196" name="Text Box 2">
            <a:extLst>
              <a:ext uri="{FF2B5EF4-FFF2-40B4-BE49-F238E27FC236}">
                <a16:creationId xmlns:a16="http://schemas.microsoft.com/office/drawing/2014/main" id="{377F9B88-CB91-4D17-A3C3-7FCF21CC51CD}"/>
              </a:ext>
            </a:extLst>
          </p:cNvPr>
          <p:cNvSpPr txBox="1">
            <a:spLocks noChangeArrowheads="1"/>
          </p:cNvSpPr>
          <p:nvPr/>
        </p:nvSpPr>
        <p:spPr bwMode="auto">
          <a:xfrm>
            <a:off x="822325" y="333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latin typeface="Symbol" panose="05050102010706020507" pitchFamily="18" charset="2"/>
              <a:ea typeface="新細明體" panose="02020500000000000000" pitchFamily="18" charset="-120"/>
            </a:endParaRPr>
          </a:p>
        </p:txBody>
      </p:sp>
      <p:sp>
        <p:nvSpPr>
          <p:cNvPr id="569347" name="Text Box 3">
            <a:extLst>
              <a:ext uri="{FF2B5EF4-FFF2-40B4-BE49-F238E27FC236}">
                <a16:creationId xmlns:a16="http://schemas.microsoft.com/office/drawing/2014/main" id="{217BF820-9B82-4B9D-B9D6-8469B6FEDF39}"/>
              </a:ext>
            </a:extLst>
          </p:cNvPr>
          <p:cNvSpPr txBox="1">
            <a:spLocks noChangeArrowheads="1"/>
          </p:cNvSpPr>
          <p:nvPr/>
        </p:nvSpPr>
        <p:spPr bwMode="auto">
          <a:xfrm>
            <a:off x="152400" y="119063"/>
            <a:ext cx="26035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4000">
                <a:solidFill>
                  <a:schemeClr val="folHlink"/>
                </a:solidFill>
                <a:effectLst>
                  <a:outerShdw blurRad="38100" dist="38100" dir="2700000" algn="tl">
                    <a:srgbClr val="C0C0C0"/>
                  </a:outerShdw>
                </a:effectLst>
                <a:latin typeface="Zurich Ex BT" pitchFamily="34" charset="0"/>
                <a:ea typeface="新細明體" panose="02020500000000000000" pitchFamily="18" charset="-120"/>
              </a:rPr>
              <a:t>Chapter </a:t>
            </a:r>
            <a:br>
              <a:rPr lang="en-US" altLang="zh-TW" sz="4000">
                <a:solidFill>
                  <a:schemeClr val="folHlink"/>
                </a:solidFill>
                <a:effectLst>
                  <a:outerShdw blurRad="38100" dist="38100" dir="2700000" algn="tl">
                    <a:srgbClr val="C0C0C0"/>
                  </a:outerShdw>
                </a:effectLst>
                <a:latin typeface="Zurich Ex BT" pitchFamily="34" charset="0"/>
                <a:ea typeface="新細明體" panose="02020500000000000000" pitchFamily="18" charset="-120"/>
              </a:rPr>
            </a:br>
            <a:r>
              <a:rPr lang="en-US" altLang="zh-TW" sz="4000">
                <a:solidFill>
                  <a:schemeClr val="folHlink"/>
                </a:solidFill>
                <a:effectLst>
                  <a:outerShdw blurRad="38100" dist="38100" dir="2700000" algn="tl">
                    <a:srgbClr val="C0C0C0"/>
                  </a:outerShdw>
                </a:effectLst>
                <a:latin typeface="Zurich Ex BT" pitchFamily="34" charset="0"/>
                <a:ea typeface="新細明體" panose="02020500000000000000" pitchFamily="18" charset="-120"/>
              </a:rPr>
              <a:t>Outline</a:t>
            </a:r>
          </a:p>
        </p:txBody>
      </p:sp>
      <p:sp>
        <p:nvSpPr>
          <p:cNvPr id="8198" name="Line 4">
            <a:extLst>
              <a:ext uri="{FF2B5EF4-FFF2-40B4-BE49-F238E27FC236}">
                <a16:creationId xmlns:a16="http://schemas.microsoft.com/office/drawing/2014/main" id="{2F640A76-9193-4E70-8C17-5708515A7335}"/>
              </a:ext>
            </a:extLst>
          </p:cNvPr>
          <p:cNvSpPr>
            <a:spLocks noChangeShapeType="1"/>
          </p:cNvSpPr>
          <p:nvPr/>
        </p:nvSpPr>
        <p:spPr bwMode="auto">
          <a:xfrm>
            <a:off x="2590800" y="228600"/>
            <a:ext cx="0" cy="6172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49" name="Text Box 5">
            <a:extLst>
              <a:ext uri="{FF2B5EF4-FFF2-40B4-BE49-F238E27FC236}">
                <a16:creationId xmlns:a16="http://schemas.microsoft.com/office/drawing/2014/main" id="{210836A1-BC23-4DBF-A5B4-6CC8CFD4E7C3}"/>
              </a:ext>
            </a:extLst>
          </p:cNvPr>
          <p:cNvSpPr txBox="1">
            <a:spLocks noChangeArrowheads="1"/>
          </p:cNvSpPr>
          <p:nvPr/>
        </p:nvSpPr>
        <p:spPr bwMode="auto">
          <a:xfrm>
            <a:off x="2819400" y="152400"/>
            <a:ext cx="43862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8.1  Address Mapping</a:t>
            </a:r>
          </a:p>
        </p:txBody>
      </p:sp>
      <p:sp>
        <p:nvSpPr>
          <p:cNvPr id="569350" name="Text Box 6">
            <a:extLst>
              <a:ext uri="{FF2B5EF4-FFF2-40B4-BE49-F238E27FC236}">
                <a16:creationId xmlns:a16="http://schemas.microsoft.com/office/drawing/2014/main" id="{58745D60-80F7-4538-996B-7F2FB20C4EF9}"/>
              </a:ext>
            </a:extLst>
          </p:cNvPr>
          <p:cNvSpPr txBox="1">
            <a:spLocks noChangeArrowheads="1"/>
          </p:cNvSpPr>
          <p:nvPr/>
        </p:nvSpPr>
        <p:spPr bwMode="auto">
          <a:xfrm>
            <a:off x="2819400" y="903288"/>
            <a:ext cx="4324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8.2  The ARP Protocol</a:t>
            </a:r>
          </a:p>
        </p:txBody>
      </p:sp>
      <p:sp>
        <p:nvSpPr>
          <p:cNvPr id="569352" name="Text Box 8">
            <a:extLst>
              <a:ext uri="{FF2B5EF4-FFF2-40B4-BE49-F238E27FC236}">
                <a16:creationId xmlns:a16="http://schemas.microsoft.com/office/drawing/2014/main" id="{1328B0FA-A3BC-48A3-9FCC-22D3EF911515}"/>
              </a:ext>
            </a:extLst>
          </p:cNvPr>
          <p:cNvSpPr txBox="1">
            <a:spLocks noChangeArrowheads="1"/>
          </p:cNvSpPr>
          <p:nvPr/>
        </p:nvSpPr>
        <p:spPr bwMode="auto">
          <a:xfrm>
            <a:off x="2819400" y="3352800"/>
            <a:ext cx="184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zh-TW" altLang="en-US" sz="3200" i="1">
              <a:effectLst>
                <a:outerShdw blurRad="38100" dist="38100" dir="2700000" algn="tl">
                  <a:srgbClr val="C0C0C0"/>
                </a:outerShdw>
              </a:effectLst>
              <a:latin typeface="Adobe Heiti Std R" pitchFamily="34" charset="-128"/>
              <a:ea typeface="新細明體" panose="02020500000000000000" pitchFamily="18" charset="-120"/>
            </a:endParaRPr>
          </a:p>
          <a:p>
            <a:pPr>
              <a:defRPr/>
            </a:pPr>
            <a:endParaRPr lang="zh-TW" altLang="en-US" sz="3200" i="1">
              <a:effectLst>
                <a:outerShdw blurRad="38100" dist="38100" dir="2700000" algn="tl">
                  <a:srgbClr val="C0C0C0"/>
                </a:outerShdw>
              </a:effectLst>
              <a:latin typeface="Adobe Heiti Std R" pitchFamily="34" charset="-128"/>
              <a:ea typeface="新細明體" panose="02020500000000000000" pitchFamily="18" charset="-120"/>
            </a:endParaRPr>
          </a:p>
        </p:txBody>
      </p:sp>
      <p:sp>
        <p:nvSpPr>
          <p:cNvPr id="569353" name="Text Box 9">
            <a:extLst>
              <a:ext uri="{FF2B5EF4-FFF2-40B4-BE49-F238E27FC236}">
                <a16:creationId xmlns:a16="http://schemas.microsoft.com/office/drawing/2014/main" id="{8299FF00-8A28-4D81-A650-8EAF4AD525EC}"/>
              </a:ext>
            </a:extLst>
          </p:cNvPr>
          <p:cNvSpPr txBox="1">
            <a:spLocks noChangeArrowheads="1"/>
          </p:cNvSpPr>
          <p:nvPr/>
        </p:nvSpPr>
        <p:spPr bwMode="auto">
          <a:xfrm>
            <a:off x="2819400" y="1828800"/>
            <a:ext cx="27352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8.3  ATM ARP</a:t>
            </a:r>
          </a:p>
        </p:txBody>
      </p:sp>
      <p:sp>
        <p:nvSpPr>
          <p:cNvPr id="569354" name="Text Box 10">
            <a:extLst>
              <a:ext uri="{FF2B5EF4-FFF2-40B4-BE49-F238E27FC236}">
                <a16:creationId xmlns:a16="http://schemas.microsoft.com/office/drawing/2014/main" id="{C48B8737-B5F2-48C2-842A-98154327A0CD}"/>
              </a:ext>
            </a:extLst>
          </p:cNvPr>
          <p:cNvSpPr txBox="1">
            <a:spLocks noChangeArrowheads="1"/>
          </p:cNvSpPr>
          <p:nvPr/>
        </p:nvSpPr>
        <p:spPr bwMode="auto">
          <a:xfrm>
            <a:off x="2819400" y="2579688"/>
            <a:ext cx="3479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8.4  ARP Package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頁尾版面配置區 1">
            <a:extLst>
              <a:ext uri="{FF2B5EF4-FFF2-40B4-BE49-F238E27FC236}">
                <a16:creationId xmlns:a16="http://schemas.microsoft.com/office/drawing/2014/main" id="{C5EE085F-34DA-4F0A-9D87-06869959B392}"/>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45059" name="投影片編號版面配置區 2">
            <a:extLst>
              <a:ext uri="{FF2B5EF4-FFF2-40B4-BE49-F238E27FC236}">
                <a16:creationId xmlns:a16="http://schemas.microsoft.com/office/drawing/2014/main" id="{FFC6DEA9-9695-4852-8ABE-8D233F3A5083}"/>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CD5E0D3-D28E-4C97-A485-DB3FE3D7ACB7}" type="slidenum">
              <a:rPr lang="zh-TW" altLang="en-US" b="0"/>
              <a:pPr/>
              <a:t>30</a:t>
            </a:fld>
            <a:endParaRPr lang="en-US" altLang="zh-TW" b="0"/>
          </a:p>
        </p:txBody>
      </p:sp>
      <p:sp>
        <p:nvSpPr>
          <p:cNvPr id="45060" name="Rectangle 2">
            <a:extLst>
              <a:ext uri="{FF2B5EF4-FFF2-40B4-BE49-F238E27FC236}">
                <a16:creationId xmlns:a16="http://schemas.microsoft.com/office/drawing/2014/main" id="{47CC2145-AE0E-486A-A940-4774FA06E59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45061" name="Rectangle 3">
            <a:extLst>
              <a:ext uri="{FF2B5EF4-FFF2-40B4-BE49-F238E27FC236}">
                <a16:creationId xmlns:a16="http://schemas.microsoft.com/office/drawing/2014/main" id="{B9C8338B-12DE-4D19-A59B-F413E3907BC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45062" name="Rectangle 4">
            <a:extLst>
              <a:ext uri="{FF2B5EF4-FFF2-40B4-BE49-F238E27FC236}">
                <a16:creationId xmlns:a16="http://schemas.microsoft.com/office/drawing/2014/main" id="{D091EF74-464D-420D-9DD1-24FF1438CD3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45063" name="Rectangle 5">
            <a:extLst>
              <a:ext uri="{FF2B5EF4-FFF2-40B4-BE49-F238E27FC236}">
                <a16:creationId xmlns:a16="http://schemas.microsoft.com/office/drawing/2014/main" id="{3F9C3687-612A-4557-BCF2-1D68293A324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45064" name="Rectangle 6">
            <a:extLst>
              <a:ext uri="{FF2B5EF4-FFF2-40B4-BE49-F238E27FC236}">
                <a16:creationId xmlns:a16="http://schemas.microsoft.com/office/drawing/2014/main" id="{1A30DF6E-B28B-4038-8802-13082BFF574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45065" name="Rectangle 7">
            <a:extLst>
              <a:ext uri="{FF2B5EF4-FFF2-40B4-BE49-F238E27FC236}">
                <a16:creationId xmlns:a16="http://schemas.microsoft.com/office/drawing/2014/main" id="{9229F440-C032-428E-8B63-CB3AA991733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45066" name="Rectangle 8">
            <a:extLst>
              <a:ext uri="{FF2B5EF4-FFF2-40B4-BE49-F238E27FC236}">
                <a16:creationId xmlns:a16="http://schemas.microsoft.com/office/drawing/2014/main" id="{EDAAEE22-DED9-4004-B3C5-E772455C310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602121" name="Line 9">
            <a:extLst>
              <a:ext uri="{FF2B5EF4-FFF2-40B4-BE49-F238E27FC236}">
                <a16:creationId xmlns:a16="http://schemas.microsoft.com/office/drawing/2014/main" id="{8D26DEF7-7032-484B-BB50-E9D857CBB132}"/>
              </a:ext>
            </a:extLst>
          </p:cNvPr>
          <p:cNvSpPr>
            <a:spLocks noChangeShapeType="1"/>
          </p:cNvSpPr>
          <p:nvPr/>
        </p:nvSpPr>
        <p:spPr bwMode="auto">
          <a:xfrm>
            <a:off x="609600" y="26241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2122" name="Line 10">
            <a:extLst>
              <a:ext uri="{FF2B5EF4-FFF2-40B4-BE49-F238E27FC236}">
                <a16:creationId xmlns:a16="http://schemas.microsoft.com/office/drawing/2014/main" id="{6C4A4A26-C1FB-4AFA-AF93-CD4583803253}"/>
              </a:ext>
            </a:extLst>
          </p:cNvPr>
          <p:cNvSpPr>
            <a:spLocks noChangeShapeType="1"/>
          </p:cNvSpPr>
          <p:nvPr/>
        </p:nvSpPr>
        <p:spPr bwMode="auto">
          <a:xfrm>
            <a:off x="609600" y="4876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2123" name="Rectangle 11">
            <a:extLst>
              <a:ext uri="{FF2B5EF4-FFF2-40B4-BE49-F238E27FC236}">
                <a16:creationId xmlns:a16="http://schemas.microsoft.com/office/drawing/2014/main" id="{8EF425F3-1569-4DA4-AEAA-43A3A3BC7735}"/>
              </a:ext>
            </a:extLst>
          </p:cNvPr>
          <p:cNvSpPr>
            <a:spLocks noChangeArrowheads="1"/>
          </p:cNvSpPr>
          <p:nvPr/>
        </p:nvSpPr>
        <p:spPr bwMode="auto">
          <a:xfrm>
            <a:off x="647700" y="2716213"/>
            <a:ext cx="8077200" cy="2041525"/>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panose="02020500000000000000" pitchFamily="18" charset="-120"/>
              </a:rPr>
              <a:t>The inverse request and inverse</a:t>
            </a:r>
            <a:br>
              <a:rPr lang="en-US" altLang="zh-TW" sz="3200" i="1">
                <a:solidFill>
                  <a:schemeClr val="bg1"/>
                </a:solidFill>
                <a:latin typeface="Arial" panose="020B0604020202020204" pitchFamily="34" charset="0"/>
                <a:ea typeface="新細明體" panose="02020500000000000000" pitchFamily="18" charset="-120"/>
              </a:rPr>
            </a:br>
            <a:r>
              <a:rPr lang="en-US" altLang="zh-TW" sz="3200" i="1">
                <a:solidFill>
                  <a:schemeClr val="bg1"/>
                </a:solidFill>
                <a:latin typeface="Arial" panose="020B0604020202020204" pitchFamily="34" charset="0"/>
                <a:ea typeface="新細明體" panose="02020500000000000000" pitchFamily="18" charset="-120"/>
              </a:rPr>
              <a:t>reply messages can bind the </a:t>
            </a:r>
            <a:br>
              <a:rPr lang="en-US" altLang="zh-TW" sz="3200" i="1">
                <a:solidFill>
                  <a:schemeClr val="bg1"/>
                </a:solidFill>
                <a:latin typeface="Arial" panose="020B0604020202020204" pitchFamily="34" charset="0"/>
                <a:ea typeface="新細明體" panose="02020500000000000000" pitchFamily="18" charset="-120"/>
              </a:rPr>
            </a:br>
            <a:r>
              <a:rPr lang="en-US" altLang="zh-TW" sz="3200" i="1">
                <a:solidFill>
                  <a:schemeClr val="bg1"/>
                </a:solidFill>
                <a:latin typeface="Arial" panose="020B0604020202020204" pitchFamily="34" charset="0"/>
                <a:ea typeface="新細明體" panose="02020500000000000000" pitchFamily="18" charset="-120"/>
              </a:rPr>
              <a:t>physical address to an IP </a:t>
            </a:r>
            <a:br>
              <a:rPr lang="en-US" altLang="zh-TW" sz="3200" i="1">
                <a:solidFill>
                  <a:schemeClr val="bg1"/>
                </a:solidFill>
                <a:latin typeface="Arial" panose="020B0604020202020204" pitchFamily="34" charset="0"/>
                <a:ea typeface="新細明體" panose="02020500000000000000" pitchFamily="18" charset="-120"/>
              </a:rPr>
            </a:br>
            <a:r>
              <a:rPr lang="en-US" altLang="zh-TW" sz="3200" i="1">
                <a:solidFill>
                  <a:schemeClr val="bg1"/>
                </a:solidFill>
                <a:latin typeface="Arial" panose="020B0604020202020204" pitchFamily="34" charset="0"/>
                <a:ea typeface="新細明體" panose="02020500000000000000" pitchFamily="18" charset="-120"/>
              </a:rPr>
              <a:t>address in a PVC situation.</a:t>
            </a:r>
          </a:p>
        </p:txBody>
      </p:sp>
      <p:grpSp>
        <p:nvGrpSpPr>
          <p:cNvPr id="602124" name="Group 12">
            <a:extLst>
              <a:ext uri="{FF2B5EF4-FFF2-40B4-BE49-F238E27FC236}">
                <a16:creationId xmlns:a16="http://schemas.microsoft.com/office/drawing/2014/main" id="{E43CEDE3-ADC9-48F8-A918-B8E9EA80B258}"/>
              </a:ext>
            </a:extLst>
          </p:cNvPr>
          <p:cNvGrpSpPr>
            <a:grpSpLocks/>
          </p:cNvGrpSpPr>
          <p:nvPr/>
        </p:nvGrpSpPr>
        <p:grpSpPr bwMode="auto">
          <a:xfrm>
            <a:off x="609600" y="1981200"/>
            <a:ext cx="1143000" cy="566738"/>
            <a:chOff x="1200" y="1248"/>
            <a:chExt cx="720" cy="357"/>
          </a:xfrm>
        </p:grpSpPr>
        <p:pic>
          <p:nvPicPr>
            <p:cNvPr id="45071" name="Picture 13">
              <a:extLst>
                <a:ext uri="{FF2B5EF4-FFF2-40B4-BE49-F238E27FC236}">
                  <a16:creationId xmlns:a16="http://schemas.microsoft.com/office/drawing/2014/main" id="{7760BC7B-8771-48BA-9FF8-308DB0D9A0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72" name="Text Box 14">
              <a:extLst>
                <a:ext uri="{FF2B5EF4-FFF2-40B4-BE49-F238E27FC236}">
                  <a16:creationId xmlns:a16="http://schemas.microsoft.com/office/drawing/2014/main" id="{7CD95E1F-8C28-4525-B1C2-FDC37160221C}"/>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panose="02020500000000000000"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2124"/>
                                        </p:tgtEl>
                                        <p:attrNameLst>
                                          <p:attrName>style.visibility</p:attrName>
                                        </p:attrNameLst>
                                      </p:cBhvr>
                                      <p:to>
                                        <p:strVal val="visible"/>
                                      </p:to>
                                    </p:set>
                                  </p:childTnLst>
                                </p:cTn>
                              </p:par>
                            </p:childTnLst>
                          </p:cTn>
                        </p:par>
                        <p:par>
                          <p:cTn id="7" fill="hold" nodeType="afterGroup">
                            <p:stCondLst>
                              <p:cond delay="0"/>
                            </p:stCondLst>
                            <p:childTnLst>
                              <p:par>
                                <p:cTn id="8" presetID="5" presetClass="entr" presetSubtype="10" fill="hold" nodeType="afterEffect">
                                  <p:stCondLst>
                                    <p:cond delay="0"/>
                                  </p:stCondLst>
                                  <p:childTnLst>
                                    <p:set>
                                      <p:cBhvr>
                                        <p:cTn id="9" dur="1" fill="hold">
                                          <p:stCondLst>
                                            <p:cond delay="0"/>
                                          </p:stCondLst>
                                        </p:cTn>
                                        <p:tgtEl>
                                          <p:spTgt spid="602121"/>
                                        </p:tgtEl>
                                        <p:attrNameLst>
                                          <p:attrName>style.visibility</p:attrName>
                                        </p:attrNameLst>
                                      </p:cBhvr>
                                      <p:to>
                                        <p:strVal val="visible"/>
                                      </p:to>
                                    </p:set>
                                    <p:animEffect transition="in" filter="checkerboard(across)">
                                      <p:cBhvr>
                                        <p:cTn id="10" dur="500"/>
                                        <p:tgtEl>
                                          <p:spTgt spid="602121"/>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602122"/>
                                        </p:tgtEl>
                                        <p:attrNameLst>
                                          <p:attrName>style.visibility</p:attrName>
                                        </p:attrNameLst>
                                      </p:cBhvr>
                                      <p:to>
                                        <p:strVal val="visible"/>
                                      </p:to>
                                    </p:set>
                                    <p:animEffect transition="in" filter="checkerboard(across)">
                                      <p:cBhvr>
                                        <p:cTn id="14" dur="500"/>
                                        <p:tgtEl>
                                          <p:spTgt spid="602122"/>
                                        </p:tgtEl>
                                      </p:cBhvr>
                                    </p:animEffect>
                                  </p:childTnLst>
                                </p:cTn>
                              </p:par>
                            </p:childTnLst>
                          </p:cTn>
                        </p:par>
                        <p:par>
                          <p:cTn id="15" fill="hold" nodeType="afterGroup">
                            <p:stCondLst>
                              <p:cond delay="1000"/>
                            </p:stCondLst>
                            <p:childTnLst>
                              <p:par>
                                <p:cTn id="16" presetID="5" presetClass="entr" presetSubtype="10" fill="hold" grpId="0" nodeType="afterEffect">
                                  <p:stCondLst>
                                    <p:cond delay="0"/>
                                  </p:stCondLst>
                                  <p:childTnLst>
                                    <p:set>
                                      <p:cBhvr>
                                        <p:cTn id="17" dur="1" fill="hold">
                                          <p:stCondLst>
                                            <p:cond delay="0"/>
                                          </p:stCondLst>
                                        </p:cTn>
                                        <p:tgtEl>
                                          <p:spTgt spid="602123"/>
                                        </p:tgtEl>
                                        <p:attrNameLst>
                                          <p:attrName>style.visibility</p:attrName>
                                        </p:attrNameLst>
                                      </p:cBhvr>
                                      <p:to>
                                        <p:strVal val="visible"/>
                                      </p:to>
                                    </p:set>
                                    <p:animEffect transition="in" filter="checkerboard(across)">
                                      <p:cBhvr>
                                        <p:cTn id="18" dur="500"/>
                                        <p:tgtEl>
                                          <p:spTgt spid="602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頁尾版面配置區 1">
            <a:extLst>
              <a:ext uri="{FF2B5EF4-FFF2-40B4-BE49-F238E27FC236}">
                <a16:creationId xmlns:a16="http://schemas.microsoft.com/office/drawing/2014/main" id="{9EEDE7CC-B42C-4164-AC1B-75B5CB92AE77}"/>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47107" name="投影片編號版面配置區 2">
            <a:extLst>
              <a:ext uri="{FF2B5EF4-FFF2-40B4-BE49-F238E27FC236}">
                <a16:creationId xmlns:a16="http://schemas.microsoft.com/office/drawing/2014/main" id="{4F948C38-AD94-4B35-84D0-AE19FC1BF5D6}"/>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E3D754F-6799-4D30-8EC9-AC60320BA160}" type="slidenum">
              <a:rPr lang="zh-TW" altLang="en-US" b="0"/>
              <a:pPr/>
              <a:t>31</a:t>
            </a:fld>
            <a:endParaRPr lang="en-US" altLang="zh-TW" b="0"/>
          </a:p>
        </p:txBody>
      </p:sp>
      <p:sp>
        <p:nvSpPr>
          <p:cNvPr id="47108" name="Text Box 2">
            <a:extLst>
              <a:ext uri="{FF2B5EF4-FFF2-40B4-BE49-F238E27FC236}">
                <a16:creationId xmlns:a16="http://schemas.microsoft.com/office/drawing/2014/main" id="{1ED2D520-AE96-4072-BDCE-E03BC5C17408}"/>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8.9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Binding with PVC</a:t>
            </a:r>
          </a:p>
        </p:txBody>
      </p:sp>
      <p:sp>
        <p:nvSpPr>
          <p:cNvPr id="47109" name="Rectangle 3">
            <a:extLst>
              <a:ext uri="{FF2B5EF4-FFF2-40B4-BE49-F238E27FC236}">
                <a16:creationId xmlns:a16="http://schemas.microsoft.com/office/drawing/2014/main" id="{53F59FCB-60E8-44AE-B445-BF24DF02673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47110" name="Rectangle 4">
            <a:extLst>
              <a:ext uri="{FF2B5EF4-FFF2-40B4-BE49-F238E27FC236}">
                <a16:creationId xmlns:a16="http://schemas.microsoft.com/office/drawing/2014/main" id="{8B6330A9-CA02-4FE8-A756-98A1016CBDC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47111" name="Rectangle 5">
            <a:extLst>
              <a:ext uri="{FF2B5EF4-FFF2-40B4-BE49-F238E27FC236}">
                <a16:creationId xmlns:a16="http://schemas.microsoft.com/office/drawing/2014/main" id="{04879A4B-AB40-4CEC-AB3E-9AB1C0DA5D0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47112" name="Rectangle 6">
            <a:extLst>
              <a:ext uri="{FF2B5EF4-FFF2-40B4-BE49-F238E27FC236}">
                <a16:creationId xmlns:a16="http://schemas.microsoft.com/office/drawing/2014/main" id="{994FE678-7949-4A83-B705-A807B0AFDA3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47113" name="Rectangle 7">
            <a:extLst>
              <a:ext uri="{FF2B5EF4-FFF2-40B4-BE49-F238E27FC236}">
                <a16:creationId xmlns:a16="http://schemas.microsoft.com/office/drawing/2014/main" id="{DA8D4D11-403F-4DAA-A4F8-97BC30AE692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47114" name="Rectangle 8">
            <a:extLst>
              <a:ext uri="{FF2B5EF4-FFF2-40B4-BE49-F238E27FC236}">
                <a16:creationId xmlns:a16="http://schemas.microsoft.com/office/drawing/2014/main" id="{918C8775-C927-4F6A-BA6A-6C7EBAC6025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47115" name="Rectangle 9">
            <a:extLst>
              <a:ext uri="{FF2B5EF4-FFF2-40B4-BE49-F238E27FC236}">
                <a16:creationId xmlns:a16="http://schemas.microsoft.com/office/drawing/2014/main" id="{BCADC4AC-FEE9-4B46-B27E-ABE88BE5DC5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pic>
        <p:nvPicPr>
          <p:cNvPr id="550923" name="Picture 11">
            <a:extLst>
              <a:ext uri="{FF2B5EF4-FFF2-40B4-BE49-F238E27FC236}">
                <a16:creationId xmlns:a16="http://schemas.microsoft.com/office/drawing/2014/main" id="{D35388B9-5861-4377-BC4E-FA526E7A9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725613"/>
            <a:ext cx="7212013" cy="362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0925" name="Picture 13">
            <a:extLst>
              <a:ext uri="{FF2B5EF4-FFF2-40B4-BE49-F238E27FC236}">
                <a16:creationId xmlns:a16="http://schemas.microsoft.com/office/drawing/2014/main" id="{65C863AC-2747-49D3-A934-0CCA8EE735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200400"/>
            <a:ext cx="6591300" cy="82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0926" name="Picture 14">
            <a:extLst>
              <a:ext uri="{FF2B5EF4-FFF2-40B4-BE49-F238E27FC236}">
                <a16:creationId xmlns:a16="http://schemas.microsoft.com/office/drawing/2014/main" id="{A225BD0E-6991-4F56-91B8-D97D563133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3962400"/>
            <a:ext cx="6608763"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09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550925"/>
                                        </p:tgtEl>
                                        <p:attrNameLst>
                                          <p:attrName>style.visibility</p:attrName>
                                        </p:attrNameLst>
                                      </p:cBhvr>
                                      <p:to>
                                        <p:strVal val="visible"/>
                                      </p:to>
                                    </p:set>
                                    <p:animEffect transition="in" filter="wipe(left)">
                                      <p:cBhvr>
                                        <p:cTn id="11" dur="2000"/>
                                        <p:tgtEl>
                                          <p:spTgt spid="55092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550926"/>
                                        </p:tgtEl>
                                        <p:attrNameLst>
                                          <p:attrName>style.visibility</p:attrName>
                                        </p:attrNameLst>
                                      </p:cBhvr>
                                      <p:to>
                                        <p:strVal val="visible"/>
                                      </p:to>
                                    </p:set>
                                    <p:animEffect transition="in" filter="wipe(right)">
                                      <p:cBhvr>
                                        <p:cTn id="16" dur="2000"/>
                                        <p:tgtEl>
                                          <p:spTgt spid="550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頁尾版面配置區 1">
            <a:extLst>
              <a:ext uri="{FF2B5EF4-FFF2-40B4-BE49-F238E27FC236}">
                <a16:creationId xmlns:a16="http://schemas.microsoft.com/office/drawing/2014/main" id="{D5E6829C-7414-4AA0-B1F2-0058BFB57C5E}"/>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49155" name="投影片編號版面配置區 2">
            <a:extLst>
              <a:ext uri="{FF2B5EF4-FFF2-40B4-BE49-F238E27FC236}">
                <a16:creationId xmlns:a16="http://schemas.microsoft.com/office/drawing/2014/main" id="{DF3ABFA2-D7CB-4299-8FB9-9C1414D30BF6}"/>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2AA88DD-D767-49A0-9FB5-123E79FE346F}" type="slidenum">
              <a:rPr lang="zh-TW" altLang="en-US" b="0"/>
              <a:pPr/>
              <a:t>32</a:t>
            </a:fld>
            <a:endParaRPr lang="en-US" altLang="zh-TW" b="0"/>
          </a:p>
        </p:txBody>
      </p:sp>
      <p:sp>
        <p:nvSpPr>
          <p:cNvPr id="49156" name="Text Box 2">
            <a:extLst>
              <a:ext uri="{FF2B5EF4-FFF2-40B4-BE49-F238E27FC236}">
                <a16:creationId xmlns:a16="http://schemas.microsoft.com/office/drawing/2014/main" id="{C73DB7D5-874E-4A33-B1BF-641DD59A25AF}"/>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8.10</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Binding with ATMARP</a:t>
            </a:r>
          </a:p>
        </p:txBody>
      </p:sp>
      <p:sp>
        <p:nvSpPr>
          <p:cNvPr id="49157" name="Rectangle 3">
            <a:extLst>
              <a:ext uri="{FF2B5EF4-FFF2-40B4-BE49-F238E27FC236}">
                <a16:creationId xmlns:a16="http://schemas.microsoft.com/office/drawing/2014/main" id="{51F34526-0A82-4A64-8903-DED683082EE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49158" name="Rectangle 4">
            <a:extLst>
              <a:ext uri="{FF2B5EF4-FFF2-40B4-BE49-F238E27FC236}">
                <a16:creationId xmlns:a16="http://schemas.microsoft.com/office/drawing/2014/main" id="{E14DAAD9-52FA-41A1-B72F-04B008956C0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49159" name="Rectangle 5">
            <a:extLst>
              <a:ext uri="{FF2B5EF4-FFF2-40B4-BE49-F238E27FC236}">
                <a16:creationId xmlns:a16="http://schemas.microsoft.com/office/drawing/2014/main" id="{A5FBC743-5E4B-4340-B4F0-E6B9B8DC7D0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49160" name="Rectangle 6">
            <a:extLst>
              <a:ext uri="{FF2B5EF4-FFF2-40B4-BE49-F238E27FC236}">
                <a16:creationId xmlns:a16="http://schemas.microsoft.com/office/drawing/2014/main" id="{F7CA80E7-B3D5-4352-813A-BA0CA408174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49161" name="Rectangle 7">
            <a:extLst>
              <a:ext uri="{FF2B5EF4-FFF2-40B4-BE49-F238E27FC236}">
                <a16:creationId xmlns:a16="http://schemas.microsoft.com/office/drawing/2014/main" id="{0CE41619-76EF-46F3-8616-896604F1332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49162" name="Rectangle 8">
            <a:extLst>
              <a:ext uri="{FF2B5EF4-FFF2-40B4-BE49-F238E27FC236}">
                <a16:creationId xmlns:a16="http://schemas.microsoft.com/office/drawing/2014/main" id="{2AB76403-4CF7-4643-8C76-EF835A5D200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pic>
        <p:nvPicPr>
          <p:cNvPr id="49163" name="Picture 11">
            <a:extLst>
              <a:ext uri="{FF2B5EF4-FFF2-40B4-BE49-F238E27FC236}">
                <a16:creationId xmlns:a16="http://schemas.microsoft.com/office/drawing/2014/main" id="{750D4A39-2D10-44A7-BD86-5DD3C8FC95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725" y="638175"/>
            <a:ext cx="5832475" cy="603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64" name="Rectangle 9">
            <a:extLst>
              <a:ext uri="{FF2B5EF4-FFF2-40B4-BE49-F238E27FC236}">
                <a16:creationId xmlns:a16="http://schemas.microsoft.com/office/drawing/2014/main" id="{B83BA481-3A8F-48CA-B755-43F34B47786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pic>
        <p:nvPicPr>
          <p:cNvPr id="552972" name="Picture 12">
            <a:extLst>
              <a:ext uri="{FF2B5EF4-FFF2-40B4-BE49-F238E27FC236}">
                <a16:creationId xmlns:a16="http://schemas.microsoft.com/office/drawing/2014/main" id="{AD0442D4-6D37-44BB-A5B4-4EE474D436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590800"/>
            <a:ext cx="2366963"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2973" name="Picture 13">
            <a:extLst>
              <a:ext uri="{FF2B5EF4-FFF2-40B4-BE49-F238E27FC236}">
                <a16:creationId xmlns:a16="http://schemas.microsoft.com/office/drawing/2014/main" id="{5FE83055-AF73-49CC-9117-49F2BB9C3F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7075" y="3324225"/>
            <a:ext cx="24225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2974" name="Picture 14">
            <a:extLst>
              <a:ext uri="{FF2B5EF4-FFF2-40B4-BE49-F238E27FC236}">
                <a16:creationId xmlns:a16="http://schemas.microsoft.com/office/drawing/2014/main" id="{455A42AD-D0D5-4963-BF01-6ABC37F6EA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3810000"/>
            <a:ext cx="2468563"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2976" name="Picture 16">
            <a:extLst>
              <a:ext uri="{FF2B5EF4-FFF2-40B4-BE49-F238E27FC236}">
                <a16:creationId xmlns:a16="http://schemas.microsoft.com/office/drawing/2014/main" id="{98CD3226-BB86-4BC8-9F4C-7A95D83572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4191000"/>
            <a:ext cx="2459038"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2977" name="Picture 17">
            <a:extLst>
              <a:ext uri="{FF2B5EF4-FFF2-40B4-BE49-F238E27FC236}">
                <a16:creationId xmlns:a16="http://schemas.microsoft.com/office/drawing/2014/main" id="{380F2A8D-4E6E-40A8-B75A-A895AF59D53F}"/>
              </a:ext>
            </a:extLst>
          </p:cNvPr>
          <p:cNvPicPr>
            <a:picLocks noChangeAspect="1" noChangeArrowheads="1"/>
          </p:cNvPicPr>
          <p:nvPr/>
        </p:nvPicPr>
        <p:blipFill>
          <a:blip r:embed="rId8">
            <a:lum bright="10000"/>
            <a:extLst>
              <a:ext uri="{28A0092B-C50C-407E-A947-70E740481C1C}">
                <a14:useLocalDpi xmlns:a14="http://schemas.microsoft.com/office/drawing/2010/main" val="0"/>
              </a:ext>
            </a:extLst>
          </a:blip>
          <a:srcRect/>
          <a:stretch>
            <a:fillRect/>
          </a:stretch>
        </p:blipFill>
        <p:spPr bwMode="auto">
          <a:xfrm>
            <a:off x="2057400" y="5029200"/>
            <a:ext cx="466725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2981" name="Text Box 21">
            <a:extLst>
              <a:ext uri="{FF2B5EF4-FFF2-40B4-BE49-F238E27FC236}">
                <a16:creationId xmlns:a16="http://schemas.microsoft.com/office/drawing/2014/main" id="{811F934B-75A2-42A5-8AF2-A4B81E0D1458}"/>
              </a:ext>
            </a:extLst>
          </p:cNvPr>
          <p:cNvSpPr txBox="1">
            <a:spLocks noChangeArrowheads="1"/>
          </p:cNvSpPr>
          <p:nvPr/>
        </p:nvSpPr>
        <p:spPr bwMode="auto">
          <a:xfrm>
            <a:off x="4708525" y="3778250"/>
            <a:ext cx="20351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a:ea typeface="新細明體" panose="02020500000000000000" pitchFamily="18" charset="-120"/>
              </a:rPr>
              <a:t>Finding physical</a:t>
            </a:r>
          </a:p>
          <a:p>
            <a:pPr algn="ctr"/>
            <a:r>
              <a:rPr lang="en-US" altLang="zh-TW">
                <a:ea typeface="新細明體" panose="02020500000000000000" pitchFamily="18" charset="-120"/>
              </a:rPr>
              <a:t>address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52972"/>
                                        </p:tgtEl>
                                        <p:attrNameLst>
                                          <p:attrName>style.visibility</p:attrName>
                                        </p:attrNameLst>
                                      </p:cBhvr>
                                      <p:to>
                                        <p:strVal val="visible"/>
                                      </p:to>
                                    </p:set>
                                    <p:animEffect transition="in" filter="wipe(left)">
                                      <p:cBhvr>
                                        <p:cTn id="7" dur="2000"/>
                                        <p:tgtEl>
                                          <p:spTgt spid="5529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52973"/>
                                        </p:tgtEl>
                                        <p:attrNameLst>
                                          <p:attrName>style.visibility</p:attrName>
                                        </p:attrNameLst>
                                      </p:cBhvr>
                                      <p:to>
                                        <p:strVal val="visible"/>
                                      </p:to>
                                    </p:set>
                                    <p:animEffect transition="in" filter="wipe(left)">
                                      <p:cBhvr>
                                        <p:cTn id="12" dur="2000"/>
                                        <p:tgtEl>
                                          <p:spTgt spid="5529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552974"/>
                                        </p:tgtEl>
                                        <p:attrNameLst>
                                          <p:attrName>style.visibility</p:attrName>
                                        </p:attrNameLst>
                                      </p:cBhvr>
                                      <p:to>
                                        <p:strVal val="visible"/>
                                      </p:to>
                                    </p:set>
                                    <p:animEffect transition="in" filter="wipe(right)">
                                      <p:cBhvr>
                                        <p:cTn id="17" dur="2000"/>
                                        <p:tgtEl>
                                          <p:spTgt spid="5529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552976"/>
                                        </p:tgtEl>
                                        <p:attrNameLst>
                                          <p:attrName>style.visibility</p:attrName>
                                        </p:attrNameLst>
                                      </p:cBhvr>
                                      <p:to>
                                        <p:strVal val="visible"/>
                                      </p:to>
                                    </p:set>
                                    <p:animEffect transition="in" filter="wipe(right)">
                                      <p:cBhvr>
                                        <p:cTn id="22" dur="2000"/>
                                        <p:tgtEl>
                                          <p:spTgt spid="5529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3" presetClass="entr" presetSubtype="0" fill="hold" grpId="0" nodeType="clickEffect">
                                  <p:stCondLst>
                                    <p:cond delay="0"/>
                                  </p:stCondLst>
                                  <p:childTnLst>
                                    <p:set>
                                      <p:cBhvr>
                                        <p:cTn id="26" dur="1" fill="hold">
                                          <p:stCondLst>
                                            <p:cond delay="0"/>
                                          </p:stCondLst>
                                        </p:cTn>
                                        <p:tgtEl>
                                          <p:spTgt spid="552981"/>
                                        </p:tgtEl>
                                        <p:attrNameLst>
                                          <p:attrName>style.visibility</p:attrName>
                                        </p:attrNameLst>
                                      </p:cBhvr>
                                      <p:to>
                                        <p:strVal val="visible"/>
                                      </p:to>
                                    </p:set>
                                    <p:animEffect transition="in" filter="fade">
                                      <p:cBhvr>
                                        <p:cTn id="27" dur="100"/>
                                        <p:tgtEl>
                                          <p:spTgt spid="552981"/>
                                        </p:tgtEl>
                                      </p:cBhvr>
                                    </p:animEffect>
                                    <p:anim calcmode="lin" valueType="num">
                                      <p:cBhvr>
                                        <p:cTn id="28" dur="400" fill="hold"/>
                                        <p:tgtEl>
                                          <p:spTgt spid="552981"/>
                                        </p:tgtEl>
                                        <p:attrNameLst>
                                          <p:attrName>ppt_x</p:attrName>
                                        </p:attrNameLst>
                                      </p:cBhvr>
                                      <p:tavLst>
                                        <p:tav tm="0">
                                          <p:val>
                                            <p:strVal val="#ppt_x"/>
                                          </p:val>
                                        </p:tav>
                                        <p:tav tm="100000">
                                          <p:val>
                                            <p:strVal val="#ppt_x"/>
                                          </p:val>
                                        </p:tav>
                                      </p:tavLst>
                                    </p:anim>
                                    <p:anim calcmode="lin" valueType="num">
                                      <p:cBhvr>
                                        <p:cTn id="29" dur="400" fill="hold"/>
                                        <p:tgtEl>
                                          <p:spTgt spid="552981"/>
                                        </p:tgtEl>
                                        <p:attrNameLst>
                                          <p:attrName>ppt_y</p:attrName>
                                        </p:attrNameLst>
                                      </p:cBhvr>
                                      <p:tavLst>
                                        <p:tav tm="0">
                                          <p:val>
                                            <p:strVal val="#ppt_y+0.31"/>
                                          </p:val>
                                        </p:tav>
                                        <p:tav tm="100000">
                                          <p:val>
                                            <p:strVal val="#ppt_y+0.31"/>
                                          </p:val>
                                        </p:tav>
                                      </p:tavLst>
                                    </p:anim>
                                    <p:anim calcmode="lin" valueType="num">
                                      <p:cBhvr>
                                        <p:cTn id="30" dur="600" decel="50000" fill="hold">
                                          <p:stCondLst>
                                            <p:cond delay="400"/>
                                          </p:stCondLst>
                                        </p:cTn>
                                        <p:tgtEl>
                                          <p:spTgt spid="55298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1" dur="600" decel="50000" fill="hold">
                                          <p:stCondLst>
                                            <p:cond delay="400"/>
                                          </p:stCondLst>
                                        </p:cTn>
                                        <p:tgtEl>
                                          <p:spTgt spid="55298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552977"/>
                                        </p:tgtEl>
                                        <p:attrNameLst>
                                          <p:attrName>style.visibility</p:attrName>
                                        </p:attrNameLst>
                                      </p:cBhvr>
                                      <p:to>
                                        <p:strVal val="visible"/>
                                      </p:to>
                                    </p:set>
                                    <p:animEffect transition="in" filter="wipe(left)">
                                      <p:cBhvr>
                                        <p:cTn id="36" dur="2000"/>
                                        <p:tgtEl>
                                          <p:spTgt spid="552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頁尾版面配置區 1">
            <a:extLst>
              <a:ext uri="{FF2B5EF4-FFF2-40B4-BE49-F238E27FC236}">
                <a16:creationId xmlns:a16="http://schemas.microsoft.com/office/drawing/2014/main" id="{72983256-CD71-4271-893C-BA249AF4B79C}"/>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51203" name="投影片編號版面配置區 2">
            <a:extLst>
              <a:ext uri="{FF2B5EF4-FFF2-40B4-BE49-F238E27FC236}">
                <a16:creationId xmlns:a16="http://schemas.microsoft.com/office/drawing/2014/main" id="{614F43D4-AD30-40CA-BA60-2E4AB9FACB18}"/>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CE8F67E-18EA-456C-9A05-FE5D7356BCC5}" type="slidenum">
              <a:rPr lang="zh-TW" altLang="en-US" b="0"/>
              <a:pPr/>
              <a:t>33</a:t>
            </a:fld>
            <a:endParaRPr lang="en-US" altLang="zh-TW" b="0"/>
          </a:p>
        </p:txBody>
      </p:sp>
      <p:sp>
        <p:nvSpPr>
          <p:cNvPr id="51204" name="Rectangle 2">
            <a:extLst>
              <a:ext uri="{FF2B5EF4-FFF2-40B4-BE49-F238E27FC236}">
                <a16:creationId xmlns:a16="http://schemas.microsoft.com/office/drawing/2014/main" id="{BB73E9A9-55AD-4DA8-8761-09E51A42BB5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51205" name="Rectangle 3">
            <a:extLst>
              <a:ext uri="{FF2B5EF4-FFF2-40B4-BE49-F238E27FC236}">
                <a16:creationId xmlns:a16="http://schemas.microsoft.com/office/drawing/2014/main" id="{87E524E8-F7A8-4A8E-BA03-503B5C6F1B6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51206" name="Rectangle 4">
            <a:extLst>
              <a:ext uri="{FF2B5EF4-FFF2-40B4-BE49-F238E27FC236}">
                <a16:creationId xmlns:a16="http://schemas.microsoft.com/office/drawing/2014/main" id="{460D5722-CCA3-49FA-B978-9C3C09E4BB0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51207" name="Rectangle 5">
            <a:extLst>
              <a:ext uri="{FF2B5EF4-FFF2-40B4-BE49-F238E27FC236}">
                <a16:creationId xmlns:a16="http://schemas.microsoft.com/office/drawing/2014/main" id="{B90ADA80-3ED3-4A1F-8166-9031E436265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51208" name="Rectangle 6">
            <a:extLst>
              <a:ext uri="{FF2B5EF4-FFF2-40B4-BE49-F238E27FC236}">
                <a16:creationId xmlns:a16="http://schemas.microsoft.com/office/drawing/2014/main" id="{81BE36CE-3504-4D32-96A8-57B2A705D8B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51209" name="Rectangle 7">
            <a:extLst>
              <a:ext uri="{FF2B5EF4-FFF2-40B4-BE49-F238E27FC236}">
                <a16:creationId xmlns:a16="http://schemas.microsoft.com/office/drawing/2014/main" id="{75640C17-BFF4-44C4-94B8-3876F981300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51210" name="Rectangle 8">
            <a:extLst>
              <a:ext uri="{FF2B5EF4-FFF2-40B4-BE49-F238E27FC236}">
                <a16:creationId xmlns:a16="http://schemas.microsoft.com/office/drawing/2014/main" id="{88ADA880-C6D2-4A81-82CE-FC30712D343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604169" name="Line 9">
            <a:extLst>
              <a:ext uri="{FF2B5EF4-FFF2-40B4-BE49-F238E27FC236}">
                <a16:creationId xmlns:a16="http://schemas.microsoft.com/office/drawing/2014/main" id="{F5E328CF-CEEC-4A6F-8802-DE7ABD39C4AB}"/>
              </a:ext>
            </a:extLst>
          </p:cNvPr>
          <p:cNvSpPr>
            <a:spLocks noChangeShapeType="1"/>
          </p:cNvSpPr>
          <p:nvPr/>
        </p:nvSpPr>
        <p:spPr bwMode="auto">
          <a:xfrm>
            <a:off x="609600" y="26241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170" name="Line 10">
            <a:extLst>
              <a:ext uri="{FF2B5EF4-FFF2-40B4-BE49-F238E27FC236}">
                <a16:creationId xmlns:a16="http://schemas.microsoft.com/office/drawing/2014/main" id="{F20BA94C-1368-4478-850F-E220E41F6EDC}"/>
              </a:ext>
            </a:extLst>
          </p:cNvPr>
          <p:cNvSpPr>
            <a:spLocks noChangeShapeType="1"/>
          </p:cNvSpPr>
          <p:nvPr/>
        </p:nvSpPr>
        <p:spPr bwMode="auto">
          <a:xfrm>
            <a:off x="609600" y="43434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171" name="Rectangle 11">
            <a:extLst>
              <a:ext uri="{FF2B5EF4-FFF2-40B4-BE49-F238E27FC236}">
                <a16:creationId xmlns:a16="http://schemas.microsoft.com/office/drawing/2014/main" id="{D4E75583-F92A-461A-818C-AB25B9B60DB4}"/>
              </a:ext>
            </a:extLst>
          </p:cNvPr>
          <p:cNvSpPr>
            <a:spLocks noChangeArrowheads="1"/>
          </p:cNvSpPr>
          <p:nvPr/>
        </p:nvSpPr>
        <p:spPr bwMode="auto">
          <a:xfrm>
            <a:off x="647700" y="2716213"/>
            <a:ext cx="8077200" cy="1554162"/>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panose="02020500000000000000" pitchFamily="18" charset="-120"/>
              </a:rPr>
              <a:t>The request and reply message can be used to bind a physical address to an</a:t>
            </a:r>
          </a:p>
          <a:p>
            <a:pPr algn="ctr"/>
            <a:r>
              <a:rPr lang="en-US" altLang="zh-TW" sz="3200" i="1">
                <a:solidFill>
                  <a:schemeClr val="bg1"/>
                </a:solidFill>
                <a:latin typeface="Arial" panose="020B0604020202020204" pitchFamily="34" charset="0"/>
                <a:ea typeface="新細明體" panose="02020500000000000000" pitchFamily="18" charset="-120"/>
              </a:rPr>
              <a:t>IP address in an SVC situation.</a:t>
            </a:r>
          </a:p>
        </p:txBody>
      </p:sp>
      <p:grpSp>
        <p:nvGrpSpPr>
          <p:cNvPr id="604172" name="Group 12">
            <a:extLst>
              <a:ext uri="{FF2B5EF4-FFF2-40B4-BE49-F238E27FC236}">
                <a16:creationId xmlns:a16="http://schemas.microsoft.com/office/drawing/2014/main" id="{20D5EE30-C057-4B47-ABE5-478FCDAB9477}"/>
              </a:ext>
            </a:extLst>
          </p:cNvPr>
          <p:cNvGrpSpPr>
            <a:grpSpLocks/>
          </p:cNvGrpSpPr>
          <p:nvPr/>
        </p:nvGrpSpPr>
        <p:grpSpPr bwMode="auto">
          <a:xfrm>
            <a:off x="609600" y="1981200"/>
            <a:ext cx="1143000" cy="566738"/>
            <a:chOff x="1200" y="1248"/>
            <a:chExt cx="720" cy="357"/>
          </a:xfrm>
        </p:grpSpPr>
        <p:pic>
          <p:nvPicPr>
            <p:cNvPr id="51215" name="Picture 13">
              <a:extLst>
                <a:ext uri="{FF2B5EF4-FFF2-40B4-BE49-F238E27FC236}">
                  <a16:creationId xmlns:a16="http://schemas.microsoft.com/office/drawing/2014/main" id="{1C8D3235-CCB8-40FE-8D40-A587CDBBC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16" name="Text Box 14">
              <a:extLst>
                <a:ext uri="{FF2B5EF4-FFF2-40B4-BE49-F238E27FC236}">
                  <a16:creationId xmlns:a16="http://schemas.microsoft.com/office/drawing/2014/main" id="{0A1068BB-B459-4143-809E-F025B9F02A49}"/>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panose="02020500000000000000"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172"/>
                                        </p:tgtEl>
                                        <p:attrNameLst>
                                          <p:attrName>style.visibility</p:attrName>
                                        </p:attrNameLst>
                                      </p:cBhvr>
                                      <p:to>
                                        <p:strVal val="visible"/>
                                      </p:to>
                                    </p:set>
                                  </p:childTnLst>
                                </p:cTn>
                              </p:par>
                            </p:childTnLst>
                          </p:cTn>
                        </p:par>
                        <p:par>
                          <p:cTn id="7" fill="hold" nodeType="afterGroup">
                            <p:stCondLst>
                              <p:cond delay="0"/>
                            </p:stCondLst>
                            <p:childTnLst>
                              <p:par>
                                <p:cTn id="8" presetID="5" presetClass="entr" presetSubtype="10" fill="hold" nodeType="afterEffect">
                                  <p:stCondLst>
                                    <p:cond delay="0"/>
                                  </p:stCondLst>
                                  <p:childTnLst>
                                    <p:set>
                                      <p:cBhvr>
                                        <p:cTn id="9" dur="1" fill="hold">
                                          <p:stCondLst>
                                            <p:cond delay="0"/>
                                          </p:stCondLst>
                                        </p:cTn>
                                        <p:tgtEl>
                                          <p:spTgt spid="604169"/>
                                        </p:tgtEl>
                                        <p:attrNameLst>
                                          <p:attrName>style.visibility</p:attrName>
                                        </p:attrNameLst>
                                      </p:cBhvr>
                                      <p:to>
                                        <p:strVal val="visible"/>
                                      </p:to>
                                    </p:set>
                                    <p:animEffect transition="in" filter="checkerboard(across)">
                                      <p:cBhvr>
                                        <p:cTn id="10" dur="500"/>
                                        <p:tgtEl>
                                          <p:spTgt spid="604169"/>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604170"/>
                                        </p:tgtEl>
                                        <p:attrNameLst>
                                          <p:attrName>style.visibility</p:attrName>
                                        </p:attrNameLst>
                                      </p:cBhvr>
                                      <p:to>
                                        <p:strVal val="visible"/>
                                      </p:to>
                                    </p:set>
                                    <p:animEffect transition="in" filter="checkerboard(across)">
                                      <p:cBhvr>
                                        <p:cTn id="14" dur="500"/>
                                        <p:tgtEl>
                                          <p:spTgt spid="604170"/>
                                        </p:tgtEl>
                                      </p:cBhvr>
                                    </p:animEffect>
                                  </p:childTnLst>
                                </p:cTn>
                              </p:par>
                            </p:childTnLst>
                          </p:cTn>
                        </p:par>
                        <p:par>
                          <p:cTn id="15" fill="hold" nodeType="afterGroup">
                            <p:stCondLst>
                              <p:cond delay="1000"/>
                            </p:stCondLst>
                            <p:childTnLst>
                              <p:par>
                                <p:cTn id="16" presetID="5" presetClass="entr" presetSubtype="10" fill="hold" grpId="0" nodeType="afterEffect">
                                  <p:stCondLst>
                                    <p:cond delay="0"/>
                                  </p:stCondLst>
                                  <p:childTnLst>
                                    <p:set>
                                      <p:cBhvr>
                                        <p:cTn id="17" dur="1" fill="hold">
                                          <p:stCondLst>
                                            <p:cond delay="0"/>
                                          </p:stCondLst>
                                        </p:cTn>
                                        <p:tgtEl>
                                          <p:spTgt spid="604171"/>
                                        </p:tgtEl>
                                        <p:attrNameLst>
                                          <p:attrName>style.visibility</p:attrName>
                                        </p:attrNameLst>
                                      </p:cBhvr>
                                      <p:to>
                                        <p:strVal val="visible"/>
                                      </p:to>
                                    </p:set>
                                    <p:animEffect transition="in" filter="checkerboard(across)">
                                      <p:cBhvr>
                                        <p:cTn id="18" dur="500"/>
                                        <p:tgtEl>
                                          <p:spTgt spid="604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7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頁尾版面配置區 1">
            <a:extLst>
              <a:ext uri="{FF2B5EF4-FFF2-40B4-BE49-F238E27FC236}">
                <a16:creationId xmlns:a16="http://schemas.microsoft.com/office/drawing/2014/main" id="{094B2214-CC83-4DA3-B889-84B083C35DFA}"/>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53251" name="投影片編號版面配置區 2">
            <a:extLst>
              <a:ext uri="{FF2B5EF4-FFF2-40B4-BE49-F238E27FC236}">
                <a16:creationId xmlns:a16="http://schemas.microsoft.com/office/drawing/2014/main" id="{4054A7E4-AEF1-4A17-AA7B-A6CD10196F21}"/>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91DF05B-82B2-429B-B3C4-1B35DC0146C3}" type="slidenum">
              <a:rPr lang="zh-TW" altLang="en-US" b="0"/>
              <a:pPr/>
              <a:t>34</a:t>
            </a:fld>
            <a:endParaRPr lang="en-US" altLang="zh-TW" b="0"/>
          </a:p>
        </p:txBody>
      </p:sp>
      <p:sp>
        <p:nvSpPr>
          <p:cNvPr id="53252" name="Rectangle 2">
            <a:extLst>
              <a:ext uri="{FF2B5EF4-FFF2-40B4-BE49-F238E27FC236}">
                <a16:creationId xmlns:a16="http://schemas.microsoft.com/office/drawing/2014/main" id="{189F65B7-7045-43AD-88F7-F80975E067D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53253" name="Rectangle 3">
            <a:extLst>
              <a:ext uri="{FF2B5EF4-FFF2-40B4-BE49-F238E27FC236}">
                <a16:creationId xmlns:a16="http://schemas.microsoft.com/office/drawing/2014/main" id="{30243F78-8895-4F4D-B57F-952A80A5441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53254" name="Rectangle 4">
            <a:extLst>
              <a:ext uri="{FF2B5EF4-FFF2-40B4-BE49-F238E27FC236}">
                <a16:creationId xmlns:a16="http://schemas.microsoft.com/office/drawing/2014/main" id="{1E0919CA-F19D-4A37-9B05-A8EB2D31888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53255" name="Rectangle 5">
            <a:extLst>
              <a:ext uri="{FF2B5EF4-FFF2-40B4-BE49-F238E27FC236}">
                <a16:creationId xmlns:a16="http://schemas.microsoft.com/office/drawing/2014/main" id="{112D559A-4499-47B2-89BE-278EB410CE8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53256" name="Rectangle 6">
            <a:extLst>
              <a:ext uri="{FF2B5EF4-FFF2-40B4-BE49-F238E27FC236}">
                <a16:creationId xmlns:a16="http://schemas.microsoft.com/office/drawing/2014/main" id="{357BD8C0-16FB-42E6-ADB3-27905B63B09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53257" name="Rectangle 7">
            <a:extLst>
              <a:ext uri="{FF2B5EF4-FFF2-40B4-BE49-F238E27FC236}">
                <a16:creationId xmlns:a16="http://schemas.microsoft.com/office/drawing/2014/main" id="{9E722E3D-EC6B-4E4D-8AF5-47EBB86E193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53258" name="Rectangle 8">
            <a:extLst>
              <a:ext uri="{FF2B5EF4-FFF2-40B4-BE49-F238E27FC236}">
                <a16:creationId xmlns:a16="http://schemas.microsoft.com/office/drawing/2014/main" id="{79B6E104-8A4A-46CF-BBAC-B4F566F580E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606217" name="Line 9">
            <a:extLst>
              <a:ext uri="{FF2B5EF4-FFF2-40B4-BE49-F238E27FC236}">
                <a16:creationId xmlns:a16="http://schemas.microsoft.com/office/drawing/2014/main" id="{9AAC5AED-EF00-4E31-8DC8-2C2BE1EAF673}"/>
              </a:ext>
            </a:extLst>
          </p:cNvPr>
          <p:cNvSpPr>
            <a:spLocks noChangeShapeType="1"/>
          </p:cNvSpPr>
          <p:nvPr/>
        </p:nvSpPr>
        <p:spPr bwMode="auto">
          <a:xfrm>
            <a:off x="609600" y="26241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6218" name="Line 10">
            <a:extLst>
              <a:ext uri="{FF2B5EF4-FFF2-40B4-BE49-F238E27FC236}">
                <a16:creationId xmlns:a16="http://schemas.microsoft.com/office/drawing/2014/main" id="{D4F11E93-44A6-45BA-85EE-277DFFF9D2AC}"/>
              </a:ext>
            </a:extLst>
          </p:cNvPr>
          <p:cNvSpPr>
            <a:spLocks noChangeShapeType="1"/>
          </p:cNvSpPr>
          <p:nvPr/>
        </p:nvSpPr>
        <p:spPr bwMode="auto">
          <a:xfrm>
            <a:off x="609600" y="43434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6219" name="Rectangle 11">
            <a:extLst>
              <a:ext uri="{FF2B5EF4-FFF2-40B4-BE49-F238E27FC236}">
                <a16:creationId xmlns:a16="http://schemas.microsoft.com/office/drawing/2014/main" id="{307C3368-1481-4818-9909-F29D23DE340C}"/>
              </a:ext>
            </a:extLst>
          </p:cNvPr>
          <p:cNvSpPr>
            <a:spLocks noChangeArrowheads="1"/>
          </p:cNvSpPr>
          <p:nvPr/>
        </p:nvSpPr>
        <p:spPr bwMode="auto">
          <a:xfrm>
            <a:off x="647700" y="2716213"/>
            <a:ext cx="8077200" cy="1554162"/>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panose="02020500000000000000" pitchFamily="18" charset="-120"/>
              </a:rPr>
              <a:t>The inverse request and inverse reply can also be used to build the </a:t>
            </a:r>
            <a:br>
              <a:rPr lang="en-US" altLang="zh-TW" sz="3200" i="1">
                <a:solidFill>
                  <a:schemeClr val="bg1"/>
                </a:solidFill>
                <a:latin typeface="Arial" panose="020B0604020202020204" pitchFamily="34" charset="0"/>
                <a:ea typeface="新細明體" panose="02020500000000000000" pitchFamily="18" charset="-120"/>
              </a:rPr>
            </a:br>
            <a:r>
              <a:rPr lang="en-US" altLang="zh-TW" sz="3200" i="1">
                <a:solidFill>
                  <a:schemeClr val="bg1"/>
                </a:solidFill>
                <a:latin typeface="Arial" panose="020B0604020202020204" pitchFamily="34" charset="0"/>
                <a:ea typeface="新細明體" panose="02020500000000000000" pitchFamily="18" charset="-120"/>
              </a:rPr>
              <a:t>server’s mapping table.</a:t>
            </a:r>
          </a:p>
        </p:txBody>
      </p:sp>
      <p:grpSp>
        <p:nvGrpSpPr>
          <p:cNvPr id="606220" name="Group 12">
            <a:extLst>
              <a:ext uri="{FF2B5EF4-FFF2-40B4-BE49-F238E27FC236}">
                <a16:creationId xmlns:a16="http://schemas.microsoft.com/office/drawing/2014/main" id="{2EF0AE11-7ECC-4676-B65D-40636ECCCDA1}"/>
              </a:ext>
            </a:extLst>
          </p:cNvPr>
          <p:cNvGrpSpPr>
            <a:grpSpLocks/>
          </p:cNvGrpSpPr>
          <p:nvPr/>
        </p:nvGrpSpPr>
        <p:grpSpPr bwMode="auto">
          <a:xfrm>
            <a:off x="609600" y="1981200"/>
            <a:ext cx="1143000" cy="566738"/>
            <a:chOff x="1200" y="1248"/>
            <a:chExt cx="720" cy="357"/>
          </a:xfrm>
        </p:grpSpPr>
        <p:pic>
          <p:nvPicPr>
            <p:cNvPr id="53263" name="Picture 13">
              <a:extLst>
                <a:ext uri="{FF2B5EF4-FFF2-40B4-BE49-F238E27FC236}">
                  <a16:creationId xmlns:a16="http://schemas.microsoft.com/office/drawing/2014/main" id="{A6692C5F-CBBA-443D-BF0D-0E983FB0D6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64" name="Text Box 14">
              <a:extLst>
                <a:ext uri="{FF2B5EF4-FFF2-40B4-BE49-F238E27FC236}">
                  <a16:creationId xmlns:a16="http://schemas.microsoft.com/office/drawing/2014/main" id="{BBF0C69A-CB78-4716-91BF-2B032B36C8BC}"/>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panose="02020500000000000000"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6220"/>
                                        </p:tgtEl>
                                        <p:attrNameLst>
                                          <p:attrName>style.visibility</p:attrName>
                                        </p:attrNameLst>
                                      </p:cBhvr>
                                      <p:to>
                                        <p:strVal val="visible"/>
                                      </p:to>
                                    </p:set>
                                  </p:childTnLst>
                                </p:cTn>
                              </p:par>
                            </p:childTnLst>
                          </p:cTn>
                        </p:par>
                        <p:par>
                          <p:cTn id="7" fill="hold" nodeType="afterGroup">
                            <p:stCondLst>
                              <p:cond delay="0"/>
                            </p:stCondLst>
                            <p:childTnLst>
                              <p:par>
                                <p:cTn id="8" presetID="5" presetClass="entr" presetSubtype="10" fill="hold" nodeType="afterEffect">
                                  <p:stCondLst>
                                    <p:cond delay="0"/>
                                  </p:stCondLst>
                                  <p:childTnLst>
                                    <p:set>
                                      <p:cBhvr>
                                        <p:cTn id="9" dur="1" fill="hold">
                                          <p:stCondLst>
                                            <p:cond delay="0"/>
                                          </p:stCondLst>
                                        </p:cTn>
                                        <p:tgtEl>
                                          <p:spTgt spid="606217"/>
                                        </p:tgtEl>
                                        <p:attrNameLst>
                                          <p:attrName>style.visibility</p:attrName>
                                        </p:attrNameLst>
                                      </p:cBhvr>
                                      <p:to>
                                        <p:strVal val="visible"/>
                                      </p:to>
                                    </p:set>
                                    <p:animEffect transition="in" filter="checkerboard(across)">
                                      <p:cBhvr>
                                        <p:cTn id="10" dur="500"/>
                                        <p:tgtEl>
                                          <p:spTgt spid="606217"/>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606218"/>
                                        </p:tgtEl>
                                        <p:attrNameLst>
                                          <p:attrName>style.visibility</p:attrName>
                                        </p:attrNameLst>
                                      </p:cBhvr>
                                      <p:to>
                                        <p:strVal val="visible"/>
                                      </p:to>
                                    </p:set>
                                    <p:animEffect transition="in" filter="checkerboard(across)">
                                      <p:cBhvr>
                                        <p:cTn id="14" dur="500"/>
                                        <p:tgtEl>
                                          <p:spTgt spid="606218"/>
                                        </p:tgtEl>
                                      </p:cBhvr>
                                    </p:animEffect>
                                  </p:childTnLst>
                                </p:cTn>
                              </p:par>
                            </p:childTnLst>
                          </p:cTn>
                        </p:par>
                        <p:par>
                          <p:cTn id="15" fill="hold" nodeType="afterGroup">
                            <p:stCondLst>
                              <p:cond delay="1000"/>
                            </p:stCondLst>
                            <p:childTnLst>
                              <p:par>
                                <p:cTn id="16" presetID="5" presetClass="entr" presetSubtype="10" fill="hold" grpId="0" nodeType="afterEffect">
                                  <p:stCondLst>
                                    <p:cond delay="0"/>
                                  </p:stCondLst>
                                  <p:childTnLst>
                                    <p:set>
                                      <p:cBhvr>
                                        <p:cTn id="17" dur="1" fill="hold">
                                          <p:stCondLst>
                                            <p:cond delay="0"/>
                                          </p:stCondLst>
                                        </p:cTn>
                                        <p:tgtEl>
                                          <p:spTgt spid="606219"/>
                                        </p:tgtEl>
                                        <p:attrNameLst>
                                          <p:attrName>style.visibility</p:attrName>
                                        </p:attrNameLst>
                                      </p:cBhvr>
                                      <p:to>
                                        <p:strVal val="visible"/>
                                      </p:to>
                                    </p:set>
                                    <p:animEffect transition="in" filter="checkerboard(across)">
                                      <p:cBhvr>
                                        <p:cTn id="18" dur="500"/>
                                        <p:tgtEl>
                                          <p:spTgt spid="606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頁尾版面配置區 1">
            <a:extLst>
              <a:ext uri="{FF2B5EF4-FFF2-40B4-BE49-F238E27FC236}">
                <a16:creationId xmlns:a16="http://schemas.microsoft.com/office/drawing/2014/main" id="{90563E4A-532E-4D17-B158-A0D4AEFD8B14}"/>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55299" name="投影片編號版面配置區 2">
            <a:extLst>
              <a:ext uri="{FF2B5EF4-FFF2-40B4-BE49-F238E27FC236}">
                <a16:creationId xmlns:a16="http://schemas.microsoft.com/office/drawing/2014/main" id="{5342DEDF-E056-4099-8E8A-73156EC03227}"/>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9BEF7FC-0B80-4059-84DA-2F79129D6D58}" type="slidenum">
              <a:rPr lang="zh-TW" altLang="en-US" b="0"/>
              <a:pPr/>
              <a:t>35</a:t>
            </a:fld>
            <a:endParaRPr lang="en-US" altLang="zh-TW" b="0"/>
          </a:p>
        </p:txBody>
      </p:sp>
      <p:sp>
        <p:nvSpPr>
          <p:cNvPr id="55300" name="Text Box 2">
            <a:extLst>
              <a:ext uri="{FF2B5EF4-FFF2-40B4-BE49-F238E27FC236}">
                <a16:creationId xmlns:a16="http://schemas.microsoft.com/office/drawing/2014/main" id="{17F9070B-ADE4-4F8D-8B0E-889064A0AE6F}"/>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8.11</a:t>
            </a:r>
            <a:r>
              <a:rPr lang="en-US" altLang="en-US">
                <a:solidFill>
                  <a:schemeClr val="accent2"/>
                </a:solidFill>
                <a:latin typeface="Times New Roman" panose="02020603050405020304" pitchFamily="18" charset="0"/>
              </a:rPr>
              <a:t>    </a:t>
            </a:r>
            <a:r>
              <a:rPr lang="en-US" altLang="en-US" b="0" i="1"/>
              <a:t>Building a table</a:t>
            </a:r>
          </a:p>
        </p:txBody>
      </p:sp>
      <p:sp>
        <p:nvSpPr>
          <p:cNvPr id="55301" name="Rectangle 3">
            <a:extLst>
              <a:ext uri="{FF2B5EF4-FFF2-40B4-BE49-F238E27FC236}">
                <a16:creationId xmlns:a16="http://schemas.microsoft.com/office/drawing/2014/main" id="{B6C18770-EC35-452A-AF94-DD90F60223D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55302" name="Rectangle 4">
            <a:extLst>
              <a:ext uri="{FF2B5EF4-FFF2-40B4-BE49-F238E27FC236}">
                <a16:creationId xmlns:a16="http://schemas.microsoft.com/office/drawing/2014/main" id="{BED6A6C8-979D-4A40-8C91-A69D90BCED2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55303" name="Rectangle 5">
            <a:extLst>
              <a:ext uri="{FF2B5EF4-FFF2-40B4-BE49-F238E27FC236}">
                <a16:creationId xmlns:a16="http://schemas.microsoft.com/office/drawing/2014/main" id="{CF8E9075-46E3-4000-A040-A49A4477147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55304" name="Rectangle 6">
            <a:extLst>
              <a:ext uri="{FF2B5EF4-FFF2-40B4-BE49-F238E27FC236}">
                <a16:creationId xmlns:a16="http://schemas.microsoft.com/office/drawing/2014/main" id="{F5D2C9EB-FF77-4FA7-80EA-694564C88E5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55305" name="Rectangle 7">
            <a:extLst>
              <a:ext uri="{FF2B5EF4-FFF2-40B4-BE49-F238E27FC236}">
                <a16:creationId xmlns:a16="http://schemas.microsoft.com/office/drawing/2014/main" id="{C4094075-9B62-430B-B514-CB9F9C80F8C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55306" name="Rectangle 8">
            <a:extLst>
              <a:ext uri="{FF2B5EF4-FFF2-40B4-BE49-F238E27FC236}">
                <a16:creationId xmlns:a16="http://schemas.microsoft.com/office/drawing/2014/main" id="{08378017-411A-4030-A90D-AE8F7B53C13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55307" name="Rectangle 9">
            <a:extLst>
              <a:ext uri="{FF2B5EF4-FFF2-40B4-BE49-F238E27FC236}">
                <a16:creationId xmlns:a16="http://schemas.microsoft.com/office/drawing/2014/main" id="{41DA965A-3533-44B9-8975-B79E51820EA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pic>
        <p:nvPicPr>
          <p:cNvPr id="555019" name="Picture 11">
            <a:extLst>
              <a:ext uri="{FF2B5EF4-FFF2-40B4-BE49-F238E27FC236}">
                <a16:creationId xmlns:a16="http://schemas.microsoft.com/office/drawing/2014/main" id="{982E4108-72C5-475B-8373-35DEC14CB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730375"/>
            <a:ext cx="7532688" cy="345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5021" name="Picture 13">
            <a:extLst>
              <a:ext uri="{FF2B5EF4-FFF2-40B4-BE49-F238E27FC236}">
                <a16:creationId xmlns:a16="http://schemas.microsoft.com/office/drawing/2014/main" id="{EE98EF1B-DDE7-4C1D-962C-F75CBFF107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2713" y="3203575"/>
            <a:ext cx="6161087"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5023" name="Picture 15">
            <a:extLst>
              <a:ext uri="{FF2B5EF4-FFF2-40B4-BE49-F238E27FC236}">
                <a16:creationId xmlns:a16="http://schemas.microsoft.com/office/drawing/2014/main" id="{FFD49909-6B10-4671-AD4E-1C8537BF64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6513" y="4041775"/>
            <a:ext cx="6161087"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50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2" fill="hold" nodeType="clickEffect">
                                  <p:stCondLst>
                                    <p:cond delay="0"/>
                                  </p:stCondLst>
                                  <p:childTnLst>
                                    <p:set>
                                      <p:cBhvr>
                                        <p:cTn id="10" dur="1" fill="hold">
                                          <p:stCondLst>
                                            <p:cond delay="0"/>
                                          </p:stCondLst>
                                        </p:cTn>
                                        <p:tgtEl>
                                          <p:spTgt spid="555021"/>
                                        </p:tgtEl>
                                        <p:attrNameLst>
                                          <p:attrName>style.visibility</p:attrName>
                                        </p:attrNameLst>
                                      </p:cBhvr>
                                      <p:to>
                                        <p:strVal val="visible"/>
                                      </p:to>
                                    </p:set>
                                    <p:animEffect transition="in" filter="wipe(right)">
                                      <p:cBhvr>
                                        <p:cTn id="11" dur="2000"/>
                                        <p:tgtEl>
                                          <p:spTgt spid="55502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55023"/>
                                        </p:tgtEl>
                                        <p:attrNameLst>
                                          <p:attrName>style.visibility</p:attrName>
                                        </p:attrNameLst>
                                      </p:cBhvr>
                                      <p:to>
                                        <p:strVal val="visible"/>
                                      </p:to>
                                    </p:set>
                                    <p:animEffect transition="in" filter="wipe(left)">
                                      <p:cBhvr>
                                        <p:cTn id="16" dur="2000"/>
                                        <p:tgtEl>
                                          <p:spTgt spid="555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頁尾版面配置區 1">
            <a:extLst>
              <a:ext uri="{FF2B5EF4-FFF2-40B4-BE49-F238E27FC236}">
                <a16:creationId xmlns:a16="http://schemas.microsoft.com/office/drawing/2014/main" id="{DCE8E0E9-F440-405B-B2AF-E59F2579ECD5}"/>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57347" name="投影片編號版面配置區 2">
            <a:extLst>
              <a:ext uri="{FF2B5EF4-FFF2-40B4-BE49-F238E27FC236}">
                <a16:creationId xmlns:a16="http://schemas.microsoft.com/office/drawing/2014/main" id="{852E1A37-4F64-4371-87B6-4E5AB7D76AF3}"/>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739FD36-02B2-4982-868A-83353A1A6286}" type="slidenum">
              <a:rPr lang="zh-TW" altLang="en-US" b="0"/>
              <a:pPr/>
              <a:t>36</a:t>
            </a:fld>
            <a:endParaRPr lang="en-US" altLang="zh-TW" b="0"/>
          </a:p>
        </p:txBody>
      </p:sp>
      <p:sp>
        <p:nvSpPr>
          <p:cNvPr id="57348" name="Text Box 2">
            <a:extLst>
              <a:ext uri="{FF2B5EF4-FFF2-40B4-BE49-F238E27FC236}">
                <a16:creationId xmlns:a16="http://schemas.microsoft.com/office/drawing/2014/main" id="{389C3969-4FEF-4143-9D56-F66E91607FBD}"/>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8.12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LIS</a:t>
            </a:r>
          </a:p>
        </p:txBody>
      </p:sp>
      <p:sp>
        <p:nvSpPr>
          <p:cNvPr id="57349" name="Rectangle 3">
            <a:extLst>
              <a:ext uri="{FF2B5EF4-FFF2-40B4-BE49-F238E27FC236}">
                <a16:creationId xmlns:a16="http://schemas.microsoft.com/office/drawing/2014/main" id="{CB7E321B-ADCA-4EB1-87D1-E57F3F2D8D3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57350" name="Rectangle 4">
            <a:extLst>
              <a:ext uri="{FF2B5EF4-FFF2-40B4-BE49-F238E27FC236}">
                <a16:creationId xmlns:a16="http://schemas.microsoft.com/office/drawing/2014/main" id="{B4CEC3DA-D7ED-440E-81EE-AFA13FC6EFB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57351" name="Rectangle 5">
            <a:extLst>
              <a:ext uri="{FF2B5EF4-FFF2-40B4-BE49-F238E27FC236}">
                <a16:creationId xmlns:a16="http://schemas.microsoft.com/office/drawing/2014/main" id="{7BE68D7A-438B-46E0-88BD-CD176D5994B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57352" name="Rectangle 6">
            <a:extLst>
              <a:ext uri="{FF2B5EF4-FFF2-40B4-BE49-F238E27FC236}">
                <a16:creationId xmlns:a16="http://schemas.microsoft.com/office/drawing/2014/main" id="{84FBD323-3C38-4E92-AA6E-8A917C807B7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57353" name="Rectangle 7">
            <a:extLst>
              <a:ext uri="{FF2B5EF4-FFF2-40B4-BE49-F238E27FC236}">
                <a16:creationId xmlns:a16="http://schemas.microsoft.com/office/drawing/2014/main" id="{CF0B642D-F377-48E3-AD45-DAFBE0B3F65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57354" name="Rectangle 8">
            <a:extLst>
              <a:ext uri="{FF2B5EF4-FFF2-40B4-BE49-F238E27FC236}">
                <a16:creationId xmlns:a16="http://schemas.microsoft.com/office/drawing/2014/main" id="{C1E6319C-388C-44E1-B2B1-7BC0381AA7C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57355" name="Rectangle 9">
            <a:extLst>
              <a:ext uri="{FF2B5EF4-FFF2-40B4-BE49-F238E27FC236}">
                <a16:creationId xmlns:a16="http://schemas.microsoft.com/office/drawing/2014/main" id="{0C58778D-3092-4A41-92C0-373C37379B3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pic>
        <p:nvPicPr>
          <p:cNvPr id="57356" name="Picture 10">
            <a:extLst>
              <a:ext uri="{FF2B5EF4-FFF2-40B4-BE49-F238E27FC236}">
                <a16:creationId xmlns:a16="http://schemas.microsoft.com/office/drawing/2014/main" id="{A88750FA-76CB-42F2-A2BA-567C81FD2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17663"/>
            <a:ext cx="8245475" cy="394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頁尾版面配置區 1">
            <a:extLst>
              <a:ext uri="{FF2B5EF4-FFF2-40B4-BE49-F238E27FC236}">
                <a16:creationId xmlns:a16="http://schemas.microsoft.com/office/drawing/2014/main" id="{ECC0D9A7-9FF1-4529-A8E6-1E8DA94B5F0B}"/>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59395" name="投影片編號版面配置區 2">
            <a:extLst>
              <a:ext uri="{FF2B5EF4-FFF2-40B4-BE49-F238E27FC236}">
                <a16:creationId xmlns:a16="http://schemas.microsoft.com/office/drawing/2014/main" id="{A101490E-D4E8-48EF-AFFE-74629A60CA74}"/>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83FE4F2-E491-4125-91FF-B043E353F8E8}" type="slidenum">
              <a:rPr lang="zh-TW" altLang="en-US" b="0"/>
              <a:pPr/>
              <a:t>37</a:t>
            </a:fld>
            <a:endParaRPr lang="en-US" altLang="zh-TW" b="0"/>
          </a:p>
        </p:txBody>
      </p:sp>
      <p:sp>
        <p:nvSpPr>
          <p:cNvPr id="59396" name="Rectangle 2">
            <a:extLst>
              <a:ext uri="{FF2B5EF4-FFF2-40B4-BE49-F238E27FC236}">
                <a16:creationId xmlns:a16="http://schemas.microsoft.com/office/drawing/2014/main" id="{DEE781F9-7C42-454C-AED2-6E2C956070B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59397" name="Rectangle 3">
            <a:extLst>
              <a:ext uri="{FF2B5EF4-FFF2-40B4-BE49-F238E27FC236}">
                <a16:creationId xmlns:a16="http://schemas.microsoft.com/office/drawing/2014/main" id="{CF298C90-2E87-4C82-A74B-78920F4BDFC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59398" name="Rectangle 4">
            <a:extLst>
              <a:ext uri="{FF2B5EF4-FFF2-40B4-BE49-F238E27FC236}">
                <a16:creationId xmlns:a16="http://schemas.microsoft.com/office/drawing/2014/main" id="{5AC01C6A-E07F-4279-8C1A-F35FC836D78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59399" name="Rectangle 5">
            <a:extLst>
              <a:ext uri="{FF2B5EF4-FFF2-40B4-BE49-F238E27FC236}">
                <a16:creationId xmlns:a16="http://schemas.microsoft.com/office/drawing/2014/main" id="{04B7C6F5-63D0-45A7-BD55-49454C05580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59400" name="Rectangle 6">
            <a:extLst>
              <a:ext uri="{FF2B5EF4-FFF2-40B4-BE49-F238E27FC236}">
                <a16:creationId xmlns:a16="http://schemas.microsoft.com/office/drawing/2014/main" id="{9F6C8A4C-8957-4A2C-ADEC-4F49CFFF01D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59401" name="Rectangle 7">
            <a:extLst>
              <a:ext uri="{FF2B5EF4-FFF2-40B4-BE49-F238E27FC236}">
                <a16:creationId xmlns:a16="http://schemas.microsoft.com/office/drawing/2014/main" id="{9C4B19EA-B388-4B52-B001-695C3F4DE3C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59402" name="Rectangle 8">
            <a:extLst>
              <a:ext uri="{FF2B5EF4-FFF2-40B4-BE49-F238E27FC236}">
                <a16:creationId xmlns:a16="http://schemas.microsoft.com/office/drawing/2014/main" id="{B2931C08-9B6C-410F-9638-62CEF1A90E9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610313" name="Line 9">
            <a:extLst>
              <a:ext uri="{FF2B5EF4-FFF2-40B4-BE49-F238E27FC236}">
                <a16:creationId xmlns:a16="http://schemas.microsoft.com/office/drawing/2014/main" id="{946C6884-6A48-4412-BA86-FA82EEAB0704}"/>
              </a:ext>
            </a:extLst>
          </p:cNvPr>
          <p:cNvSpPr>
            <a:spLocks noChangeShapeType="1"/>
          </p:cNvSpPr>
          <p:nvPr/>
        </p:nvSpPr>
        <p:spPr bwMode="auto">
          <a:xfrm>
            <a:off x="609600" y="26241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0314" name="Line 10">
            <a:extLst>
              <a:ext uri="{FF2B5EF4-FFF2-40B4-BE49-F238E27FC236}">
                <a16:creationId xmlns:a16="http://schemas.microsoft.com/office/drawing/2014/main" id="{CA8A2E38-FCA1-4DC7-8B25-3B10DA8C40C7}"/>
              </a:ext>
            </a:extLst>
          </p:cNvPr>
          <p:cNvSpPr>
            <a:spLocks noChangeShapeType="1"/>
          </p:cNvSpPr>
          <p:nvPr/>
        </p:nvSpPr>
        <p:spPr bwMode="auto">
          <a:xfrm>
            <a:off x="609600" y="5334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0315" name="Rectangle 11">
            <a:extLst>
              <a:ext uri="{FF2B5EF4-FFF2-40B4-BE49-F238E27FC236}">
                <a16:creationId xmlns:a16="http://schemas.microsoft.com/office/drawing/2014/main" id="{D1399618-D411-41E9-A2F7-45FDF0A518B2}"/>
              </a:ext>
            </a:extLst>
          </p:cNvPr>
          <p:cNvSpPr>
            <a:spLocks noChangeArrowheads="1"/>
          </p:cNvSpPr>
          <p:nvPr/>
        </p:nvSpPr>
        <p:spPr bwMode="auto">
          <a:xfrm>
            <a:off x="647700" y="2716213"/>
            <a:ext cx="8077200" cy="2528887"/>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panose="02020500000000000000" pitchFamily="18" charset="-120"/>
              </a:rPr>
              <a:t>LIS allows an ATM network to be divided into several logical subnets.</a:t>
            </a:r>
            <a:br>
              <a:rPr lang="en-US" altLang="zh-TW" sz="3200" i="1">
                <a:solidFill>
                  <a:schemeClr val="bg1"/>
                </a:solidFill>
                <a:latin typeface="Arial" panose="020B0604020202020204" pitchFamily="34" charset="0"/>
                <a:ea typeface="新細明體" panose="02020500000000000000" pitchFamily="18" charset="-120"/>
              </a:rPr>
            </a:br>
            <a:endParaRPr lang="en-US" altLang="zh-TW" sz="3200" i="1">
              <a:solidFill>
                <a:schemeClr val="bg1"/>
              </a:solidFill>
              <a:latin typeface="Arial" panose="020B0604020202020204" pitchFamily="34" charset="0"/>
              <a:ea typeface="新細明體" panose="02020500000000000000" pitchFamily="18" charset="-120"/>
            </a:endParaRPr>
          </a:p>
          <a:p>
            <a:pPr algn="ctr"/>
            <a:r>
              <a:rPr lang="en-US" altLang="zh-TW" sz="3200" i="1">
                <a:solidFill>
                  <a:schemeClr val="bg1"/>
                </a:solidFill>
                <a:latin typeface="Arial" panose="020B0604020202020204" pitchFamily="34" charset="0"/>
                <a:ea typeface="新細明體" panose="02020500000000000000" pitchFamily="18" charset="-120"/>
              </a:rPr>
              <a:t>To use ATMARP, we need a separate server for each subnet.</a:t>
            </a:r>
          </a:p>
        </p:txBody>
      </p:sp>
      <p:grpSp>
        <p:nvGrpSpPr>
          <p:cNvPr id="610316" name="Group 12">
            <a:extLst>
              <a:ext uri="{FF2B5EF4-FFF2-40B4-BE49-F238E27FC236}">
                <a16:creationId xmlns:a16="http://schemas.microsoft.com/office/drawing/2014/main" id="{1FD1A517-AA6D-44D8-A345-3853174D9A75}"/>
              </a:ext>
            </a:extLst>
          </p:cNvPr>
          <p:cNvGrpSpPr>
            <a:grpSpLocks/>
          </p:cNvGrpSpPr>
          <p:nvPr/>
        </p:nvGrpSpPr>
        <p:grpSpPr bwMode="auto">
          <a:xfrm>
            <a:off x="609600" y="1981200"/>
            <a:ext cx="1143000" cy="566738"/>
            <a:chOff x="1200" y="1248"/>
            <a:chExt cx="720" cy="357"/>
          </a:xfrm>
        </p:grpSpPr>
        <p:pic>
          <p:nvPicPr>
            <p:cNvPr id="59407" name="Picture 13">
              <a:extLst>
                <a:ext uri="{FF2B5EF4-FFF2-40B4-BE49-F238E27FC236}">
                  <a16:creationId xmlns:a16="http://schemas.microsoft.com/office/drawing/2014/main" id="{2BB573CF-FD38-43D6-950C-9C3F35C6B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408" name="Text Box 14">
              <a:extLst>
                <a:ext uri="{FF2B5EF4-FFF2-40B4-BE49-F238E27FC236}">
                  <a16:creationId xmlns:a16="http://schemas.microsoft.com/office/drawing/2014/main" id="{9068C140-8B09-48EA-9BBF-69EFC57CEACA}"/>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panose="02020500000000000000"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0316"/>
                                        </p:tgtEl>
                                        <p:attrNameLst>
                                          <p:attrName>style.visibility</p:attrName>
                                        </p:attrNameLst>
                                      </p:cBhvr>
                                      <p:to>
                                        <p:strVal val="visible"/>
                                      </p:to>
                                    </p:set>
                                  </p:childTnLst>
                                </p:cTn>
                              </p:par>
                            </p:childTnLst>
                          </p:cTn>
                        </p:par>
                        <p:par>
                          <p:cTn id="7" fill="hold" nodeType="afterGroup">
                            <p:stCondLst>
                              <p:cond delay="0"/>
                            </p:stCondLst>
                            <p:childTnLst>
                              <p:par>
                                <p:cTn id="8" presetID="5" presetClass="entr" presetSubtype="10" fill="hold" nodeType="afterEffect">
                                  <p:stCondLst>
                                    <p:cond delay="0"/>
                                  </p:stCondLst>
                                  <p:childTnLst>
                                    <p:set>
                                      <p:cBhvr>
                                        <p:cTn id="9" dur="1" fill="hold">
                                          <p:stCondLst>
                                            <p:cond delay="0"/>
                                          </p:stCondLst>
                                        </p:cTn>
                                        <p:tgtEl>
                                          <p:spTgt spid="610313"/>
                                        </p:tgtEl>
                                        <p:attrNameLst>
                                          <p:attrName>style.visibility</p:attrName>
                                        </p:attrNameLst>
                                      </p:cBhvr>
                                      <p:to>
                                        <p:strVal val="visible"/>
                                      </p:to>
                                    </p:set>
                                    <p:animEffect transition="in" filter="checkerboard(across)">
                                      <p:cBhvr>
                                        <p:cTn id="10" dur="500"/>
                                        <p:tgtEl>
                                          <p:spTgt spid="610313"/>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610314"/>
                                        </p:tgtEl>
                                        <p:attrNameLst>
                                          <p:attrName>style.visibility</p:attrName>
                                        </p:attrNameLst>
                                      </p:cBhvr>
                                      <p:to>
                                        <p:strVal val="visible"/>
                                      </p:to>
                                    </p:set>
                                    <p:animEffect transition="in" filter="checkerboard(across)">
                                      <p:cBhvr>
                                        <p:cTn id="14" dur="500"/>
                                        <p:tgtEl>
                                          <p:spTgt spid="610314"/>
                                        </p:tgtEl>
                                      </p:cBhvr>
                                    </p:animEffect>
                                  </p:childTnLst>
                                </p:cTn>
                              </p:par>
                            </p:childTnLst>
                          </p:cTn>
                        </p:par>
                        <p:par>
                          <p:cTn id="15" fill="hold" nodeType="afterGroup">
                            <p:stCondLst>
                              <p:cond delay="1000"/>
                            </p:stCondLst>
                            <p:childTnLst>
                              <p:par>
                                <p:cTn id="16" presetID="5" presetClass="entr" presetSubtype="10" fill="hold" grpId="0" nodeType="afterEffect">
                                  <p:stCondLst>
                                    <p:cond delay="0"/>
                                  </p:stCondLst>
                                  <p:childTnLst>
                                    <p:set>
                                      <p:cBhvr>
                                        <p:cTn id="17" dur="1" fill="hold">
                                          <p:stCondLst>
                                            <p:cond delay="0"/>
                                          </p:stCondLst>
                                        </p:cTn>
                                        <p:tgtEl>
                                          <p:spTgt spid="610315"/>
                                        </p:tgtEl>
                                        <p:attrNameLst>
                                          <p:attrName>style.visibility</p:attrName>
                                        </p:attrNameLst>
                                      </p:cBhvr>
                                      <p:to>
                                        <p:strVal val="visible"/>
                                      </p:to>
                                    </p:set>
                                    <p:animEffect transition="in" filter="checkerboard(across)">
                                      <p:cBhvr>
                                        <p:cTn id="18" dur="500"/>
                                        <p:tgtEl>
                                          <p:spTgt spid="610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15"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頁尾版面配置區 1">
            <a:extLst>
              <a:ext uri="{FF2B5EF4-FFF2-40B4-BE49-F238E27FC236}">
                <a16:creationId xmlns:a16="http://schemas.microsoft.com/office/drawing/2014/main" id="{86740FE1-59ED-411A-BA9E-93B60CBE32DF}"/>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61443" name="投影片編號版面配置區 2">
            <a:extLst>
              <a:ext uri="{FF2B5EF4-FFF2-40B4-BE49-F238E27FC236}">
                <a16:creationId xmlns:a16="http://schemas.microsoft.com/office/drawing/2014/main" id="{0FDDE4D0-3010-4604-96F9-8FC84DB98AE1}"/>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7E77B1F-096C-405C-94A5-7EF64C25DEA9}" type="slidenum">
              <a:rPr lang="zh-TW" altLang="en-US" b="0"/>
              <a:pPr/>
              <a:t>38</a:t>
            </a:fld>
            <a:endParaRPr lang="en-US" altLang="zh-TW" b="0"/>
          </a:p>
        </p:txBody>
      </p:sp>
      <p:sp>
        <p:nvSpPr>
          <p:cNvPr id="612354" name="Rectangle 2">
            <a:extLst>
              <a:ext uri="{FF2B5EF4-FFF2-40B4-BE49-F238E27FC236}">
                <a16:creationId xmlns:a16="http://schemas.microsoft.com/office/drawing/2014/main" id="{7778BD11-3D1E-465C-B7A7-004C179C3502}"/>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TW" altLang="en-US"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61445" name="Text Box 3">
            <a:extLst>
              <a:ext uri="{FF2B5EF4-FFF2-40B4-BE49-F238E27FC236}">
                <a16:creationId xmlns:a16="http://schemas.microsoft.com/office/drawing/2014/main" id="{E8E16CE2-1D2E-4551-92E9-E24674E7EDE4}"/>
              </a:ext>
            </a:extLst>
          </p:cNvPr>
          <p:cNvSpPr txBox="1">
            <a:spLocks noChangeArrowheads="1"/>
          </p:cNvSpPr>
          <p:nvPr/>
        </p:nvSpPr>
        <p:spPr bwMode="auto">
          <a:xfrm>
            <a:off x="228600" y="355600"/>
            <a:ext cx="43719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panose="02020500000000000000" pitchFamily="18" charset="-120"/>
              </a:rPr>
              <a:t>8-4  ARP PACKAGE</a:t>
            </a:r>
          </a:p>
        </p:txBody>
      </p:sp>
      <p:sp>
        <p:nvSpPr>
          <p:cNvPr id="61446" name="Text Box 4">
            <a:extLst>
              <a:ext uri="{FF2B5EF4-FFF2-40B4-BE49-F238E27FC236}">
                <a16:creationId xmlns:a16="http://schemas.microsoft.com/office/drawing/2014/main" id="{1D8A3DE8-5B25-462B-BA41-B5A3F2DFBAF2}"/>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latin typeface="Times New Roman" panose="02020603050405020304" pitchFamily="18" charset="0"/>
              <a:ea typeface="新細明體" panose="02020500000000000000" pitchFamily="18" charset="-120"/>
            </a:endParaRPr>
          </a:p>
        </p:txBody>
      </p:sp>
      <p:sp>
        <p:nvSpPr>
          <p:cNvPr id="61447" name="Rectangle 5">
            <a:extLst>
              <a:ext uri="{FF2B5EF4-FFF2-40B4-BE49-F238E27FC236}">
                <a16:creationId xmlns:a16="http://schemas.microsoft.com/office/drawing/2014/main" id="{4041E45E-75AF-4368-B73C-4813934B54E5}"/>
              </a:ext>
            </a:extLst>
          </p:cNvPr>
          <p:cNvSpPr>
            <a:spLocks noChangeArrowheads="1"/>
          </p:cNvSpPr>
          <p:nvPr/>
        </p:nvSpPr>
        <p:spPr bwMode="auto">
          <a:xfrm>
            <a:off x="381000" y="1524000"/>
            <a:ext cx="85344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800" dirty="0">
                <a:latin typeface="Arial Unicode MS" pitchFamily="34" charset="-120"/>
                <a:ea typeface="新細明體" panose="02020500000000000000" pitchFamily="18" charset="-120"/>
              </a:rPr>
              <a:t>In this section, we give an example of a simplified ARP software package. The purpose is to show the components of a hypothetical ARP package and the relationships between the components. Figure 8.13 shows these components and their interactions. </a:t>
            </a:r>
          </a:p>
          <a:p>
            <a:pPr algn="just"/>
            <a:endParaRPr lang="en-US" altLang="zh-TW" sz="2800" dirty="0">
              <a:latin typeface="Arial Unicode MS" pitchFamily="34" charset="-120"/>
              <a:ea typeface="新細明體" panose="02020500000000000000" pitchFamily="18" charset="-120"/>
            </a:endParaRPr>
          </a:p>
          <a:p>
            <a:pPr algn="just"/>
            <a:r>
              <a:rPr lang="en-US" altLang="zh-TW" sz="2800" dirty="0">
                <a:latin typeface="Arial Unicode MS" pitchFamily="34" charset="-120"/>
                <a:ea typeface="新細明體" panose="02020500000000000000" pitchFamily="18" charset="-120"/>
              </a:rPr>
              <a:t>We can say that this ARP package involves five components: </a:t>
            </a:r>
            <a:r>
              <a:rPr lang="en-US" altLang="zh-TW" sz="2800" dirty="0">
                <a:solidFill>
                  <a:srgbClr val="00B050"/>
                </a:solidFill>
                <a:latin typeface="Arial Unicode MS" pitchFamily="34" charset="-120"/>
                <a:ea typeface="新細明體" panose="02020500000000000000" pitchFamily="18" charset="-120"/>
              </a:rPr>
              <a:t>a cache table, queues, an output module, an input module, and a cache-control module</a:t>
            </a:r>
            <a:r>
              <a:rPr lang="en-US" altLang="zh-TW" sz="2800" dirty="0">
                <a:latin typeface="Arial Unicode MS" pitchFamily="34" charset="-120"/>
                <a:ea typeface="新細明體" panose="02020500000000000000" pitchFamily="18" charset="-120"/>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頁尾版面配置區 3">
            <a:extLst>
              <a:ext uri="{FF2B5EF4-FFF2-40B4-BE49-F238E27FC236}">
                <a16:creationId xmlns:a16="http://schemas.microsoft.com/office/drawing/2014/main" id="{7FEBDCB2-835E-4BBE-A7FA-125594A0B912}"/>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8195" name="投影片編號版面配置區 4">
            <a:extLst>
              <a:ext uri="{FF2B5EF4-FFF2-40B4-BE49-F238E27FC236}">
                <a16:creationId xmlns:a16="http://schemas.microsoft.com/office/drawing/2014/main" id="{9DA5B57B-CCD5-44A1-B253-8123002CBBF9}"/>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E1EF7A3-DBB6-4B5F-BD71-CFFF0E925087}" type="slidenum">
              <a:rPr lang="zh-TW" altLang="en-US" b="0"/>
              <a:pPr/>
              <a:t>39</a:t>
            </a:fld>
            <a:endParaRPr lang="en-US" altLang="zh-TW" b="0"/>
          </a:p>
        </p:txBody>
      </p:sp>
      <p:sp>
        <p:nvSpPr>
          <p:cNvPr id="8196" name="Text Box 2">
            <a:extLst>
              <a:ext uri="{FF2B5EF4-FFF2-40B4-BE49-F238E27FC236}">
                <a16:creationId xmlns:a16="http://schemas.microsoft.com/office/drawing/2014/main" id="{377F9B88-CB91-4D17-A3C3-7FCF21CC51CD}"/>
              </a:ext>
            </a:extLst>
          </p:cNvPr>
          <p:cNvSpPr txBox="1">
            <a:spLocks noChangeArrowheads="1"/>
          </p:cNvSpPr>
          <p:nvPr/>
        </p:nvSpPr>
        <p:spPr bwMode="auto">
          <a:xfrm>
            <a:off x="822325" y="333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latin typeface="Symbol" panose="05050102010706020507" pitchFamily="18" charset="2"/>
              <a:ea typeface="新細明體" panose="02020500000000000000" pitchFamily="18" charset="-120"/>
            </a:endParaRPr>
          </a:p>
        </p:txBody>
      </p:sp>
      <p:sp>
        <p:nvSpPr>
          <p:cNvPr id="569347" name="Text Box 3">
            <a:extLst>
              <a:ext uri="{FF2B5EF4-FFF2-40B4-BE49-F238E27FC236}">
                <a16:creationId xmlns:a16="http://schemas.microsoft.com/office/drawing/2014/main" id="{217BF820-9B82-4B9D-B9D6-8469B6FEDF39}"/>
              </a:ext>
            </a:extLst>
          </p:cNvPr>
          <p:cNvSpPr txBox="1">
            <a:spLocks noChangeArrowheads="1"/>
          </p:cNvSpPr>
          <p:nvPr/>
        </p:nvSpPr>
        <p:spPr bwMode="auto">
          <a:xfrm>
            <a:off x="152400" y="119063"/>
            <a:ext cx="26035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4000">
                <a:solidFill>
                  <a:schemeClr val="folHlink"/>
                </a:solidFill>
                <a:effectLst>
                  <a:outerShdw blurRad="38100" dist="38100" dir="2700000" algn="tl">
                    <a:srgbClr val="C0C0C0"/>
                  </a:outerShdw>
                </a:effectLst>
                <a:latin typeface="Zurich Ex BT" pitchFamily="34" charset="0"/>
                <a:ea typeface="新細明體" panose="02020500000000000000" pitchFamily="18" charset="-120"/>
              </a:rPr>
              <a:t>Chapter </a:t>
            </a:r>
            <a:br>
              <a:rPr lang="en-US" altLang="zh-TW" sz="4000">
                <a:solidFill>
                  <a:schemeClr val="folHlink"/>
                </a:solidFill>
                <a:effectLst>
                  <a:outerShdw blurRad="38100" dist="38100" dir="2700000" algn="tl">
                    <a:srgbClr val="C0C0C0"/>
                  </a:outerShdw>
                </a:effectLst>
                <a:latin typeface="Zurich Ex BT" pitchFamily="34" charset="0"/>
                <a:ea typeface="新細明體" panose="02020500000000000000" pitchFamily="18" charset="-120"/>
              </a:rPr>
            </a:br>
            <a:r>
              <a:rPr lang="en-US" altLang="zh-TW" sz="4000">
                <a:solidFill>
                  <a:schemeClr val="folHlink"/>
                </a:solidFill>
                <a:effectLst>
                  <a:outerShdw blurRad="38100" dist="38100" dir="2700000" algn="tl">
                    <a:srgbClr val="C0C0C0"/>
                  </a:outerShdw>
                </a:effectLst>
                <a:latin typeface="Zurich Ex BT" pitchFamily="34" charset="0"/>
                <a:ea typeface="新細明體" panose="02020500000000000000" pitchFamily="18" charset="-120"/>
              </a:rPr>
              <a:t>Outline</a:t>
            </a:r>
          </a:p>
        </p:txBody>
      </p:sp>
      <p:sp>
        <p:nvSpPr>
          <p:cNvPr id="8198" name="Line 4">
            <a:extLst>
              <a:ext uri="{FF2B5EF4-FFF2-40B4-BE49-F238E27FC236}">
                <a16:creationId xmlns:a16="http://schemas.microsoft.com/office/drawing/2014/main" id="{2F640A76-9193-4E70-8C17-5708515A7335}"/>
              </a:ext>
            </a:extLst>
          </p:cNvPr>
          <p:cNvSpPr>
            <a:spLocks noChangeShapeType="1"/>
          </p:cNvSpPr>
          <p:nvPr/>
        </p:nvSpPr>
        <p:spPr bwMode="auto">
          <a:xfrm>
            <a:off x="2590800" y="228600"/>
            <a:ext cx="0" cy="6172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49" name="Text Box 5">
            <a:extLst>
              <a:ext uri="{FF2B5EF4-FFF2-40B4-BE49-F238E27FC236}">
                <a16:creationId xmlns:a16="http://schemas.microsoft.com/office/drawing/2014/main" id="{210836A1-BC23-4DBF-A5B4-6CC8CFD4E7C3}"/>
              </a:ext>
            </a:extLst>
          </p:cNvPr>
          <p:cNvSpPr txBox="1">
            <a:spLocks noChangeArrowheads="1"/>
          </p:cNvSpPr>
          <p:nvPr/>
        </p:nvSpPr>
        <p:spPr bwMode="auto">
          <a:xfrm>
            <a:off x="2819400" y="152400"/>
            <a:ext cx="44903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i="1">
                <a:solidFill>
                  <a:schemeClr val="bg1">
                    <a:lumMod val="65000"/>
                  </a:schemeClr>
                </a:solidFill>
                <a:effectLst>
                  <a:outerShdw blurRad="38100" dist="38100" dir="2700000" algn="tl">
                    <a:srgbClr val="C0C0C0"/>
                  </a:outerShdw>
                </a:effectLst>
                <a:latin typeface="Adobe Heiti Std R" pitchFamily="34" charset="-128"/>
                <a:ea typeface="新細明體" panose="02020500000000000000" pitchFamily="18" charset="-120"/>
              </a:rPr>
              <a:t>8.1  Address Mapping</a:t>
            </a:r>
          </a:p>
        </p:txBody>
      </p:sp>
      <p:sp>
        <p:nvSpPr>
          <p:cNvPr id="569350" name="Text Box 6">
            <a:extLst>
              <a:ext uri="{FF2B5EF4-FFF2-40B4-BE49-F238E27FC236}">
                <a16:creationId xmlns:a16="http://schemas.microsoft.com/office/drawing/2014/main" id="{58745D60-80F7-4538-996B-7F2FB20C4EF9}"/>
              </a:ext>
            </a:extLst>
          </p:cNvPr>
          <p:cNvSpPr txBox="1">
            <a:spLocks noChangeArrowheads="1"/>
          </p:cNvSpPr>
          <p:nvPr/>
        </p:nvSpPr>
        <p:spPr bwMode="auto">
          <a:xfrm>
            <a:off x="2819400" y="903288"/>
            <a:ext cx="45320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i="1">
                <a:solidFill>
                  <a:schemeClr val="bg1">
                    <a:lumMod val="65000"/>
                  </a:schemeClr>
                </a:solidFill>
                <a:effectLst>
                  <a:outerShdw blurRad="38100" dist="38100" dir="2700000" algn="tl">
                    <a:srgbClr val="C0C0C0"/>
                  </a:outerShdw>
                </a:effectLst>
                <a:latin typeface="Adobe Heiti Std R" pitchFamily="34" charset="-128"/>
                <a:ea typeface="新細明體" panose="02020500000000000000" pitchFamily="18" charset="-120"/>
              </a:rPr>
              <a:t>8.2  The ARP Protocol</a:t>
            </a:r>
          </a:p>
        </p:txBody>
      </p:sp>
      <p:sp>
        <p:nvSpPr>
          <p:cNvPr id="569352" name="Text Box 8">
            <a:extLst>
              <a:ext uri="{FF2B5EF4-FFF2-40B4-BE49-F238E27FC236}">
                <a16:creationId xmlns:a16="http://schemas.microsoft.com/office/drawing/2014/main" id="{1328B0FA-A3BC-48A3-9FCC-22D3EF911515}"/>
              </a:ext>
            </a:extLst>
          </p:cNvPr>
          <p:cNvSpPr txBox="1">
            <a:spLocks noChangeArrowheads="1"/>
          </p:cNvSpPr>
          <p:nvPr/>
        </p:nvSpPr>
        <p:spPr bwMode="auto">
          <a:xfrm>
            <a:off x="2819400" y="3352800"/>
            <a:ext cx="184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endParaRPr lang="zh-TW" altLang="en-US" sz="3200" i="1">
              <a:effectLst>
                <a:outerShdw blurRad="38100" dist="38100" dir="2700000" algn="tl">
                  <a:srgbClr val="C0C0C0"/>
                </a:outerShdw>
              </a:effectLst>
              <a:latin typeface="Adobe Heiti Std R" pitchFamily="34" charset="-128"/>
              <a:ea typeface="新細明體" panose="02020500000000000000" pitchFamily="18" charset="-120"/>
            </a:endParaRPr>
          </a:p>
          <a:p>
            <a:pPr>
              <a:defRPr/>
            </a:pPr>
            <a:endParaRPr lang="zh-TW" altLang="en-US" sz="3200" i="1">
              <a:effectLst>
                <a:outerShdw blurRad="38100" dist="38100" dir="2700000" algn="tl">
                  <a:srgbClr val="C0C0C0"/>
                </a:outerShdw>
              </a:effectLst>
              <a:latin typeface="Adobe Heiti Std R" pitchFamily="34" charset="-128"/>
              <a:ea typeface="新細明體" panose="02020500000000000000" pitchFamily="18" charset="-120"/>
            </a:endParaRPr>
          </a:p>
        </p:txBody>
      </p:sp>
      <p:sp>
        <p:nvSpPr>
          <p:cNvPr id="569353" name="Text Box 9">
            <a:extLst>
              <a:ext uri="{FF2B5EF4-FFF2-40B4-BE49-F238E27FC236}">
                <a16:creationId xmlns:a16="http://schemas.microsoft.com/office/drawing/2014/main" id="{8299FF00-8A28-4D81-A650-8EAF4AD525EC}"/>
              </a:ext>
            </a:extLst>
          </p:cNvPr>
          <p:cNvSpPr txBox="1">
            <a:spLocks noChangeArrowheads="1"/>
          </p:cNvSpPr>
          <p:nvPr/>
        </p:nvSpPr>
        <p:spPr bwMode="auto">
          <a:xfrm>
            <a:off x="2819400" y="1828800"/>
            <a:ext cx="29177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i="1">
                <a:solidFill>
                  <a:schemeClr val="bg1">
                    <a:lumMod val="65000"/>
                  </a:schemeClr>
                </a:solidFill>
                <a:effectLst>
                  <a:outerShdw blurRad="38100" dist="38100" dir="2700000" algn="tl">
                    <a:srgbClr val="C0C0C0"/>
                  </a:outerShdw>
                </a:effectLst>
                <a:latin typeface="Adobe Heiti Std R" pitchFamily="34" charset="-128"/>
                <a:ea typeface="新細明體" panose="02020500000000000000" pitchFamily="18" charset="-120"/>
              </a:rPr>
              <a:t>8.3  ATM ARP</a:t>
            </a:r>
          </a:p>
        </p:txBody>
      </p:sp>
      <p:sp>
        <p:nvSpPr>
          <p:cNvPr id="569354" name="Text Box 10">
            <a:extLst>
              <a:ext uri="{FF2B5EF4-FFF2-40B4-BE49-F238E27FC236}">
                <a16:creationId xmlns:a16="http://schemas.microsoft.com/office/drawing/2014/main" id="{C48B8737-B5F2-48C2-842A-98154327A0CD}"/>
              </a:ext>
            </a:extLst>
          </p:cNvPr>
          <p:cNvSpPr txBox="1">
            <a:spLocks noChangeArrowheads="1"/>
          </p:cNvSpPr>
          <p:nvPr/>
        </p:nvSpPr>
        <p:spPr bwMode="auto">
          <a:xfrm>
            <a:off x="2819400" y="2579688"/>
            <a:ext cx="3479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8.4  ARP Package</a:t>
            </a:r>
          </a:p>
        </p:txBody>
      </p:sp>
    </p:spTree>
    <p:extLst>
      <p:ext uri="{BB962C8B-B14F-4D97-AF65-F5344CB8AC3E}">
        <p14:creationId xmlns:p14="http://schemas.microsoft.com/office/powerpoint/2010/main" val="3976943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頁尾版面配置區 1">
            <a:extLst>
              <a:ext uri="{FF2B5EF4-FFF2-40B4-BE49-F238E27FC236}">
                <a16:creationId xmlns:a16="http://schemas.microsoft.com/office/drawing/2014/main" id="{5B3A542E-ECF0-4E74-81EF-64A5700C84C0}"/>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10243" name="投影片編號版面配置區 2">
            <a:extLst>
              <a:ext uri="{FF2B5EF4-FFF2-40B4-BE49-F238E27FC236}">
                <a16:creationId xmlns:a16="http://schemas.microsoft.com/office/drawing/2014/main" id="{3F27D9E8-8EAD-4ACF-9D37-9A3C0611B3EF}"/>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C48BFE9-A5BC-476C-AC30-E24E28A59617}" type="slidenum">
              <a:rPr lang="zh-TW" altLang="en-US" b="0"/>
              <a:pPr/>
              <a:t>4</a:t>
            </a:fld>
            <a:endParaRPr lang="en-US" altLang="zh-TW" b="0"/>
          </a:p>
        </p:txBody>
      </p:sp>
      <p:sp>
        <p:nvSpPr>
          <p:cNvPr id="571394" name="Rectangle 2">
            <a:extLst>
              <a:ext uri="{FF2B5EF4-FFF2-40B4-BE49-F238E27FC236}">
                <a16:creationId xmlns:a16="http://schemas.microsoft.com/office/drawing/2014/main" id="{DACC38A2-A3F0-4BF8-B0CB-2DE8866E692E}"/>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TW" altLang="en-US"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10245" name="Text Box 3">
            <a:extLst>
              <a:ext uri="{FF2B5EF4-FFF2-40B4-BE49-F238E27FC236}">
                <a16:creationId xmlns:a16="http://schemas.microsoft.com/office/drawing/2014/main" id="{83352268-D40C-49B0-9F5F-5C11EEF301EE}"/>
              </a:ext>
            </a:extLst>
          </p:cNvPr>
          <p:cNvSpPr txBox="1">
            <a:spLocks noChangeArrowheads="1"/>
          </p:cNvSpPr>
          <p:nvPr/>
        </p:nvSpPr>
        <p:spPr bwMode="auto">
          <a:xfrm>
            <a:off x="228600" y="355600"/>
            <a:ext cx="54641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panose="02020500000000000000" pitchFamily="18" charset="-120"/>
              </a:rPr>
              <a:t>8-1  ADDRESS MAPPING</a:t>
            </a:r>
          </a:p>
        </p:txBody>
      </p:sp>
      <p:sp>
        <p:nvSpPr>
          <p:cNvPr id="10246" name="Text Box 4">
            <a:extLst>
              <a:ext uri="{FF2B5EF4-FFF2-40B4-BE49-F238E27FC236}">
                <a16:creationId xmlns:a16="http://schemas.microsoft.com/office/drawing/2014/main" id="{B0B54A43-1381-45F9-8971-EABBEBEF1BA4}"/>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latin typeface="Times New Roman" panose="02020603050405020304" pitchFamily="18" charset="0"/>
              <a:ea typeface="新細明體" panose="02020500000000000000" pitchFamily="18" charset="-120"/>
            </a:endParaRPr>
          </a:p>
        </p:txBody>
      </p:sp>
      <p:sp>
        <p:nvSpPr>
          <p:cNvPr id="10247" name="Rectangle 5">
            <a:extLst>
              <a:ext uri="{FF2B5EF4-FFF2-40B4-BE49-F238E27FC236}">
                <a16:creationId xmlns:a16="http://schemas.microsoft.com/office/drawing/2014/main" id="{85672A66-642A-40E1-B750-92AFB9FA9F94}"/>
              </a:ext>
            </a:extLst>
          </p:cNvPr>
          <p:cNvSpPr>
            <a:spLocks noChangeArrowheads="1"/>
          </p:cNvSpPr>
          <p:nvPr/>
        </p:nvSpPr>
        <p:spPr bwMode="auto">
          <a:xfrm>
            <a:off x="381000" y="15240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800">
                <a:latin typeface="Arial Unicode MS" pitchFamily="34" charset="-120"/>
                <a:ea typeface="新細明體" panose="02020500000000000000" pitchFamily="18" charset="-120"/>
              </a:rPr>
              <a:t>The delivery of a packet to a host or a router requires two levels of addressing: </a:t>
            </a:r>
            <a:r>
              <a:rPr lang="en-US" altLang="zh-TW" sz="2800" i="1">
                <a:solidFill>
                  <a:schemeClr val="hlink"/>
                </a:solidFill>
                <a:latin typeface="Arial Unicode MS" pitchFamily="34" charset="-120"/>
                <a:ea typeface="新細明體" panose="02020500000000000000" pitchFamily="18" charset="-120"/>
              </a:rPr>
              <a:t>logical</a:t>
            </a:r>
            <a:r>
              <a:rPr lang="en-US" altLang="zh-TW" sz="2800">
                <a:latin typeface="Arial Unicode MS" pitchFamily="34" charset="-120"/>
                <a:ea typeface="新細明體" panose="02020500000000000000" pitchFamily="18" charset="-120"/>
              </a:rPr>
              <a:t> and </a:t>
            </a:r>
            <a:r>
              <a:rPr lang="en-US" altLang="zh-TW" sz="2800" i="1">
                <a:solidFill>
                  <a:schemeClr val="hlink"/>
                </a:solidFill>
                <a:latin typeface="Arial Unicode MS" pitchFamily="34" charset="-120"/>
                <a:ea typeface="新細明體" panose="02020500000000000000" pitchFamily="18" charset="-120"/>
              </a:rPr>
              <a:t>physical</a:t>
            </a:r>
            <a:r>
              <a:rPr lang="en-US" altLang="zh-TW" sz="2800">
                <a:latin typeface="Arial Unicode MS" pitchFamily="34" charset="-120"/>
                <a:ea typeface="新細明體" panose="02020500000000000000" pitchFamily="18" charset="-120"/>
              </a:rPr>
              <a:t>. We need to be able to map a logical address to its corresponding physical address and vice versa. These can be done using either </a:t>
            </a:r>
            <a:r>
              <a:rPr lang="en-US" altLang="zh-TW" sz="2800" i="1">
                <a:solidFill>
                  <a:schemeClr val="hlink"/>
                </a:solidFill>
                <a:latin typeface="Arial Unicode MS" pitchFamily="34" charset="-120"/>
                <a:ea typeface="新細明體" panose="02020500000000000000" pitchFamily="18" charset="-120"/>
              </a:rPr>
              <a:t>static</a:t>
            </a:r>
            <a:r>
              <a:rPr lang="en-US" altLang="zh-TW" sz="2800">
                <a:latin typeface="Arial Unicode MS" pitchFamily="34" charset="-120"/>
                <a:ea typeface="新細明體" panose="02020500000000000000" pitchFamily="18" charset="-120"/>
              </a:rPr>
              <a:t> or </a:t>
            </a:r>
            <a:r>
              <a:rPr lang="en-US" altLang="zh-TW" sz="2800" i="1">
                <a:solidFill>
                  <a:schemeClr val="hlink"/>
                </a:solidFill>
                <a:latin typeface="Arial Unicode MS" pitchFamily="34" charset="-120"/>
                <a:ea typeface="新細明體" panose="02020500000000000000" pitchFamily="18" charset="-120"/>
              </a:rPr>
              <a:t>dynamic</a:t>
            </a:r>
            <a:r>
              <a:rPr lang="en-US" altLang="zh-TW" sz="2800">
                <a:latin typeface="Arial Unicode MS" pitchFamily="34" charset="-120"/>
                <a:ea typeface="新細明體" panose="02020500000000000000" pitchFamily="18" charset="-120"/>
              </a:rPr>
              <a:t> mapping.</a:t>
            </a:r>
          </a:p>
          <a:p>
            <a:pPr algn="just"/>
            <a:r>
              <a:rPr lang="en-US" altLang="zh-TW" sz="2800">
                <a:latin typeface="Arial Unicode MS" pitchFamily="34" charset="-120"/>
                <a:ea typeface="新細明體" panose="02020500000000000000" pitchFamily="18" charset="-120"/>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63490" name="頁尾版面配置區 1">
            <a:extLst>
              <a:ext uri="{FF2B5EF4-FFF2-40B4-BE49-F238E27FC236}">
                <a16:creationId xmlns:a16="http://schemas.microsoft.com/office/drawing/2014/main" id="{3DD87D74-17E3-4A2F-98D2-4B999C1F2990}"/>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63491" name="投影片編號版面配置區 2">
            <a:extLst>
              <a:ext uri="{FF2B5EF4-FFF2-40B4-BE49-F238E27FC236}">
                <a16:creationId xmlns:a16="http://schemas.microsoft.com/office/drawing/2014/main" id="{CD14A4B8-4FD4-4024-99C6-5C8C8C445963}"/>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87C7950-C846-4BE8-87EA-9FB66E9B0162}" type="slidenum">
              <a:rPr lang="zh-TW" altLang="en-US" b="0"/>
              <a:pPr/>
              <a:t>40</a:t>
            </a:fld>
            <a:endParaRPr lang="en-US" altLang="zh-TW" b="0"/>
          </a:p>
        </p:txBody>
      </p:sp>
      <p:sp>
        <p:nvSpPr>
          <p:cNvPr id="614402" name="Text Box 2">
            <a:extLst>
              <a:ext uri="{FF2B5EF4-FFF2-40B4-BE49-F238E27FC236}">
                <a16:creationId xmlns:a16="http://schemas.microsoft.com/office/drawing/2014/main" id="{3BA222DE-9C24-41F3-88C7-9F113346939B}"/>
              </a:ext>
            </a:extLst>
          </p:cNvPr>
          <p:cNvSpPr txBox="1">
            <a:spLocks noChangeArrowheads="1"/>
          </p:cNvSpPr>
          <p:nvPr/>
        </p:nvSpPr>
        <p:spPr bwMode="auto">
          <a:xfrm>
            <a:off x="228600" y="152400"/>
            <a:ext cx="5468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i="1">
                <a:solidFill>
                  <a:schemeClr val="hlink"/>
                </a:solidFill>
                <a:effectLst>
                  <a:outerShdw blurRad="38100" dist="38100" dir="2700000" algn="tl">
                    <a:srgbClr val="000000"/>
                  </a:outerShdw>
                </a:effectLst>
                <a:latin typeface="Times" panose="02020603050405020304" pitchFamily="18" charset="0"/>
                <a:ea typeface="新細明體" panose="02020500000000000000" pitchFamily="18" charset="-120"/>
              </a:rPr>
              <a:t>Topics Discussed in the Section</a:t>
            </a:r>
          </a:p>
        </p:txBody>
      </p:sp>
      <p:sp>
        <p:nvSpPr>
          <p:cNvPr id="63493" name="Text Box 3">
            <a:extLst>
              <a:ext uri="{FF2B5EF4-FFF2-40B4-BE49-F238E27FC236}">
                <a16:creationId xmlns:a16="http://schemas.microsoft.com/office/drawing/2014/main" id="{A85BECA6-1B95-4D62-93CE-134F99A061A2}"/>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latin typeface="Times New Roman" panose="02020603050405020304" pitchFamily="18" charset="0"/>
              <a:ea typeface="新細明體" panose="02020500000000000000" pitchFamily="18" charset="-120"/>
            </a:endParaRPr>
          </a:p>
        </p:txBody>
      </p:sp>
      <p:sp>
        <p:nvSpPr>
          <p:cNvPr id="614404" name="Rectangle 4">
            <a:extLst>
              <a:ext uri="{FF2B5EF4-FFF2-40B4-BE49-F238E27FC236}">
                <a16:creationId xmlns:a16="http://schemas.microsoft.com/office/drawing/2014/main" id="{F0107E82-863A-4199-8977-C825618F70B2}"/>
              </a:ext>
            </a:extLst>
          </p:cNvPr>
          <p:cNvSpPr>
            <a:spLocks noChangeArrowheads="1"/>
          </p:cNvSpPr>
          <p:nvPr/>
        </p:nvSpPr>
        <p:spPr bwMode="auto">
          <a:xfrm>
            <a:off x="304800" y="989013"/>
            <a:ext cx="8382000" cy="257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10000"/>
              </a:spcBef>
              <a:spcAft>
                <a:spcPct val="10000"/>
              </a:spcAft>
              <a:buClr>
                <a:schemeClr val="tx1"/>
              </a:buClr>
              <a:buSzPct val="117000"/>
              <a:buFont typeface="Wingdings" panose="05000000000000000000" pitchFamily="2" charset="2"/>
              <a:buChar char="ü"/>
            </a:pPr>
            <a:r>
              <a:rPr lang="zh-TW" altLang="en-US" sz="2800">
                <a:solidFill>
                  <a:srgbClr val="0033CC"/>
                </a:solidFill>
                <a:latin typeface="Times New Roman" panose="02020603050405020304" pitchFamily="18" charset="0"/>
                <a:ea typeface="新細明體" panose="02020500000000000000" pitchFamily="18" charset="-120"/>
              </a:rPr>
              <a:t> </a:t>
            </a:r>
            <a:r>
              <a:rPr lang="en-US" altLang="zh-TW" sz="2800">
                <a:solidFill>
                  <a:srgbClr val="0033CC"/>
                </a:solidFill>
                <a:latin typeface="Times New Roman" panose="02020603050405020304" pitchFamily="18" charset="0"/>
                <a:ea typeface="新細明體" panose="02020500000000000000" pitchFamily="18" charset="-120"/>
              </a:rPr>
              <a:t>Cache Table</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 Queues</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 Output Module</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 Input Module</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 Cache-Control Module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頁尾版面配置區 1">
            <a:extLst>
              <a:ext uri="{FF2B5EF4-FFF2-40B4-BE49-F238E27FC236}">
                <a16:creationId xmlns:a16="http://schemas.microsoft.com/office/drawing/2014/main" id="{C5E5FA65-300D-4471-BD14-AA9B3CAEBB8A}"/>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65539" name="投影片編號版面配置區 2">
            <a:extLst>
              <a:ext uri="{FF2B5EF4-FFF2-40B4-BE49-F238E27FC236}">
                <a16:creationId xmlns:a16="http://schemas.microsoft.com/office/drawing/2014/main" id="{8F6848BC-D5C6-4CEE-BFC9-27D5E1A6D0A3}"/>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0E4CBEC-F981-46EE-B3E7-815C9A7CACB3}" type="slidenum">
              <a:rPr lang="zh-TW" altLang="en-US" b="0"/>
              <a:pPr/>
              <a:t>41</a:t>
            </a:fld>
            <a:endParaRPr lang="en-US" altLang="zh-TW" b="0"/>
          </a:p>
        </p:txBody>
      </p:sp>
      <p:sp>
        <p:nvSpPr>
          <p:cNvPr id="65540" name="Text Box 2">
            <a:extLst>
              <a:ext uri="{FF2B5EF4-FFF2-40B4-BE49-F238E27FC236}">
                <a16:creationId xmlns:a16="http://schemas.microsoft.com/office/drawing/2014/main" id="{7535D509-17E2-48D9-9BD5-4C9D7EDBC86A}"/>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8.13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ARP components</a:t>
            </a:r>
          </a:p>
        </p:txBody>
      </p:sp>
      <p:sp>
        <p:nvSpPr>
          <p:cNvPr id="65541" name="Rectangle 3">
            <a:extLst>
              <a:ext uri="{FF2B5EF4-FFF2-40B4-BE49-F238E27FC236}">
                <a16:creationId xmlns:a16="http://schemas.microsoft.com/office/drawing/2014/main" id="{412BD208-3798-4E74-BAC1-E851D36091D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65542" name="Rectangle 4">
            <a:extLst>
              <a:ext uri="{FF2B5EF4-FFF2-40B4-BE49-F238E27FC236}">
                <a16:creationId xmlns:a16="http://schemas.microsoft.com/office/drawing/2014/main" id="{5D731130-7193-4FF1-875F-88DF6C6AE66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65543" name="Rectangle 5">
            <a:extLst>
              <a:ext uri="{FF2B5EF4-FFF2-40B4-BE49-F238E27FC236}">
                <a16:creationId xmlns:a16="http://schemas.microsoft.com/office/drawing/2014/main" id="{A6351A51-9B69-4662-9E4F-D478AA005D2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65544" name="Rectangle 6">
            <a:extLst>
              <a:ext uri="{FF2B5EF4-FFF2-40B4-BE49-F238E27FC236}">
                <a16:creationId xmlns:a16="http://schemas.microsoft.com/office/drawing/2014/main" id="{162D5D7A-F67A-45A4-B64D-1D407541C7D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65545" name="Rectangle 7">
            <a:extLst>
              <a:ext uri="{FF2B5EF4-FFF2-40B4-BE49-F238E27FC236}">
                <a16:creationId xmlns:a16="http://schemas.microsoft.com/office/drawing/2014/main" id="{FD8D8333-9C44-4B42-BB00-F09DF3FB9AF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65546" name="Rectangle 8">
            <a:extLst>
              <a:ext uri="{FF2B5EF4-FFF2-40B4-BE49-F238E27FC236}">
                <a16:creationId xmlns:a16="http://schemas.microsoft.com/office/drawing/2014/main" id="{38F9EFA5-6559-47DB-9690-84DD2538531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65547" name="Rectangle 9">
            <a:extLst>
              <a:ext uri="{FF2B5EF4-FFF2-40B4-BE49-F238E27FC236}">
                <a16:creationId xmlns:a16="http://schemas.microsoft.com/office/drawing/2014/main" id="{E29097C0-E811-4061-A860-E073EF2754A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pic>
        <p:nvPicPr>
          <p:cNvPr id="65548" name="Picture 11">
            <a:extLst>
              <a:ext uri="{FF2B5EF4-FFF2-40B4-BE49-F238E27FC236}">
                <a16:creationId xmlns:a16="http://schemas.microsoft.com/office/drawing/2014/main" id="{307F7BBA-0D0A-42AA-BA35-F18AAE3F5F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096963"/>
            <a:ext cx="8070850" cy="507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頁尾版面配置區 1">
            <a:extLst>
              <a:ext uri="{FF2B5EF4-FFF2-40B4-BE49-F238E27FC236}">
                <a16:creationId xmlns:a16="http://schemas.microsoft.com/office/drawing/2014/main" id="{272A3601-9FC5-4B03-B7E8-D0946D8F7267}"/>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67587" name="投影片編號版面配置區 2">
            <a:extLst>
              <a:ext uri="{FF2B5EF4-FFF2-40B4-BE49-F238E27FC236}">
                <a16:creationId xmlns:a16="http://schemas.microsoft.com/office/drawing/2014/main" id="{A8AEA732-5FAB-4D15-BF05-287F5AF8C2F1}"/>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B189ECB-C159-4AF0-BFA2-FAEF25C1B130}" type="slidenum">
              <a:rPr lang="zh-TW" altLang="en-US" b="0"/>
              <a:pPr/>
              <a:t>42</a:t>
            </a:fld>
            <a:endParaRPr lang="en-US" altLang="zh-TW" b="0"/>
          </a:p>
        </p:txBody>
      </p:sp>
      <p:grpSp>
        <p:nvGrpSpPr>
          <p:cNvPr id="67588" name="Group 2">
            <a:extLst>
              <a:ext uri="{FF2B5EF4-FFF2-40B4-BE49-F238E27FC236}">
                <a16:creationId xmlns:a16="http://schemas.microsoft.com/office/drawing/2014/main" id="{0E174BE2-BAC9-4E67-AB00-EC51C6B2F812}"/>
              </a:ext>
            </a:extLst>
          </p:cNvPr>
          <p:cNvGrpSpPr>
            <a:grpSpLocks/>
          </p:cNvGrpSpPr>
          <p:nvPr/>
        </p:nvGrpSpPr>
        <p:grpSpPr bwMode="auto">
          <a:xfrm>
            <a:off x="228600" y="228600"/>
            <a:ext cx="8458200" cy="5791200"/>
            <a:chOff x="144" y="144"/>
            <a:chExt cx="5328" cy="3648"/>
          </a:xfrm>
        </p:grpSpPr>
        <p:grpSp>
          <p:nvGrpSpPr>
            <p:cNvPr id="67590" name="Group 3">
              <a:extLst>
                <a:ext uri="{FF2B5EF4-FFF2-40B4-BE49-F238E27FC236}">
                  <a16:creationId xmlns:a16="http://schemas.microsoft.com/office/drawing/2014/main" id="{97C03678-D06C-43F6-8FEF-3E12AF19B463}"/>
                </a:ext>
              </a:extLst>
            </p:cNvPr>
            <p:cNvGrpSpPr>
              <a:grpSpLocks/>
            </p:cNvGrpSpPr>
            <p:nvPr/>
          </p:nvGrpSpPr>
          <p:grpSpPr bwMode="auto">
            <a:xfrm>
              <a:off x="144" y="144"/>
              <a:ext cx="432" cy="3648"/>
              <a:chOff x="48" y="48"/>
              <a:chExt cx="576" cy="3984"/>
            </a:xfrm>
          </p:grpSpPr>
          <p:sp>
            <p:nvSpPr>
              <p:cNvPr id="67609" name="Rectangle 4">
                <a:extLst>
                  <a:ext uri="{FF2B5EF4-FFF2-40B4-BE49-F238E27FC236}">
                    <a16:creationId xmlns:a16="http://schemas.microsoft.com/office/drawing/2014/main" id="{AF24059B-6B1C-4340-9822-77F041FA70A2}"/>
                  </a:ext>
                </a:extLst>
              </p:cNvPr>
              <p:cNvSpPr>
                <a:spLocks noChangeArrowheads="1"/>
              </p:cNvSpPr>
              <p:nvPr/>
            </p:nvSpPr>
            <p:spPr bwMode="auto">
              <a:xfrm>
                <a:off x="240"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67610" name="Rectangle 5">
                <a:extLst>
                  <a:ext uri="{FF2B5EF4-FFF2-40B4-BE49-F238E27FC236}">
                    <a16:creationId xmlns:a16="http://schemas.microsoft.com/office/drawing/2014/main" id="{ABE6AC3F-29AB-4BC2-BB9A-3B821073FB3C}"/>
                  </a:ext>
                </a:extLst>
              </p:cNvPr>
              <p:cNvSpPr>
                <a:spLocks noChangeArrowheads="1"/>
              </p:cNvSpPr>
              <p:nvPr/>
            </p:nvSpPr>
            <p:spPr bwMode="auto">
              <a:xfrm>
                <a:off x="48"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67611" name="Rectangle 6">
                <a:extLst>
                  <a:ext uri="{FF2B5EF4-FFF2-40B4-BE49-F238E27FC236}">
                    <a16:creationId xmlns:a16="http://schemas.microsoft.com/office/drawing/2014/main" id="{0A8E4B1B-1A0B-4D19-B5A4-84AEDD03C86D}"/>
                  </a:ext>
                </a:extLst>
              </p:cNvPr>
              <p:cNvSpPr>
                <a:spLocks noChangeArrowheads="1"/>
              </p:cNvSpPr>
              <p:nvPr/>
            </p:nvSpPr>
            <p:spPr bwMode="auto">
              <a:xfrm>
                <a:off x="432"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grpSp>
        <p:grpSp>
          <p:nvGrpSpPr>
            <p:cNvPr id="67591" name="Group 7">
              <a:extLst>
                <a:ext uri="{FF2B5EF4-FFF2-40B4-BE49-F238E27FC236}">
                  <a16:creationId xmlns:a16="http://schemas.microsoft.com/office/drawing/2014/main" id="{9E1B6B0E-93F6-4C3F-9FFB-83A49D3AE80E}"/>
                </a:ext>
              </a:extLst>
            </p:cNvPr>
            <p:cNvGrpSpPr>
              <a:grpSpLocks/>
            </p:cNvGrpSpPr>
            <p:nvPr/>
          </p:nvGrpSpPr>
          <p:grpSpPr bwMode="auto">
            <a:xfrm>
              <a:off x="144" y="144"/>
              <a:ext cx="5328" cy="336"/>
              <a:chOff x="0" y="144"/>
              <a:chExt cx="5760" cy="432"/>
            </a:xfrm>
          </p:grpSpPr>
          <p:sp>
            <p:nvSpPr>
              <p:cNvPr id="67606" name="Rectangle 8">
                <a:extLst>
                  <a:ext uri="{FF2B5EF4-FFF2-40B4-BE49-F238E27FC236}">
                    <a16:creationId xmlns:a16="http://schemas.microsoft.com/office/drawing/2014/main" id="{30483EBF-67C4-47F2-B2F6-D9B8479DE4D0}"/>
                  </a:ext>
                </a:extLst>
              </p:cNvPr>
              <p:cNvSpPr>
                <a:spLocks noChangeArrowheads="1"/>
              </p:cNvSpPr>
              <p:nvPr/>
            </p:nvSpPr>
            <p:spPr bwMode="auto">
              <a:xfrm>
                <a:off x="0" y="144"/>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67607" name="Rectangle 9">
                <a:extLst>
                  <a:ext uri="{FF2B5EF4-FFF2-40B4-BE49-F238E27FC236}">
                    <a16:creationId xmlns:a16="http://schemas.microsoft.com/office/drawing/2014/main" id="{F8BE9935-FDE9-45C9-9F96-C95EA1F30EF4}"/>
                  </a:ext>
                </a:extLst>
              </p:cNvPr>
              <p:cNvSpPr>
                <a:spLocks noChangeArrowheads="1"/>
              </p:cNvSpPr>
              <p:nvPr/>
            </p:nvSpPr>
            <p:spPr bwMode="auto">
              <a:xfrm>
                <a:off x="0" y="288"/>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67608" name="Rectangle 10">
                <a:extLst>
                  <a:ext uri="{FF2B5EF4-FFF2-40B4-BE49-F238E27FC236}">
                    <a16:creationId xmlns:a16="http://schemas.microsoft.com/office/drawing/2014/main" id="{D13AD734-0421-478B-84A7-F7A5109F103A}"/>
                  </a:ext>
                </a:extLst>
              </p:cNvPr>
              <p:cNvSpPr>
                <a:spLocks noChangeArrowheads="1"/>
              </p:cNvSpPr>
              <p:nvPr/>
            </p:nvSpPr>
            <p:spPr bwMode="auto">
              <a:xfrm>
                <a:off x="0" y="432"/>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grpSp>
        <p:grpSp>
          <p:nvGrpSpPr>
            <p:cNvPr id="67592" name="Group 11">
              <a:extLst>
                <a:ext uri="{FF2B5EF4-FFF2-40B4-BE49-F238E27FC236}">
                  <a16:creationId xmlns:a16="http://schemas.microsoft.com/office/drawing/2014/main" id="{6726E2E1-5D2B-4048-83D9-0E7A24DC6C64}"/>
                </a:ext>
              </a:extLst>
            </p:cNvPr>
            <p:cNvGrpSpPr>
              <a:grpSpLocks/>
            </p:cNvGrpSpPr>
            <p:nvPr/>
          </p:nvGrpSpPr>
          <p:grpSpPr bwMode="auto">
            <a:xfrm>
              <a:off x="144" y="144"/>
              <a:ext cx="432" cy="336"/>
              <a:chOff x="144" y="144"/>
              <a:chExt cx="432" cy="336"/>
            </a:xfrm>
          </p:grpSpPr>
          <p:grpSp>
            <p:nvGrpSpPr>
              <p:cNvPr id="67593" name="Group 12">
                <a:extLst>
                  <a:ext uri="{FF2B5EF4-FFF2-40B4-BE49-F238E27FC236}">
                    <a16:creationId xmlns:a16="http://schemas.microsoft.com/office/drawing/2014/main" id="{F857F175-501F-4B43-B031-C3EBC4A13832}"/>
                  </a:ext>
                </a:extLst>
              </p:cNvPr>
              <p:cNvGrpSpPr>
                <a:grpSpLocks/>
              </p:cNvGrpSpPr>
              <p:nvPr/>
            </p:nvGrpSpPr>
            <p:grpSpPr bwMode="auto">
              <a:xfrm>
                <a:off x="144" y="256"/>
                <a:ext cx="432" cy="112"/>
                <a:chOff x="288" y="256"/>
                <a:chExt cx="432" cy="112"/>
              </a:xfrm>
            </p:grpSpPr>
            <p:sp>
              <p:nvSpPr>
                <p:cNvPr id="585741" name="Rectangle 13">
                  <a:extLst>
                    <a:ext uri="{FF2B5EF4-FFF2-40B4-BE49-F238E27FC236}">
                      <a16:creationId xmlns:a16="http://schemas.microsoft.com/office/drawing/2014/main" id="{4117C005-5B84-45C9-A42D-1FD14027EACF}"/>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585742" name="Rectangle 14">
                  <a:extLst>
                    <a:ext uri="{FF2B5EF4-FFF2-40B4-BE49-F238E27FC236}">
                      <a16:creationId xmlns:a16="http://schemas.microsoft.com/office/drawing/2014/main" id="{BFD8FA83-1B0E-4126-8680-22CD36C5B492}"/>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585743" name="Rectangle 15">
                  <a:extLst>
                    <a:ext uri="{FF2B5EF4-FFF2-40B4-BE49-F238E27FC236}">
                      <a16:creationId xmlns:a16="http://schemas.microsoft.com/office/drawing/2014/main" id="{C55ADE75-08FA-4C4F-BAEE-A64811AC2805}"/>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nvGrpSpPr>
              <p:cNvPr id="67594" name="Group 16">
                <a:extLst>
                  <a:ext uri="{FF2B5EF4-FFF2-40B4-BE49-F238E27FC236}">
                    <a16:creationId xmlns:a16="http://schemas.microsoft.com/office/drawing/2014/main" id="{6CAF97C0-F886-4748-A2AB-71207F9BE021}"/>
                  </a:ext>
                </a:extLst>
              </p:cNvPr>
              <p:cNvGrpSpPr>
                <a:grpSpLocks/>
              </p:cNvGrpSpPr>
              <p:nvPr/>
            </p:nvGrpSpPr>
            <p:grpSpPr bwMode="auto">
              <a:xfrm>
                <a:off x="144" y="144"/>
                <a:ext cx="432" cy="336"/>
                <a:chOff x="144" y="144"/>
                <a:chExt cx="432" cy="336"/>
              </a:xfrm>
            </p:grpSpPr>
            <p:grpSp>
              <p:nvGrpSpPr>
                <p:cNvPr id="67595" name="Group 17">
                  <a:extLst>
                    <a:ext uri="{FF2B5EF4-FFF2-40B4-BE49-F238E27FC236}">
                      <a16:creationId xmlns:a16="http://schemas.microsoft.com/office/drawing/2014/main" id="{9EAEC8B6-A902-4956-982F-C28CECA49027}"/>
                    </a:ext>
                  </a:extLst>
                </p:cNvPr>
                <p:cNvGrpSpPr>
                  <a:grpSpLocks/>
                </p:cNvGrpSpPr>
                <p:nvPr/>
              </p:nvGrpSpPr>
              <p:grpSpPr bwMode="auto">
                <a:xfrm>
                  <a:off x="144" y="144"/>
                  <a:ext cx="432" cy="112"/>
                  <a:chOff x="288" y="256"/>
                  <a:chExt cx="432" cy="112"/>
                </a:xfrm>
              </p:grpSpPr>
              <p:sp>
                <p:nvSpPr>
                  <p:cNvPr id="585746" name="Rectangle 18">
                    <a:extLst>
                      <a:ext uri="{FF2B5EF4-FFF2-40B4-BE49-F238E27FC236}">
                        <a16:creationId xmlns:a16="http://schemas.microsoft.com/office/drawing/2014/main" id="{6D82DA95-BB8A-4FC0-8D53-FEF7E50EDB27}"/>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585747" name="Rectangle 19">
                    <a:extLst>
                      <a:ext uri="{FF2B5EF4-FFF2-40B4-BE49-F238E27FC236}">
                        <a16:creationId xmlns:a16="http://schemas.microsoft.com/office/drawing/2014/main" id="{D3D98EA8-489E-4603-9A99-746A2EC5A866}"/>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585748" name="Rectangle 20">
                    <a:extLst>
                      <a:ext uri="{FF2B5EF4-FFF2-40B4-BE49-F238E27FC236}">
                        <a16:creationId xmlns:a16="http://schemas.microsoft.com/office/drawing/2014/main" id="{7B5E1200-6C5E-45F0-A290-2644EB2FD665}"/>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nvGrpSpPr>
                <p:cNvPr id="67596" name="Group 21">
                  <a:extLst>
                    <a:ext uri="{FF2B5EF4-FFF2-40B4-BE49-F238E27FC236}">
                      <a16:creationId xmlns:a16="http://schemas.microsoft.com/office/drawing/2014/main" id="{9C65F31F-6028-4B25-B4F7-FDF60A52C51C}"/>
                    </a:ext>
                  </a:extLst>
                </p:cNvPr>
                <p:cNvGrpSpPr>
                  <a:grpSpLocks/>
                </p:cNvGrpSpPr>
                <p:nvPr/>
              </p:nvGrpSpPr>
              <p:grpSpPr bwMode="auto">
                <a:xfrm>
                  <a:off x="144" y="368"/>
                  <a:ext cx="432" cy="112"/>
                  <a:chOff x="288" y="256"/>
                  <a:chExt cx="432" cy="112"/>
                </a:xfrm>
              </p:grpSpPr>
              <p:sp>
                <p:nvSpPr>
                  <p:cNvPr id="585750" name="Rectangle 22">
                    <a:extLst>
                      <a:ext uri="{FF2B5EF4-FFF2-40B4-BE49-F238E27FC236}">
                        <a16:creationId xmlns:a16="http://schemas.microsoft.com/office/drawing/2014/main" id="{84BE89CE-4910-49D6-9F8E-227D2A8C8A82}"/>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585751" name="Rectangle 23">
                    <a:extLst>
                      <a:ext uri="{FF2B5EF4-FFF2-40B4-BE49-F238E27FC236}">
                        <a16:creationId xmlns:a16="http://schemas.microsoft.com/office/drawing/2014/main" id="{F7426371-DB0C-4027-89F6-0B5A79B97292}"/>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585752" name="Rectangle 24">
                    <a:extLst>
                      <a:ext uri="{FF2B5EF4-FFF2-40B4-BE49-F238E27FC236}">
                        <a16:creationId xmlns:a16="http://schemas.microsoft.com/office/drawing/2014/main" id="{74909EA1-9C34-45A3-8217-AFBA357AFED4}"/>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grpSp>
      </p:grpSp>
      <p:pic>
        <p:nvPicPr>
          <p:cNvPr id="67589" name="Picture 26">
            <a:extLst>
              <a:ext uri="{FF2B5EF4-FFF2-40B4-BE49-F238E27FC236}">
                <a16:creationId xmlns:a16="http://schemas.microsoft.com/office/drawing/2014/main" id="{D20BE191-4867-42CA-94B5-A30C5C46D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3" y="812800"/>
            <a:ext cx="4735512" cy="553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a:extLst>
              <a:ext uri="{FF2B5EF4-FFF2-40B4-BE49-F238E27FC236}">
                <a16:creationId xmlns:a16="http://schemas.microsoft.com/office/drawing/2014/main" id="{80C42AD0-452F-4C46-B4DA-91B4D0AFCE34}"/>
              </a:ext>
            </a:extLst>
          </p:cNvPr>
          <p:cNvPicPr>
            <a:picLocks noChangeAspect="1"/>
          </p:cNvPicPr>
          <p:nvPr/>
        </p:nvPicPr>
        <p:blipFill>
          <a:blip r:embed="rId4"/>
          <a:stretch>
            <a:fillRect/>
          </a:stretch>
        </p:blipFill>
        <p:spPr>
          <a:xfrm>
            <a:off x="4444690" y="862166"/>
            <a:ext cx="4644836" cy="5610072"/>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頁尾版面配置區 1">
            <a:extLst>
              <a:ext uri="{FF2B5EF4-FFF2-40B4-BE49-F238E27FC236}">
                <a16:creationId xmlns:a16="http://schemas.microsoft.com/office/drawing/2014/main" id="{6F2242FA-EF28-41BB-B3F1-F85EF8D6E895}"/>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69635" name="投影片編號版面配置區 2">
            <a:extLst>
              <a:ext uri="{FF2B5EF4-FFF2-40B4-BE49-F238E27FC236}">
                <a16:creationId xmlns:a16="http://schemas.microsoft.com/office/drawing/2014/main" id="{10D738BC-1AA1-408F-8A33-EF6AA8802F10}"/>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F74DC2F-2C54-4F74-A0AE-8A9BE0083169}" type="slidenum">
              <a:rPr lang="zh-TW" altLang="en-US" b="0"/>
              <a:pPr/>
              <a:t>43</a:t>
            </a:fld>
            <a:endParaRPr lang="en-US" altLang="zh-TW" b="0"/>
          </a:p>
        </p:txBody>
      </p:sp>
      <p:grpSp>
        <p:nvGrpSpPr>
          <p:cNvPr id="69636" name="Group 2">
            <a:extLst>
              <a:ext uri="{FF2B5EF4-FFF2-40B4-BE49-F238E27FC236}">
                <a16:creationId xmlns:a16="http://schemas.microsoft.com/office/drawing/2014/main" id="{AF577DC5-50C4-479D-862D-BC49C92DEA83}"/>
              </a:ext>
            </a:extLst>
          </p:cNvPr>
          <p:cNvGrpSpPr>
            <a:grpSpLocks/>
          </p:cNvGrpSpPr>
          <p:nvPr/>
        </p:nvGrpSpPr>
        <p:grpSpPr bwMode="auto">
          <a:xfrm>
            <a:off x="228600" y="228600"/>
            <a:ext cx="8458200" cy="5791200"/>
            <a:chOff x="144" y="144"/>
            <a:chExt cx="5328" cy="3648"/>
          </a:xfrm>
        </p:grpSpPr>
        <p:grpSp>
          <p:nvGrpSpPr>
            <p:cNvPr id="69638" name="Group 3">
              <a:extLst>
                <a:ext uri="{FF2B5EF4-FFF2-40B4-BE49-F238E27FC236}">
                  <a16:creationId xmlns:a16="http://schemas.microsoft.com/office/drawing/2014/main" id="{DE41FAE6-A9DF-4CA7-8D09-05971CF42920}"/>
                </a:ext>
              </a:extLst>
            </p:cNvPr>
            <p:cNvGrpSpPr>
              <a:grpSpLocks/>
            </p:cNvGrpSpPr>
            <p:nvPr/>
          </p:nvGrpSpPr>
          <p:grpSpPr bwMode="auto">
            <a:xfrm>
              <a:off x="144" y="144"/>
              <a:ext cx="432" cy="3648"/>
              <a:chOff x="48" y="48"/>
              <a:chExt cx="576" cy="3984"/>
            </a:xfrm>
          </p:grpSpPr>
          <p:sp>
            <p:nvSpPr>
              <p:cNvPr id="69657" name="Rectangle 4">
                <a:extLst>
                  <a:ext uri="{FF2B5EF4-FFF2-40B4-BE49-F238E27FC236}">
                    <a16:creationId xmlns:a16="http://schemas.microsoft.com/office/drawing/2014/main" id="{95EF7389-4BFE-48F2-B007-673D79A431E4}"/>
                  </a:ext>
                </a:extLst>
              </p:cNvPr>
              <p:cNvSpPr>
                <a:spLocks noChangeArrowheads="1"/>
              </p:cNvSpPr>
              <p:nvPr/>
            </p:nvSpPr>
            <p:spPr bwMode="auto">
              <a:xfrm>
                <a:off x="240"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69658" name="Rectangle 5">
                <a:extLst>
                  <a:ext uri="{FF2B5EF4-FFF2-40B4-BE49-F238E27FC236}">
                    <a16:creationId xmlns:a16="http://schemas.microsoft.com/office/drawing/2014/main" id="{2370672B-89FB-4807-A916-44075F9C9EC3}"/>
                  </a:ext>
                </a:extLst>
              </p:cNvPr>
              <p:cNvSpPr>
                <a:spLocks noChangeArrowheads="1"/>
              </p:cNvSpPr>
              <p:nvPr/>
            </p:nvSpPr>
            <p:spPr bwMode="auto">
              <a:xfrm>
                <a:off x="48"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69659" name="Rectangle 6">
                <a:extLst>
                  <a:ext uri="{FF2B5EF4-FFF2-40B4-BE49-F238E27FC236}">
                    <a16:creationId xmlns:a16="http://schemas.microsoft.com/office/drawing/2014/main" id="{2113794E-BC41-44B1-91E4-6FDC76B4AD4D}"/>
                  </a:ext>
                </a:extLst>
              </p:cNvPr>
              <p:cNvSpPr>
                <a:spLocks noChangeArrowheads="1"/>
              </p:cNvSpPr>
              <p:nvPr/>
            </p:nvSpPr>
            <p:spPr bwMode="auto">
              <a:xfrm>
                <a:off x="432"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grpSp>
        <p:grpSp>
          <p:nvGrpSpPr>
            <p:cNvPr id="69639" name="Group 7">
              <a:extLst>
                <a:ext uri="{FF2B5EF4-FFF2-40B4-BE49-F238E27FC236}">
                  <a16:creationId xmlns:a16="http://schemas.microsoft.com/office/drawing/2014/main" id="{6D8F17FB-C86F-4C41-8CB5-49BE23265987}"/>
                </a:ext>
              </a:extLst>
            </p:cNvPr>
            <p:cNvGrpSpPr>
              <a:grpSpLocks/>
            </p:cNvGrpSpPr>
            <p:nvPr/>
          </p:nvGrpSpPr>
          <p:grpSpPr bwMode="auto">
            <a:xfrm>
              <a:off x="144" y="144"/>
              <a:ext cx="5328" cy="336"/>
              <a:chOff x="0" y="144"/>
              <a:chExt cx="5760" cy="432"/>
            </a:xfrm>
          </p:grpSpPr>
          <p:sp>
            <p:nvSpPr>
              <p:cNvPr id="69654" name="Rectangle 8">
                <a:extLst>
                  <a:ext uri="{FF2B5EF4-FFF2-40B4-BE49-F238E27FC236}">
                    <a16:creationId xmlns:a16="http://schemas.microsoft.com/office/drawing/2014/main" id="{373E7D75-B2D1-464E-92F7-2300D5DBA2AA}"/>
                  </a:ext>
                </a:extLst>
              </p:cNvPr>
              <p:cNvSpPr>
                <a:spLocks noChangeArrowheads="1"/>
              </p:cNvSpPr>
              <p:nvPr/>
            </p:nvSpPr>
            <p:spPr bwMode="auto">
              <a:xfrm>
                <a:off x="0" y="144"/>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69655" name="Rectangle 9">
                <a:extLst>
                  <a:ext uri="{FF2B5EF4-FFF2-40B4-BE49-F238E27FC236}">
                    <a16:creationId xmlns:a16="http://schemas.microsoft.com/office/drawing/2014/main" id="{68325BDB-B2E2-4BA8-B06B-508EF716F606}"/>
                  </a:ext>
                </a:extLst>
              </p:cNvPr>
              <p:cNvSpPr>
                <a:spLocks noChangeArrowheads="1"/>
              </p:cNvSpPr>
              <p:nvPr/>
            </p:nvSpPr>
            <p:spPr bwMode="auto">
              <a:xfrm>
                <a:off x="0" y="288"/>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69656" name="Rectangle 10">
                <a:extLst>
                  <a:ext uri="{FF2B5EF4-FFF2-40B4-BE49-F238E27FC236}">
                    <a16:creationId xmlns:a16="http://schemas.microsoft.com/office/drawing/2014/main" id="{C7B838FC-903A-494D-8AA0-A38541D2A169}"/>
                  </a:ext>
                </a:extLst>
              </p:cNvPr>
              <p:cNvSpPr>
                <a:spLocks noChangeArrowheads="1"/>
              </p:cNvSpPr>
              <p:nvPr/>
            </p:nvSpPr>
            <p:spPr bwMode="auto">
              <a:xfrm>
                <a:off x="0" y="432"/>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grpSp>
        <p:grpSp>
          <p:nvGrpSpPr>
            <p:cNvPr id="69640" name="Group 11">
              <a:extLst>
                <a:ext uri="{FF2B5EF4-FFF2-40B4-BE49-F238E27FC236}">
                  <a16:creationId xmlns:a16="http://schemas.microsoft.com/office/drawing/2014/main" id="{80C97541-DF2C-4964-93B7-0A6D8286CB55}"/>
                </a:ext>
              </a:extLst>
            </p:cNvPr>
            <p:cNvGrpSpPr>
              <a:grpSpLocks/>
            </p:cNvGrpSpPr>
            <p:nvPr/>
          </p:nvGrpSpPr>
          <p:grpSpPr bwMode="auto">
            <a:xfrm>
              <a:off x="144" y="144"/>
              <a:ext cx="432" cy="336"/>
              <a:chOff x="144" y="144"/>
              <a:chExt cx="432" cy="336"/>
            </a:xfrm>
          </p:grpSpPr>
          <p:grpSp>
            <p:nvGrpSpPr>
              <p:cNvPr id="69641" name="Group 12">
                <a:extLst>
                  <a:ext uri="{FF2B5EF4-FFF2-40B4-BE49-F238E27FC236}">
                    <a16:creationId xmlns:a16="http://schemas.microsoft.com/office/drawing/2014/main" id="{9B9FBACE-050C-4FB2-BE0C-4F22777F2267}"/>
                  </a:ext>
                </a:extLst>
              </p:cNvPr>
              <p:cNvGrpSpPr>
                <a:grpSpLocks/>
              </p:cNvGrpSpPr>
              <p:nvPr/>
            </p:nvGrpSpPr>
            <p:grpSpPr bwMode="auto">
              <a:xfrm>
                <a:off x="144" y="256"/>
                <a:ext cx="432" cy="112"/>
                <a:chOff x="288" y="256"/>
                <a:chExt cx="432" cy="112"/>
              </a:xfrm>
            </p:grpSpPr>
            <p:sp>
              <p:nvSpPr>
                <p:cNvPr id="616461" name="Rectangle 13">
                  <a:extLst>
                    <a:ext uri="{FF2B5EF4-FFF2-40B4-BE49-F238E27FC236}">
                      <a16:creationId xmlns:a16="http://schemas.microsoft.com/office/drawing/2014/main" id="{74467BD2-E5DF-408E-AFEC-F5D3469E1A97}"/>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616462" name="Rectangle 14">
                  <a:extLst>
                    <a:ext uri="{FF2B5EF4-FFF2-40B4-BE49-F238E27FC236}">
                      <a16:creationId xmlns:a16="http://schemas.microsoft.com/office/drawing/2014/main" id="{A928E67A-2988-4532-B837-83409935A2DE}"/>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616463" name="Rectangle 15">
                  <a:extLst>
                    <a:ext uri="{FF2B5EF4-FFF2-40B4-BE49-F238E27FC236}">
                      <a16:creationId xmlns:a16="http://schemas.microsoft.com/office/drawing/2014/main" id="{398F28CE-3EC2-4C2C-9DDB-DA762E82CE3E}"/>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nvGrpSpPr>
              <p:cNvPr id="69642" name="Group 16">
                <a:extLst>
                  <a:ext uri="{FF2B5EF4-FFF2-40B4-BE49-F238E27FC236}">
                    <a16:creationId xmlns:a16="http://schemas.microsoft.com/office/drawing/2014/main" id="{EB83C3DB-62D0-4D50-B51F-75FC0BAB9353}"/>
                  </a:ext>
                </a:extLst>
              </p:cNvPr>
              <p:cNvGrpSpPr>
                <a:grpSpLocks/>
              </p:cNvGrpSpPr>
              <p:nvPr/>
            </p:nvGrpSpPr>
            <p:grpSpPr bwMode="auto">
              <a:xfrm>
                <a:off x="144" y="144"/>
                <a:ext cx="432" cy="336"/>
                <a:chOff x="144" y="144"/>
                <a:chExt cx="432" cy="336"/>
              </a:xfrm>
            </p:grpSpPr>
            <p:grpSp>
              <p:nvGrpSpPr>
                <p:cNvPr id="69643" name="Group 17">
                  <a:extLst>
                    <a:ext uri="{FF2B5EF4-FFF2-40B4-BE49-F238E27FC236}">
                      <a16:creationId xmlns:a16="http://schemas.microsoft.com/office/drawing/2014/main" id="{DB0FCB1A-945D-48E1-A398-E03089C15858}"/>
                    </a:ext>
                  </a:extLst>
                </p:cNvPr>
                <p:cNvGrpSpPr>
                  <a:grpSpLocks/>
                </p:cNvGrpSpPr>
                <p:nvPr/>
              </p:nvGrpSpPr>
              <p:grpSpPr bwMode="auto">
                <a:xfrm>
                  <a:off x="144" y="144"/>
                  <a:ext cx="432" cy="112"/>
                  <a:chOff x="288" y="256"/>
                  <a:chExt cx="432" cy="112"/>
                </a:xfrm>
              </p:grpSpPr>
              <p:sp>
                <p:nvSpPr>
                  <p:cNvPr id="616466" name="Rectangle 18">
                    <a:extLst>
                      <a:ext uri="{FF2B5EF4-FFF2-40B4-BE49-F238E27FC236}">
                        <a16:creationId xmlns:a16="http://schemas.microsoft.com/office/drawing/2014/main" id="{80AA0BFB-4730-4140-BE41-46D99D931E52}"/>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616467" name="Rectangle 19">
                    <a:extLst>
                      <a:ext uri="{FF2B5EF4-FFF2-40B4-BE49-F238E27FC236}">
                        <a16:creationId xmlns:a16="http://schemas.microsoft.com/office/drawing/2014/main" id="{AD630F39-DCD5-41DF-9284-07EB8C5F34C0}"/>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616468" name="Rectangle 20">
                    <a:extLst>
                      <a:ext uri="{FF2B5EF4-FFF2-40B4-BE49-F238E27FC236}">
                        <a16:creationId xmlns:a16="http://schemas.microsoft.com/office/drawing/2014/main" id="{D214DAAE-4133-4775-8E55-6732E177AC1A}"/>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nvGrpSpPr>
                <p:cNvPr id="69644" name="Group 21">
                  <a:extLst>
                    <a:ext uri="{FF2B5EF4-FFF2-40B4-BE49-F238E27FC236}">
                      <a16:creationId xmlns:a16="http://schemas.microsoft.com/office/drawing/2014/main" id="{6BE72B68-0992-4CE8-B925-92521420A708}"/>
                    </a:ext>
                  </a:extLst>
                </p:cNvPr>
                <p:cNvGrpSpPr>
                  <a:grpSpLocks/>
                </p:cNvGrpSpPr>
                <p:nvPr/>
              </p:nvGrpSpPr>
              <p:grpSpPr bwMode="auto">
                <a:xfrm>
                  <a:off x="144" y="368"/>
                  <a:ext cx="432" cy="112"/>
                  <a:chOff x="288" y="256"/>
                  <a:chExt cx="432" cy="112"/>
                </a:xfrm>
              </p:grpSpPr>
              <p:sp>
                <p:nvSpPr>
                  <p:cNvPr id="616470" name="Rectangle 22">
                    <a:extLst>
                      <a:ext uri="{FF2B5EF4-FFF2-40B4-BE49-F238E27FC236}">
                        <a16:creationId xmlns:a16="http://schemas.microsoft.com/office/drawing/2014/main" id="{20BF3032-A4F7-45A6-9B02-8BE038D40177}"/>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616471" name="Rectangle 23">
                    <a:extLst>
                      <a:ext uri="{FF2B5EF4-FFF2-40B4-BE49-F238E27FC236}">
                        <a16:creationId xmlns:a16="http://schemas.microsoft.com/office/drawing/2014/main" id="{C13B7C3A-D3DD-4B27-BDDB-3AF168F5AF41}"/>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616472" name="Rectangle 24">
                    <a:extLst>
                      <a:ext uri="{FF2B5EF4-FFF2-40B4-BE49-F238E27FC236}">
                        <a16:creationId xmlns:a16="http://schemas.microsoft.com/office/drawing/2014/main" id="{5CA02A3D-F25D-4220-81FF-060FAB6D9D87}"/>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grpSp>
      </p:grpSp>
      <p:pic>
        <p:nvPicPr>
          <p:cNvPr id="69637" name="Picture 26">
            <a:extLst>
              <a:ext uri="{FF2B5EF4-FFF2-40B4-BE49-F238E27FC236}">
                <a16:creationId xmlns:a16="http://schemas.microsoft.com/office/drawing/2014/main" id="{EA0246BB-76E0-4C1E-801F-DF249C18A8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833437"/>
            <a:ext cx="5156200" cy="549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a:extLst>
              <a:ext uri="{FF2B5EF4-FFF2-40B4-BE49-F238E27FC236}">
                <a16:creationId xmlns:a16="http://schemas.microsoft.com/office/drawing/2014/main" id="{5203EF20-D20F-435D-A9A4-B346ABBAC404}"/>
              </a:ext>
            </a:extLst>
          </p:cNvPr>
          <p:cNvPicPr>
            <a:picLocks noChangeAspect="1"/>
          </p:cNvPicPr>
          <p:nvPr/>
        </p:nvPicPr>
        <p:blipFill>
          <a:blip r:embed="rId4"/>
          <a:stretch>
            <a:fillRect/>
          </a:stretch>
        </p:blipFill>
        <p:spPr>
          <a:xfrm>
            <a:off x="5068477" y="968441"/>
            <a:ext cx="3999323" cy="5486876"/>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552EAE51-2B0F-4912-B39E-03DC8388B0AE}"/>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2pPr>
            <a:lvl3pPr marL="9144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3pPr>
            <a:lvl4pPr marL="13716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4pPr>
            <a:lvl5pPr marL="18288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9pPr>
          </a:lstStyle>
          <a:p>
            <a:fld id="{19463413-31BD-455E-AF0A-1E6EB627DD73}" type="slidenum">
              <a:rPr lang="en-US" altLang="zh-CN" smtClean="0"/>
              <a:pPr/>
              <a:t>44</a:t>
            </a:fld>
            <a:endParaRPr lang="en-US" altLang="zh-CN"/>
          </a:p>
        </p:txBody>
      </p:sp>
      <p:sp>
        <p:nvSpPr>
          <p:cNvPr id="351234" name="Rectangle 2">
            <a:extLst>
              <a:ext uri="{FF2B5EF4-FFF2-40B4-BE49-F238E27FC236}">
                <a16:creationId xmlns:a16="http://schemas.microsoft.com/office/drawing/2014/main" id="{FB18BE21-14E8-4771-9FC2-07F0CF131B47}"/>
              </a:ext>
            </a:extLst>
          </p:cNvPr>
          <p:cNvSpPr>
            <a:spLocks noGrp="1" noChangeArrowheads="1"/>
          </p:cNvSpPr>
          <p:nvPr>
            <p:ph type="title"/>
          </p:nvPr>
        </p:nvSpPr>
        <p:spPr/>
        <p:txBody>
          <a:bodyPr/>
          <a:lstStyle/>
          <a:p>
            <a:r>
              <a:rPr lang="en-US" altLang="zh-CN" dirty="0"/>
              <a:t>ARP Package</a:t>
            </a:r>
          </a:p>
        </p:txBody>
      </p:sp>
      <p:sp>
        <p:nvSpPr>
          <p:cNvPr id="2" name="内容占位符 1">
            <a:extLst>
              <a:ext uri="{FF2B5EF4-FFF2-40B4-BE49-F238E27FC236}">
                <a16:creationId xmlns:a16="http://schemas.microsoft.com/office/drawing/2014/main" id="{ACEAEB6C-2D63-4BFD-ACE1-F45270BB056D}"/>
              </a:ext>
            </a:extLst>
          </p:cNvPr>
          <p:cNvSpPr>
            <a:spLocks noGrp="1"/>
          </p:cNvSpPr>
          <p:nvPr>
            <p:ph idx="1"/>
          </p:nvPr>
        </p:nvSpPr>
        <p:spPr>
          <a:xfrm>
            <a:off x="323850" y="1341439"/>
            <a:ext cx="8496300" cy="719410"/>
          </a:xfrm>
        </p:spPr>
        <p:txBody>
          <a:bodyPr/>
          <a:lstStyle/>
          <a:p>
            <a:r>
              <a:rPr lang="zh-CN" altLang="en-US" dirty="0"/>
              <a:t>高速缓存表例子</a:t>
            </a:r>
          </a:p>
        </p:txBody>
      </p:sp>
      <p:pic>
        <p:nvPicPr>
          <p:cNvPr id="3" name="图片 2">
            <a:extLst>
              <a:ext uri="{FF2B5EF4-FFF2-40B4-BE49-F238E27FC236}">
                <a16:creationId xmlns:a16="http://schemas.microsoft.com/office/drawing/2014/main" id="{16323F24-A302-4B16-B5CC-C0421FFEE066}"/>
              </a:ext>
            </a:extLst>
          </p:cNvPr>
          <p:cNvPicPr>
            <a:picLocks noChangeAspect="1"/>
          </p:cNvPicPr>
          <p:nvPr/>
        </p:nvPicPr>
        <p:blipFill>
          <a:blip r:embed="rId3"/>
          <a:stretch>
            <a:fillRect/>
          </a:stretch>
        </p:blipFill>
        <p:spPr>
          <a:xfrm>
            <a:off x="755576" y="1974873"/>
            <a:ext cx="6919751" cy="2459728"/>
          </a:xfrm>
          <a:prstGeom prst="rect">
            <a:avLst/>
          </a:prstGeom>
        </p:spPr>
      </p:pic>
      <p:pic>
        <p:nvPicPr>
          <p:cNvPr id="4" name="图片 3">
            <a:extLst>
              <a:ext uri="{FF2B5EF4-FFF2-40B4-BE49-F238E27FC236}">
                <a16:creationId xmlns:a16="http://schemas.microsoft.com/office/drawing/2014/main" id="{E657B8A8-9B3C-4112-858D-EA1E8FFAAD99}"/>
              </a:ext>
            </a:extLst>
          </p:cNvPr>
          <p:cNvPicPr>
            <a:picLocks noChangeAspect="1"/>
          </p:cNvPicPr>
          <p:nvPr/>
        </p:nvPicPr>
        <p:blipFill>
          <a:blip r:embed="rId4"/>
          <a:stretch>
            <a:fillRect/>
          </a:stretch>
        </p:blipFill>
        <p:spPr>
          <a:xfrm>
            <a:off x="755576" y="4653136"/>
            <a:ext cx="6919751" cy="1199423"/>
          </a:xfrm>
          <a:prstGeom prst="rect">
            <a:avLst/>
          </a:prstGeom>
        </p:spPr>
      </p:pic>
      <p:sp>
        <p:nvSpPr>
          <p:cNvPr id="9" name="矩形 8">
            <a:extLst>
              <a:ext uri="{FF2B5EF4-FFF2-40B4-BE49-F238E27FC236}">
                <a16:creationId xmlns:a16="http://schemas.microsoft.com/office/drawing/2014/main" id="{DD35C8EA-7919-4D71-861E-B999F906C0BE}"/>
              </a:ext>
            </a:extLst>
          </p:cNvPr>
          <p:cNvSpPr/>
          <p:nvPr/>
        </p:nvSpPr>
        <p:spPr bwMode="auto">
          <a:xfrm>
            <a:off x="683568" y="3140968"/>
            <a:ext cx="6991759" cy="288032"/>
          </a:xfrm>
          <a:prstGeom prst="rect">
            <a:avLst/>
          </a:prstGeom>
          <a:solidFill>
            <a:schemeClr val="accent1">
              <a:alpha val="46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endParaRPr>
          </a:p>
        </p:txBody>
      </p:sp>
    </p:spTree>
    <p:extLst>
      <p:ext uri="{BB962C8B-B14F-4D97-AF65-F5344CB8AC3E}">
        <p14:creationId xmlns:p14="http://schemas.microsoft.com/office/powerpoint/2010/main" val="5661355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7A2D130-C863-4F29-A153-6937AB4BAD50}"/>
              </a:ext>
            </a:extLst>
          </p:cNvPr>
          <p:cNvPicPr>
            <a:picLocks noChangeAspect="1"/>
          </p:cNvPicPr>
          <p:nvPr/>
        </p:nvPicPr>
        <p:blipFill>
          <a:blip r:embed="rId3"/>
          <a:stretch>
            <a:fillRect/>
          </a:stretch>
        </p:blipFill>
        <p:spPr>
          <a:xfrm>
            <a:off x="755576" y="3379356"/>
            <a:ext cx="6841200" cy="2497915"/>
          </a:xfrm>
          <a:prstGeom prst="rect">
            <a:avLst/>
          </a:prstGeom>
        </p:spPr>
      </p:pic>
      <p:sp>
        <p:nvSpPr>
          <p:cNvPr id="5" name="灯片编号占位符 5">
            <a:extLst>
              <a:ext uri="{FF2B5EF4-FFF2-40B4-BE49-F238E27FC236}">
                <a16:creationId xmlns:a16="http://schemas.microsoft.com/office/drawing/2014/main" id="{552EAE51-2B0F-4912-B39E-03DC8388B0AE}"/>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2pPr>
            <a:lvl3pPr marL="9144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3pPr>
            <a:lvl4pPr marL="13716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4pPr>
            <a:lvl5pPr marL="18288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9pPr>
          </a:lstStyle>
          <a:p>
            <a:fld id="{19463413-31BD-455E-AF0A-1E6EB627DD73}" type="slidenum">
              <a:rPr lang="en-US" altLang="zh-CN" smtClean="0"/>
              <a:pPr/>
              <a:t>45</a:t>
            </a:fld>
            <a:endParaRPr lang="en-US" altLang="zh-CN"/>
          </a:p>
        </p:txBody>
      </p:sp>
      <p:sp>
        <p:nvSpPr>
          <p:cNvPr id="351234" name="Rectangle 2">
            <a:extLst>
              <a:ext uri="{FF2B5EF4-FFF2-40B4-BE49-F238E27FC236}">
                <a16:creationId xmlns:a16="http://schemas.microsoft.com/office/drawing/2014/main" id="{FB18BE21-14E8-4771-9FC2-07F0CF131B47}"/>
              </a:ext>
            </a:extLst>
          </p:cNvPr>
          <p:cNvSpPr>
            <a:spLocks noGrp="1" noChangeArrowheads="1"/>
          </p:cNvSpPr>
          <p:nvPr>
            <p:ph type="title"/>
          </p:nvPr>
        </p:nvSpPr>
        <p:spPr/>
        <p:txBody>
          <a:bodyPr/>
          <a:lstStyle/>
          <a:p>
            <a:r>
              <a:rPr lang="en-US" altLang="zh-CN" dirty="0"/>
              <a:t>ARP Package</a:t>
            </a:r>
          </a:p>
        </p:txBody>
      </p:sp>
      <p:sp>
        <p:nvSpPr>
          <p:cNvPr id="2" name="内容占位符 1">
            <a:extLst>
              <a:ext uri="{FF2B5EF4-FFF2-40B4-BE49-F238E27FC236}">
                <a16:creationId xmlns:a16="http://schemas.microsoft.com/office/drawing/2014/main" id="{ACEAEB6C-2D63-4BFD-ACE1-F45270BB056D}"/>
              </a:ext>
            </a:extLst>
          </p:cNvPr>
          <p:cNvSpPr>
            <a:spLocks noGrp="1"/>
          </p:cNvSpPr>
          <p:nvPr>
            <p:ph idx="1"/>
          </p:nvPr>
        </p:nvSpPr>
        <p:spPr>
          <a:xfrm>
            <a:off x="323850" y="1341439"/>
            <a:ext cx="8496300" cy="719410"/>
          </a:xfrm>
        </p:spPr>
        <p:txBody>
          <a:bodyPr/>
          <a:lstStyle/>
          <a:p>
            <a:r>
              <a:rPr lang="zh-CN" altLang="en-US" dirty="0"/>
              <a:t>高速缓存表例子</a:t>
            </a:r>
          </a:p>
        </p:txBody>
      </p:sp>
      <p:sp>
        <p:nvSpPr>
          <p:cNvPr id="9" name="矩形 8">
            <a:extLst>
              <a:ext uri="{FF2B5EF4-FFF2-40B4-BE49-F238E27FC236}">
                <a16:creationId xmlns:a16="http://schemas.microsoft.com/office/drawing/2014/main" id="{DD35C8EA-7919-4D71-861E-B999F906C0BE}"/>
              </a:ext>
            </a:extLst>
          </p:cNvPr>
          <p:cNvSpPr/>
          <p:nvPr/>
        </p:nvSpPr>
        <p:spPr bwMode="auto">
          <a:xfrm>
            <a:off x="683568" y="5085184"/>
            <a:ext cx="6991759" cy="288032"/>
          </a:xfrm>
          <a:prstGeom prst="rect">
            <a:avLst/>
          </a:prstGeom>
          <a:solidFill>
            <a:schemeClr val="accent1">
              <a:alpha val="46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endParaRPr>
          </a:p>
        </p:txBody>
      </p:sp>
      <p:pic>
        <p:nvPicPr>
          <p:cNvPr id="6" name="图片 5">
            <a:extLst>
              <a:ext uri="{FF2B5EF4-FFF2-40B4-BE49-F238E27FC236}">
                <a16:creationId xmlns:a16="http://schemas.microsoft.com/office/drawing/2014/main" id="{661BDD92-355F-4046-84F8-53E8D2BAD749}"/>
              </a:ext>
            </a:extLst>
          </p:cNvPr>
          <p:cNvPicPr>
            <a:picLocks noChangeAspect="1"/>
          </p:cNvPicPr>
          <p:nvPr/>
        </p:nvPicPr>
        <p:blipFill>
          <a:blip r:embed="rId4"/>
          <a:stretch>
            <a:fillRect/>
          </a:stretch>
        </p:blipFill>
        <p:spPr>
          <a:xfrm>
            <a:off x="755576" y="2023331"/>
            <a:ext cx="6863656" cy="1224136"/>
          </a:xfrm>
          <a:prstGeom prst="rect">
            <a:avLst/>
          </a:prstGeom>
        </p:spPr>
      </p:pic>
    </p:spTree>
    <p:extLst>
      <p:ext uri="{BB962C8B-B14F-4D97-AF65-F5344CB8AC3E}">
        <p14:creationId xmlns:p14="http://schemas.microsoft.com/office/powerpoint/2010/main" val="37432498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22260B11-1D70-498B-8F30-4297024F5302}"/>
              </a:ext>
            </a:extLst>
          </p:cNvPr>
          <p:cNvGrpSpPr/>
          <p:nvPr/>
        </p:nvGrpSpPr>
        <p:grpSpPr>
          <a:xfrm>
            <a:off x="755575" y="1896754"/>
            <a:ext cx="6887853" cy="3690972"/>
            <a:chOff x="755575" y="1896754"/>
            <a:chExt cx="6887853" cy="3690972"/>
          </a:xfrm>
        </p:grpSpPr>
        <p:pic>
          <p:nvPicPr>
            <p:cNvPr id="4" name="图片 3">
              <a:extLst>
                <a:ext uri="{FF2B5EF4-FFF2-40B4-BE49-F238E27FC236}">
                  <a16:creationId xmlns:a16="http://schemas.microsoft.com/office/drawing/2014/main" id="{E384A2CA-003C-466E-9CC2-F353453CC9C9}"/>
                </a:ext>
              </a:extLst>
            </p:cNvPr>
            <p:cNvPicPr>
              <a:picLocks noChangeAspect="1"/>
            </p:cNvPicPr>
            <p:nvPr/>
          </p:nvPicPr>
          <p:blipFill>
            <a:blip r:embed="rId3"/>
            <a:stretch>
              <a:fillRect/>
            </a:stretch>
          </p:blipFill>
          <p:spPr>
            <a:xfrm>
              <a:off x="755575" y="2348880"/>
              <a:ext cx="6887853" cy="3238846"/>
            </a:xfrm>
            <a:prstGeom prst="rect">
              <a:avLst/>
            </a:prstGeom>
          </p:spPr>
        </p:pic>
        <p:pic>
          <p:nvPicPr>
            <p:cNvPr id="3" name="图片 2">
              <a:extLst>
                <a:ext uri="{FF2B5EF4-FFF2-40B4-BE49-F238E27FC236}">
                  <a16:creationId xmlns:a16="http://schemas.microsoft.com/office/drawing/2014/main" id="{5B9E6128-C3B3-4FC0-A184-24D0F1350CFE}"/>
                </a:ext>
              </a:extLst>
            </p:cNvPr>
            <p:cNvPicPr>
              <a:picLocks noChangeAspect="1"/>
            </p:cNvPicPr>
            <p:nvPr/>
          </p:nvPicPr>
          <p:blipFill>
            <a:blip r:embed="rId4"/>
            <a:stretch>
              <a:fillRect/>
            </a:stretch>
          </p:blipFill>
          <p:spPr>
            <a:xfrm>
              <a:off x="755576" y="1896754"/>
              <a:ext cx="6887852" cy="452126"/>
            </a:xfrm>
            <a:prstGeom prst="rect">
              <a:avLst/>
            </a:prstGeom>
          </p:spPr>
        </p:pic>
      </p:grpSp>
      <p:sp>
        <p:nvSpPr>
          <p:cNvPr id="5" name="灯片编号占位符 5">
            <a:extLst>
              <a:ext uri="{FF2B5EF4-FFF2-40B4-BE49-F238E27FC236}">
                <a16:creationId xmlns:a16="http://schemas.microsoft.com/office/drawing/2014/main" id="{552EAE51-2B0F-4912-B39E-03DC8388B0AE}"/>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2pPr>
            <a:lvl3pPr marL="9144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3pPr>
            <a:lvl4pPr marL="13716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4pPr>
            <a:lvl5pPr marL="18288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9pPr>
          </a:lstStyle>
          <a:p>
            <a:fld id="{19463413-31BD-455E-AF0A-1E6EB627DD73}" type="slidenum">
              <a:rPr lang="en-US" altLang="zh-CN" smtClean="0"/>
              <a:pPr/>
              <a:t>46</a:t>
            </a:fld>
            <a:endParaRPr lang="en-US" altLang="zh-CN"/>
          </a:p>
        </p:txBody>
      </p:sp>
      <p:sp>
        <p:nvSpPr>
          <p:cNvPr id="351234" name="Rectangle 2">
            <a:extLst>
              <a:ext uri="{FF2B5EF4-FFF2-40B4-BE49-F238E27FC236}">
                <a16:creationId xmlns:a16="http://schemas.microsoft.com/office/drawing/2014/main" id="{FB18BE21-14E8-4771-9FC2-07F0CF131B47}"/>
              </a:ext>
            </a:extLst>
          </p:cNvPr>
          <p:cNvSpPr>
            <a:spLocks noGrp="1" noChangeArrowheads="1"/>
          </p:cNvSpPr>
          <p:nvPr>
            <p:ph type="title"/>
          </p:nvPr>
        </p:nvSpPr>
        <p:spPr/>
        <p:txBody>
          <a:bodyPr/>
          <a:lstStyle/>
          <a:p>
            <a:r>
              <a:rPr lang="en-US" altLang="zh-CN" dirty="0"/>
              <a:t>ARP Package</a:t>
            </a:r>
          </a:p>
        </p:txBody>
      </p:sp>
      <p:sp>
        <p:nvSpPr>
          <p:cNvPr id="2" name="内容占位符 1">
            <a:extLst>
              <a:ext uri="{FF2B5EF4-FFF2-40B4-BE49-F238E27FC236}">
                <a16:creationId xmlns:a16="http://schemas.microsoft.com/office/drawing/2014/main" id="{ACEAEB6C-2D63-4BFD-ACE1-F45270BB056D}"/>
              </a:ext>
            </a:extLst>
          </p:cNvPr>
          <p:cNvSpPr>
            <a:spLocks noGrp="1"/>
          </p:cNvSpPr>
          <p:nvPr>
            <p:ph idx="1"/>
          </p:nvPr>
        </p:nvSpPr>
        <p:spPr>
          <a:xfrm>
            <a:off x="323850" y="1341439"/>
            <a:ext cx="8496300" cy="719410"/>
          </a:xfrm>
        </p:spPr>
        <p:txBody>
          <a:bodyPr/>
          <a:lstStyle/>
          <a:p>
            <a:r>
              <a:rPr lang="zh-CN" altLang="en-US" dirty="0"/>
              <a:t>高速缓存表例子</a:t>
            </a:r>
          </a:p>
        </p:txBody>
      </p:sp>
      <p:sp>
        <p:nvSpPr>
          <p:cNvPr id="9" name="矩形 8">
            <a:extLst>
              <a:ext uri="{FF2B5EF4-FFF2-40B4-BE49-F238E27FC236}">
                <a16:creationId xmlns:a16="http://schemas.microsoft.com/office/drawing/2014/main" id="{DD35C8EA-7919-4D71-861E-B999F906C0BE}"/>
              </a:ext>
            </a:extLst>
          </p:cNvPr>
          <p:cNvSpPr/>
          <p:nvPr/>
        </p:nvSpPr>
        <p:spPr bwMode="auto">
          <a:xfrm>
            <a:off x="683568" y="5301208"/>
            <a:ext cx="6991759" cy="288032"/>
          </a:xfrm>
          <a:prstGeom prst="rect">
            <a:avLst/>
          </a:prstGeom>
          <a:solidFill>
            <a:schemeClr val="accent1">
              <a:alpha val="46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endParaRPr>
          </a:p>
        </p:txBody>
      </p:sp>
    </p:spTree>
    <p:extLst>
      <p:ext uri="{BB962C8B-B14F-4D97-AF65-F5344CB8AC3E}">
        <p14:creationId xmlns:p14="http://schemas.microsoft.com/office/powerpoint/2010/main" val="7796720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8B50B32-040A-430A-99F7-5DEAB02460E9}"/>
              </a:ext>
            </a:extLst>
          </p:cNvPr>
          <p:cNvPicPr>
            <a:picLocks noChangeAspect="1"/>
          </p:cNvPicPr>
          <p:nvPr/>
        </p:nvPicPr>
        <p:blipFill>
          <a:blip r:embed="rId3"/>
          <a:stretch>
            <a:fillRect/>
          </a:stretch>
        </p:blipFill>
        <p:spPr>
          <a:xfrm>
            <a:off x="755576" y="1960378"/>
            <a:ext cx="7283533" cy="4204926"/>
          </a:xfrm>
          <a:prstGeom prst="rect">
            <a:avLst/>
          </a:prstGeom>
        </p:spPr>
      </p:pic>
      <p:sp>
        <p:nvSpPr>
          <p:cNvPr id="5" name="灯片编号占位符 5">
            <a:extLst>
              <a:ext uri="{FF2B5EF4-FFF2-40B4-BE49-F238E27FC236}">
                <a16:creationId xmlns:a16="http://schemas.microsoft.com/office/drawing/2014/main" id="{552EAE51-2B0F-4912-B39E-03DC8388B0AE}"/>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2pPr>
            <a:lvl3pPr marL="9144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3pPr>
            <a:lvl4pPr marL="13716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4pPr>
            <a:lvl5pPr marL="18288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9pPr>
          </a:lstStyle>
          <a:p>
            <a:fld id="{19463413-31BD-455E-AF0A-1E6EB627DD73}" type="slidenum">
              <a:rPr lang="en-US" altLang="zh-CN" smtClean="0"/>
              <a:pPr/>
              <a:t>47</a:t>
            </a:fld>
            <a:endParaRPr lang="en-US" altLang="zh-CN"/>
          </a:p>
        </p:txBody>
      </p:sp>
      <p:sp>
        <p:nvSpPr>
          <p:cNvPr id="351234" name="Rectangle 2">
            <a:extLst>
              <a:ext uri="{FF2B5EF4-FFF2-40B4-BE49-F238E27FC236}">
                <a16:creationId xmlns:a16="http://schemas.microsoft.com/office/drawing/2014/main" id="{FB18BE21-14E8-4771-9FC2-07F0CF131B47}"/>
              </a:ext>
            </a:extLst>
          </p:cNvPr>
          <p:cNvSpPr>
            <a:spLocks noGrp="1" noChangeArrowheads="1"/>
          </p:cNvSpPr>
          <p:nvPr>
            <p:ph type="title"/>
          </p:nvPr>
        </p:nvSpPr>
        <p:spPr/>
        <p:txBody>
          <a:bodyPr/>
          <a:lstStyle/>
          <a:p>
            <a:r>
              <a:rPr lang="en-US" altLang="zh-CN" dirty="0"/>
              <a:t>ARP Package</a:t>
            </a:r>
          </a:p>
        </p:txBody>
      </p:sp>
      <p:sp>
        <p:nvSpPr>
          <p:cNvPr id="2" name="内容占位符 1">
            <a:extLst>
              <a:ext uri="{FF2B5EF4-FFF2-40B4-BE49-F238E27FC236}">
                <a16:creationId xmlns:a16="http://schemas.microsoft.com/office/drawing/2014/main" id="{ACEAEB6C-2D63-4BFD-ACE1-F45270BB056D}"/>
              </a:ext>
            </a:extLst>
          </p:cNvPr>
          <p:cNvSpPr>
            <a:spLocks noGrp="1"/>
          </p:cNvSpPr>
          <p:nvPr>
            <p:ph idx="1"/>
          </p:nvPr>
        </p:nvSpPr>
        <p:spPr>
          <a:xfrm>
            <a:off x="323850" y="1341439"/>
            <a:ext cx="8496300" cy="719410"/>
          </a:xfrm>
        </p:spPr>
        <p:txBody>
          <a:bodyPr/>
          <a:lstStyle/>
          <a:p>
            <a:r>
              <a:rPr lang="zh-CN" altLang="en-US" dirty="0"/>
              <a:t>高速缓存表例子</a:t>
            </a:r>
          </a:p>
        </p:txBody>
      </p:sp>
      <p:sp>
        <p:nvSpPr>
          <p:cNvPr id="9" name="矩形 8">
            <a:extLst>
              <a:ext uri="{FF2B5EF4-FFF2-40B4-BE49-F238E27FC236}">
                <a16:creationId xmlns:a16="http://schemas.microsoft.com/office/drawing/2014/main" id="{DD35C8EA-7919-4D71-861E-B999F906C0BE}"/>
              </a:ext>
            </a:extLst>
          </p:cNvPr>
          <p:cNvSpPr/>
          <p:nvPr/>
        </p:nvSpPr>
        <p:spPr bwMode="auto">
          <a:xfrm>
            <a:off x="748593" y="5589240"/>
            <a:ext cx="7283533" cy="360040"/>
          </a:xfrm>
          <a:prstGeom prst="rect">
            <a:avLst/>
          </a:prstGeom>
          <a:solidFill>
            <a:schemeClr val="accent1">
              <a:alpha val="46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endParaRPr>
          </a:p>
        </p:txBody>
      </p:sp>
    </p:spTree>
    <p:extLst>
      <p:ext uri="{BB962C8B-B14F-4D97-AF65-F5344CB8AC3E}">
        <p14:creationId xmlns:p14="http://schemas.microsoft.com/office/powerpoint/2010/main" val="34416314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D26B7E15-6BB9-45EF-BFEC-D5A3F50FD855}"/>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2pPr>
            <a:lvl3pPr marL="9144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3pPr>
            <a:lvl4pPr marL="13716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4pPr>
            <a:lvl5pPr marL="18288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9pPr>
          </a:lstStyle>
          <a:p>
            <a:fld id="{19463413-31BD-455E-AF0A-1E6EB627DD73}" type="slidenum">
              <a:rPr lang="en-US" altLang="zh-CN" smtClean="0"/>
              <a:pPr/>
              <a:t>48</a:t>
            </a:fld>
            <a:endParaRPr lang="en-US" altLang="zh-CN"/>
          </a:p>
        </p:txBody>
      </p:sp>
      <p:sp>
        <p:nvSpPr>
          <p:cNvPr id="354306" name="Rectangle 2">
            <a:extLst>
              <a:ext uri="{FF2B5EF4-FFF2-40B4-BE49-F238E27FC236}">
                <a16:creationId xmlns:a16="http://schemas.microsoft.com/office/drawing/2014/main" id="{9AD6F196-8BDD-483C-BC23-E1F7686FB215}"/>
              </a:ext>
            </a:extLst>
          </p:cNvPr>
          <p:cNvSpPr>
            <a:spLocks noGrp="1" noChangeArrowheads="1"/>
          </p:cNvSpPr>
          <p:nvPr>
            <p:ph type="title"/>
          </p:nvPr>
        </p:nvSpPr>
        <p:spPr>
          <a:xfrm>
            <a:off x="381000" y="365125"/>
            <a:ext cx="7886700" cy="1325563"/>
          </a:xfrm>
        </p:spPr>
        <p:txBody>
          <a:bodyPr/>
          <a:lstStyle/>
          <a:p>
            <a:r>
              <a:rPr lang="en-US" altLang="zh-CN" dirty="0"/>
              <a:t>ARP Cache</a:t>
            </a:r>
          </a:p>
        </p:txBody>
      </p:sp>
      <p:sp>
        <p:nvSpPr>
          <p:cNvPr id="354310" name="Rectangle 6">
            <a:extLst>
              <a:ext uri="{FF2B5EF4-FFF2-40B4-BE49-F238E27FC236}">
                <a16:creationId xmlns:a16="http://schemas.microsoft.com/office/drawing/2014/main" id="{F69B88C6-1539-4EAF-875E-F68A13F2E103}"/>
              </a:ext>
            </a:extLst>
          </p:cNvPr>
          <p:cNvSpPr>
            <a:spLocks noGrp="1" noChangeArrowheads="1"/>
          </p:cNvSpPr>
          <p:nvPr>
            <p:ph type="body" idx="1"/>
          </p:nvPr>
        </p:nvSpPr>
        <p:spPr>
          <a:xfrm>
            <a:off x="381000" y="1066800"/>
            <a:ext cx="7886700" cy="4351338"/>
          </a:xfrm>
        </p:spPr>
        <p:txBody>
          <a:bodyPr/>
          <a:lstStyle/>
          <a:p>
            <a:r>
              <a:rPr lang="en-US" altLang="zh-CN" sz="2800" dirty="0"/>
              <a:t>Host</a:t>
            </a:r>
            <a:r>
              <a:rPr lang="zh-CN" altLang="en-US" sz="2800" dirty="0"/>
              <a:t>（</a:t>
            </a:r>
            <a:r>
              <a:rPr lang="en-US" altLang="zh-CN" sz="2800" dirty="0"/>
              <a:t>Windows XP</a:t>
            </a:r>
            <a:r>
              <a:rPr lang="zh-CN" altLang="en-US" sz="2800" dirty="0"/>
              <a:t>）</a:t>
            </a:r>
          </a:p>
          <a:p>
            <a:endParaRPr lang="zh-CN" altLang="en-US" sz="2800" dirty="0"/>
          </a:p>
          <a:p>
            <a:endParaRPr lang="zh-CN" altLang="en-US" sz="2800" dirty="0"/>
          </a:p>
          <a:p>
            <a:endParaRPr lang="zh-CN" altLang="en-US" sz="2800" dirty="0"/>
          </a:p>
          <a:p>
            <a:endParaRPr lang="zh-CN" altLang="en-US" sz="2800" dirty="0"/>
          </a:p>
          <a:p>
            <a:endParaRPr lang="en-US" altLang="zh-CN" sz="2800" dirty="0"/>
          </a:p>
          <a:p>
            <a:r>
              <a:rPr lang="en-US" altLang="zh-CN" sz="2800" dirty="0"/>
              <a:t>Router</a:t>
            </a:r>
            <a:r>
              <a:rPr lang="zh-CN" altLang="en-US" sz="2800" dirty="0"/>
              <a:t>（</a:t>
            </a:r>
            <a:r>
              <a:rPr lang="en-US" altLang="zh-CN" sz="2800" dirty="0"/>
              <a:t>Cisco</a:t>
            </a:r>
            <a:r>
              <a:rPr lang="zh-CN" altLang="en-US" sz="2800" dirty="0"/>
              <a:t>）</a:t>
            </a:r>
          </a:p>
        </p:txBody>
      </p:sp>
      <p:sp>
        <p:nvSpPr>
          <p:cNvPr id="8" name="Text Box 7">
            <a:extLst>
              <a:ext uri="{FF2B5EF4-FFF2-40B4-BE49-F238E27FC236}">
                <a16:creationId xmlns:a16="http://schemas.microsoft.com/office/drawing/2014/main" id="{5BEF8F6E-1419-4EC7-A1DB-BEA8B5AA2CCA}"/>
              </a:ext>
            </a:extLst>
          </p:cNvPr>
          <p:cNvSpPr txBox="1">
            <a:spLocks noChangeArrowheads="1"/>
          </p:cNvSpPr>
          <p:nvPr/>
        </p:nvSpPr>
        <p:spPr bwMode="auto">
          <a:xfrm>
            <a:off x="609600" y="1682750"/>
            <a:ext cx="8437562" cy="2279650"/>
          </a:xfrm>
          <a:prstGeom prst="rect">
            <a:avLst/>
          </a:prstGeom>
          <a:solidFill>
            <a:srgbClr val="000000"/>
          </a:solidFill>
          <a:ln w="9525">
            <a:solidFill>
              <a:srgbClr val="FFFFFF"/>
            </a:solidFill>
            <a:miter lim="800000"/>
            <a:headEnd/>
            <a:tailEnd/>
          </a:ln>
          <a:effectLst>
            <a:outerShdw dist="107763" dir="2700000" algn="ctr" rotWithShape="0">
              <a:srgbClr val="000000">
                <a:alpha val="50000"/>
              </a:srgbClr>
            </a:outerShdw>
          </a:effectLst>
        </p:spPr>
        <p:txBody>
          <a:bodyPr lIns="288000" tIns="54000" rIns="432000" bIns="5400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a:ln>
                  <a:noFill/>
                </a:ln>
                <a:solidFill>
                  <a:srgbClr val="FFFFFF"/>
                </a:solidFill>
                <a:effectLst>
                  <a:outerShdw blurRad="38100" dist="38100" dir="2700000" algn="tl">
                    <a:srgbClr val="000000"/>
                  </a:outerShdw>
                </a:effectLst>
                <a:uLnTx/>
                <a:uFillTx/>
                <a:latin typeface="Arial Narrow" panose="020B0606020202030204" pitchFamily="34" charset="0"/>
                <a:ea typeface="楷体_GB2312" pitchFamily="49" charset="-122"/>
              </a:rPr>
              <a:t>C:\&gt; arp –a</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000" b="0" i="0" u="none" strike="noStrike" kern="0" cap="none" spc="0" normalizeH="0" baseline="0" noProof="0">
              <a:ln>
                <a:noFill/>
              </a:ln>
              <a:solidFill>
                <a:srgbClr val="FFFFFF"/>
              </a:solidFill>
              <a:effectLst>
                <a:outerShdw blurRad="38100" dist="38100" dir="2700000" algn="tl">
                  <a:srgbClr val="000000"/>
                </a:outerShdw>
              </a:effectLst>
              <a:uLnTx/>
              <a:uFillTx/>
              <a:latin typeface="Arial Narrow" panose="020B0606020202030204" pitchFamily="34" charset="0"/>
              <a:ea typeface="楷体_GB2312"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a:ln>
                  <a:noFill/>
                </a:ln>
                <a:solidFill>
                  <a:srgbClr val="FFFFFF"/>
                </a:solidFill>
                <a:effectLst>
                  <a:outerShdw blurRad="38100" dist="38100" dir="2700000" algn="tl">
                    <a:srgbClr val="000000"/>
                  </a:outerShdw>
                </a:effectLst>
                <a:uLnTx/>
                <a:uFillTx/>
                <a:latin typeface="Arial Narrow" panose="020B0606020202030204" pitchFamily="34" charset="0"/>
                <a:ea typeface="楷体_GB2312" pitchFamily="49" charset="-122"/>
              </a:rPr>
              <a:t>Interface: 202.115.12.34 --- 0x2</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a:ln>
                  <a:noFill/>
                </a:ln>
                <a:solidFill>
                  <a:srgbClr val="FFFFFF"/>
                </a:solidFill>
                <a:effectLst>
                  <a:outerShdw blurRad="38100" dist="38100" dir="2700000" algn="tl">
                    <a:srgbClr val="000000"/>
                  </a:outerShdw>
                </a:effectLst>
                <a:uLnTx/>
                <a:uFillTx/>
                <a:latin typeface="Arial Narrow" panose="020B0606020202030204" pitchFamily="34" charset="0"/>
                <a:ea typeface="楷体_GB2312" pitchFamily="49" charset="-122"/>
              </a:rPr>
              <a:t>    Internet Address	       Physical Address		   Type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a:ln>
                  <a:noFill/>
                </a:ln>
                <a:solidFill>
                  <a:srgbClr val="FFFFFF"/>
                </a:solidFill>
                <a:effectLst>
                  <a:outerShdw blurRad="38100" dist="38100" dir="2700000" algn="tl">
                    <a:srgbClr val="000000"/>
                  </a:outerShdw>
                </a:effectLst>
                <a:uLnTx/>
                <a:uFillTx/>
                <a:latin typeface="Arial Narrow" panose="020B0606020202030204" pitchFamily="34" charset="0"/>
                <a:ea typeface="楷体_GB2312" pitchFamily="49" charset="-122"/>
              </a:rPr>
              <a:t>    202.115.12.33		       00-90-27-a7-98-41		   dynamic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a:ln>
                  <a:noFill/>
                </a:ln>
                <a:solidFill>
                  <a:srgbClr val="FFFFFF"/>
                </a:solidFill>
                <a:effectLst>
                  <a:outerShdw blurRad="38100" dist="38100" dir="2700000" algn="tl">
                    <a:srgbClr val="000000"/>
                  </a:outerShdw>
                </a:effectLst>
                <a:uLnTx/>
                <a:uFillTx/>
                <a:latin typeface="Arial Narrow" panose="020B0606020202030204" pitchFamily="34" charset="0"/>
                <a:ea typeface="楷体_GB2312" pitchFamily="49" charset="-122"/>
              </a:rPr>
              <a:t>    202.115.12.47		       00-90-27-1d-d9-94		   dynamic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a:ln>
                  <a:noFill/>
                </a:ln>
                <a:solidFill>
                  <a:srgbClr val="FFFFFF"/>
                </a:solidFill>
                <a:effectLst>
                  <a:outerShdw blurRad="38100" dist="38100" dir="2700000" algn="tl">
                    <a:srgbClr val="000000"/>
                  </a:outerShdw>
                </a:effectLst>
                <a:uLnTx/>
                <a:uFillTx/>
                <a:latin typeface="Arial Narrow" panose="020B0606020202030204" pitchFamily="34" charset="0"/>
                <a:ea typeface="楷体_GB2312" pitchFamily="49" charset="-122"/>
              </a:rPr>
              <a:t>    202.115.12.62		       00-90-27-1a-67-e7		   dynamic</a:t>
            </a:r>
          </a:p>
        </p:txBody>
      </p:sp>
      <p:sp>
        <p:nvSpPr>
          <p:cNvPr id="9" name="Text Box 8">
            <a:extLst>
              <a:ext uri="{FF2B5EF4-FFF2-40B4-BE49-F238E27FC236}">
                <a16:creationId xmlns:a16="http://schemas.microsoft.com/office/drawing/2014/main" id="{1CA742EB-1734-4278-A119-2481250B7118}"/>
              </a:ext>
            </a:extLst>
          </p:cNvPr>
          <p:cNvSpPr txBox="1">
            <a:spLocks noChangeArrowheads="1"/>
          </p:cNvSpPr>
          <p:nvPr/>
        </p:nvSpPr>
        <p:spPr bwMode="auto">
          <a:xfrm>
            <a:off x="618041" y="4724400"/>
            <a:ext cx="8440737" cy="1827212"/>
          </a:xfrm>
          <a:prstGeom prst="rect">
            <a:avLst/>
          </a:prstGeom>
          <a:solidFill>
            <a:srgbClr val="000000"/>
          </a:solidFill>
          <a:ln w="9525">
            <a:solidFill>
              <a:srgbClr val="FFFFFF"/>
            </a:solidFill>
            <a:miter lim="800000"/>
            <a:headEnd/>
            <a:tailEnd/>
          </a:ln>
          <a:effectLst>
            <a:outerShdw dist="107763" dir="2700000" algn="ctr" rotWithShape="0">
              <a:srgbClr val="000000">
                <a:alpha val="50000"/>
              </a:srgbClr>
            </a:outerShdw>
          </a:effectLst>
        </p:spPr>
        <p:txBody>
          <a:bodyPr wrap="none" lIns="108000" tIns="72000" rIns="144000" bIns="7200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a:ln>
                  <a:noFill/>
                </a:ln>
                <a:solidFill>
                  <a:srgbClr val="FFFFFF"/>
                </a:solidFill>
                <a:effectLst>
                  <a:outerShdw blurRad="38100" dist="38100" dir="2700000" algn="tl">
                    <a:srgbClr val="000000"/>
                  </a:outerShdw>
                </a:effectLst>
                <a:uLnTx/>
                <a:uFillTx/>
                <a:latin typeface="Arial Narrow" panose="020B0606020202030204" pitchFamily="34" charset="0"/>
                <a:ea typeface="楷体_GB2312" pitchFamily="49" charset="-122"/>
              </a:rPr>
              <a:t>Router# show arp</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a:ln>
                  <a:noFill/>
                </a:ln>
                <a:solidFill>
                  <a:srgbClr val="FFFFFF"/>
                </a:solidFill>
                <a:effectLst>
                  <a:outerShdw blurRad="38100" dist="38100" dir="2700000" algn="tl">
                    <a:srgbClr val="000000"/>
                  </a:outerShdw>
                </a:effectLst>
                <a:uLnTx/>
                <a:uFillTx/>
                <a:latin typeface="Arial Narrow" panose="020B0606020202030204" pitchFamily="34" charset="0"/>
                <a:ea typeface="楷体_GB2312" pitchFamily="49" charset="-122"/>
              </a:rPr>
              <a:t>Protocol    Address            Age (min)   Hardware Addr      Type       Interface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a:ln>
                  <a:noFill/>
                </a:ln>
                <a:solidFill>
                  <a:srgbClr val="FFFFFF"/>
                </a:solidFill>
                <a:effectLst>
                  <a:outerShdw blurRad="38100" dist="38100" dir="2700000" algn="tl">
                    <a:srgbClr val="000000"/>
                  </a:outerShdw>
                </a:effectLst>
                <a:uLnTx/>
                <a:uFillTx/>
                <a:latin typeface="Arial Narrow" panose="020B0606020202030204" pitchFamily="34" charset="0"/>
                <a:ea typeface="楷体_GB2312" pitchFamily="49" charset="-122"/>
              </a:rPr>
              <a:t>Internet	    202.115.12.33	       --	        0090.27a7.9841     ARPA     Ethernet0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a:ln>
                  <a:noFill/>
                </a:ln>
                <a:solidFill>
                  <a:srgbClr val="FFFFFF"/>
                </a:solidFill>
                <a:effectLst>
                  <a:outerShdw blurRad="38100" dist="38100" dir="2700000" algn="tl">
                    <a:srgbClr val="000000"/>
                  </a:outerShdw>
                </a:effectLst>
                <a:uLnTx/>
                <a:uFillTx/>
                <a:latin typeface="Arial Narrow" panose="020B0606020202030204" pitchFamily="34" charset="0"/>
                <a:ea typeface="楷体_GB2312" pitchFamily="49" charset="-122"/>
              </a:rPr>
              <a:t>Internet	    202.115.12.34	       5	        0005.5d06.1418     ARPA     Ethernet0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a:ln>
                  <a:noFill/>
                </a:ln>
                <a:solidFill>
                  <a:srgbClr val="FFFFFF"/>
                </a:solidFill>
                <a:effectLst>
                  <a:outerShdw blurRad="38100" dist="38100" dir="2700000" algn="tl">
                    <a:srgbClr val="000000"/>
                  </a:outerShdw>
                </a:effectLst>
                <a:uLnTx/>
                <a:uFillTx/>
                <a:latin typeface="Arial Narrow" panose="020B0606020202030204" pitchFamily="34" charset="0"/>
                <a:ea typeface="楷体_GB2312" pitchFamily="49" charset="-122"/>
              </a:rPr>
              <a:t>Internet	    202.115.13.1	       --	        00e0.7bc0.b205     ARPA     Ethernet1</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C55B2DB5-427A-484B-9419-B51824C9F8E8}"/>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2pPr>
            <a:lvl3pPr marL="9144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3pPr>
            <a:lvl4pPr marL="13716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4pPr>
            <a:lvl5pPr marL="18288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9pPr>
          </a:lstStyle>
          <a:p>
            <a:fld id="{19463413-31BD-455E-AF0A-1E6EB627DD73}" type="slidenum">
              <a:rPr lang="en-US" altLang="zh-CN" smtClean="0"/>
              <a:pPr/>
              <a:t>49</a:t>
            </a:fld>
            <a:endParaRPr lang="en-US" altLang="zh-CN"/>
          </a:p>
        </p:txBody>
      </p:sp>
      <p:sp>
        <p:nvSpPr>
          <p:cNvPr id="389122" name="Rectangle 2">
            <a:extLst>
              <a:ext uri="{FF2B5EF4-FFF2-40B4-BE49-F238E27FC236}">
                <a16:creationId xmlns:a16="http://schemas.microsoft.com/office/drawing/2014/main" id="{01781825-8B17-4DB8-A3D5-2BA77A46E7C6}"/>
              </a:ext>
            </a:extLst>
          </p:cNvPr>
          <p:cNvSpPr>
            <a:spLocks noGrp="1" noChangeArrowheads="1"/>
          </p:cNvSpPr>
          <p:nvPr>
            <p:ph type="title"/>
          </p:nvPr>
        </p:nvSpPr>
        <p:spPr/>
        <p:txBody>
          <a:bodyPr/>
          <a:lstStyle/>
          <a:p>
            <a:r>
              <a:rPr lang="en-US" altLang="zh-CN"/>
              <a:t>RFC References</a:t>
            </a:r>
          </a:p>
        </p:txBody>
      </p:sp>
      <p:sp>
        <p:nvSpPr>
          <p:cNvPr id="389123" name="Rectangle 3">
            <a:extLst>
              <a:ext uri="{FF2B5EF4-FFF2-40B4-BE49-F238E27FC236}">
                <a16:creationId xmlns:a16="http://schemas.microsoft.com/office/drawing/2014/main" id="{D3E3D8EB-8B49-404F-B67A-FCF61C432CB9}"/>
              </a:ext>
            </a:extLst>
          </p:cNvPr>
          <p:cNvSpPr>
            <a:spLocks noGrp="1" noChangeArrowheads="1"/>
          </p:cNvSpPr>
          <p:nvPr>
            <p:ph type="body" idx="1"/>
          </p:nvPr>
        </p:nvSpPr>
        <p:spPr>
          <a:xfrm>
            <a:off x="628650" y="1027906"/>
            <a:ext cx="7886700" cy="4351338"/>
          </a:xfrm>
        </p:spPr>
        <p:txBody>
          <a:bodyPr/>
          <a:lstStyle/>
          <a:p>
            <a:r>
              <a:rPr lang="en-US" altLang="zh-CN" dirty="0"/>
              <a:t>RFC 1122: Requirements for Internet Hosts -- Communication Layers</a:t>
            </a:r>
          </a:p>
          <a:p>
            <a:pPr lvl="1"/>
            <a:r>
              <a:rPr lang="en-US" altLang="zh-CN" dirty="0"/>
              <a:t>Section 2.3.2: </a:t>
            </a:r>
            <a:r>
              <a:rPr lang="fr-FR" altLang="zh-CN" dirty="0"/>
              <a:t>ARP cache, ARP packet queue</a:t>
            </a:r>
            <a:endParaRPr lang="en-US" altLang="zh-CN" dirty="0"/>
          </a:p>
          <a:p>
            <a:r>
              <a:rPr lang="en-US" altLang="zh-CN" dirty="0"/>
              <a:t>RFC 1812: Requirements for IPv4 Routers</a:t>
            </a:r>
          </a:p>
          <a:p>
            <a:pPr lvl="1"/>
            <a:r>
              <a:rPr lang="en-US" altLang="zh-CN" dirty="0"/>
              <a:t>Section 3.3.2</a:t>
            </a:r>
          </a:p>
          <a:p>
            <a:r>
              <a:rPr lang="en-US" altLang="zh-CN" dirty="0"/>
              <a:t>RFC 1433: Directed ARP</a:t>
            </a:r>
          </a:p>
          <a:p>
            <a:pPr lvl="1"/>
            <a:r>
              <a:rPr lang="en-US" altLang="zh-CN" dirty="0"/>
              <a:t>ARP helper address</a:t>
            </a:r>
          </a:p>
          <a:p>
            <a:r>
              <a:rPr lang="en-US" altLang="zh-CN" dirty="0"/>
              <a:t>RFC 1868: ARP Extension – UNARP</a:t>
            </a:r>
          </a:p>
          <a:p>
            <a:pPr lvl="1"/>
            <a:r>
              <a:rPr lang="en-US" altLang="zh-CN" dirty="0"/>
              <a:t>Announce leaving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12290" name="頁尾版面配置區 1">
            <a:extLst>
              <a:ext uri="{FF2B5EF4-FFF2-40B4-BE49-F238E27FC236}">
                <a16:creationId xmlns:a16="http://schemas.microsoft.com/office/drawing/2014/main" id="{B509A57E-FFBE-47B1-B3DB-69F676D4F86E}"/>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12291" name="投影片編號版面配置區 2">
            <a:extLst>
              <a:ext uri="{FF2B5EF4-FFF2-40B4-BE49-F238E27FC236}">
                <a16:creationId xmlns:a16="http://schemas.microsoft.com/office/drawing/2014/main" id="{8CB18CAD-05D0-45E2-BE5A-19C7BF2E6BCD}"/>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000B4AE-6779-4EE8-8267-151CC054A4EB}" type="slidenum">
              <a:rPr lang="zh-TW" altLang="en-US" b="0"/>
              <a:pPr/>
              <a:t>5</a:t>
            </a:fld>
            <a:endParaRPr lang="en-US" altLang="zh-TW" b="0"/>
          </a:p>
        </p:txBody>
      </p:sp>
      <p:sp>
        <p:nvSpPr>
          <p:cNvPr id="583682" name="Text Box 2">
            <a:extLst>
              <a:ext uri="{FF2B5EF4-FFF2-40B4-BE49-F238E27FC236}">
                <a16:creationId xmlns:a16="http://schemas.microsoft.com/office/drawing/2014/main" id="{89C51834-B26E-4A45-8DDF-9AD42AF88E8E}"/>
              </a:ext>
            </a:extLst>
          </p:cNvPr>
          <p:cNvSpPr txBox="1">
            <a:spLocks noChangeArrowheads="1"/>
          </p:cNvSpPr>
          <p:nvPr/>
        </p:nvSpPr>
        <p:spPr bwMode="auto">
          <a:xfrm>
            <a:off x="228600" y="152400"/>
            <a:ext cx="5468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i="1">
                <a:solidFill>
                  <a:schemeClr val="hlink"/>
                </a:solidFill>
                <a:effectLst>
                  <a:outerShdw blurRad="38100" dist="38100" dir="2700000" algn="tl">
                    <a:srgbClr val="000000"/>
                  </a:outerShdw>
                </a:effectLst>
                <a:latin typeface="Times" panose="02020603050405020304" pitchFamily="18" charset="0"/>
                <a:ea typeface="新細明體" panose="02020500000000000000" pitchFamily="18" charset="-120"/>
              </a:rPr>
              <a:t>Topics Discussed in the Section</a:t>
            </a:r>
          </a:p>
        </p:txBody>
      </p:sp>
      <p:sp>
        <p:nvSpPr>
          <p:cNvPr id="12293" name="Text Box 3">
            <a:extLst>
              <a:ext uri="{FF2B5EF4-FFF2-40B4-BE49-F238E27FC236}">
                <a16:creationId xmlns:a16="http://schemas.microsoft.com/office/drawing/2014/main" id="{E624E0C0-7E0C-40D1-95AD-351DA7754419}"/>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latin typeface="Times New Roman" panose="02020603050405020304" pitchFamily="18" charset="0"/>
              <a:ea typeface="新細明體" panose="02020500000000000000" pitchFamily="18" charset="-120"/>
            </a:endParaRPr>
          </a:p>
        </p:txBody>
      </p:sp>
      <p:sp>
        <p:nvSpPr>
          <p:cNvPr id="583684" name="Rectangle 4">
            <a:extLst>
              <a:ext uri="{FF2B5EF4-FFF2-40B4-BE49-F238E27FC236}">
                <a16:creationId xmlns:a16="http://schemas.microsoft.com/office/drawing/2014/main" id="{B5FB1571-DB15-4838-A269-3A35FC97020B}"/>
              </a:ext>
            </a:extLst>
          </p:cNvPr>
          <p:cNvSpPr>
            <a:spLocks noChangeArrowheads="1"/>
          </p:cNvSpPr>
          <p:nvPr/>
        </p:nvSpPr>
        <p:spPr bwMode="auto">
          <a:xfrm>
            <a:off x="304800" y="989013"/>
            <a:ext cx="83820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10000"/>
              </a:spcBef>
              <a:spcAft>
                <a:spcPct val="10000"/>
              </a:spcAft>
              <a:buClr>
                <a:schemeClr val="tx1"/>
              </a:buClr>
              <a:buSzPct val="117000"/>
              <a:buFont typeface="Wingdings" panose="05000000000000000000" pitchFamily="2" charset="2"/>
              <a:buChar char="ü"/>
            </a:pPr>
            <a:r>
              <a:rPr lang="zh-TW" altLang="en-US" sz="2800">
                <a:solidFill>
                  <a:srgbClr val="0033CC"/>
                </a:solidFill>
                <a:latin typeface="Times New Roman" panose="02020603050405020304" pitchFamily="18" charset="0"/>
                <a:ea typeface="新細明體" panose="02020500000000000000" pitchFamily="18" charset="-120"/>
              </a:rPr>
              <a:t> </a:t>
            </a:r>
            <a:r>
              <a:rPr lang="en-US" altLang="zh-TW" sz="2800">
                <a:solidFill>
                  <a:srgbClr val="0033CC"/>
                </a:solidFill>
                <a:latin typeface="Times New Roman" panose="02020603050405020304" pitchFamily="18" charset="0"/>
                <a:ea typeface="新細明體" panose="02020500000000000000" pitchFamily="18" charset="-120"/>
              </a:rPr>
              <a:t>Static Mapping</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 Dynamic Mapping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44A976F-25A4-4889-95AF-E9A54E19D1BE}"/>
              </a:ext>
            </a:extLst>
          </p:cNvPr>
          <p:cNvSpPr>
            <a:spLocks noGrp="1"/>
          </p:cNvSpPr>
          <p:nvPr>
            <p:ph type="ftr" sz="quarter" idx="10"/>
          </p:nvPr>
        </p:nvSpPr>
        <p:spPr/>
        <p:txBody>
          <a:bodyPr/>
          <a:lstStyle/>
          <a:p>
            <a:pPr>
              <a:defRPr/>
            </a:pPr>
            <a:r>
              <a:rPr lang="zh-TW" altLang="en-US"/>
              <a:t>TCP/IP Protocol Suite</a:t>
            </a:r>
            <a:endParaRPr lang="en-US" altLang="zh-TW"/>
          </a:p>
        </p:txBody>
      </p:sp>
      <p:sp>
        <p:nvSpPr>
          <p:cNvPr id="3" name="灯片编号占位符 2">
            <a:extLst>
              <a:ext uri="{FF2B5EF4-FFF2-40B4-BE49-F238E27FC236}">
                <a16:creationId xmlns:a16="http://schemas.microsoft.com/office/drawing/2014/main" id="{E1033517-7C54-4B0C-8B42-FB137B9D5BB8}"/>
              </a:ext>
            </a:extLst>
          </p:cNvPr>
          <p:cNvSpPr>
            <a:spLocks noGrp="1"/>
          </p:cNvSpPr>
          <p:nvPr>
            <p:ph type="sldNum" sz="quarter" idx="11"/>
          </p:nvPr>
        </p:nvSpPr>
        <p:spPr/>
        <p:txBody>
          <a:bodyPr/>
          <a:lstStyle/>
          <a:p>
            <a:fld id="{AEF6AF64-B502-40C6-9D21-79C9386436C0}" type="slidenum">
              <a:rPr lang="zh-TW" altLang="en-US" smtClean="0"/>
              <a:pPr/>
              <a:t>50</a:t>
            </a:fld>
            <a:endParaRPr lang="en-US" altLang="zh-TW"/>
          </a:p>
        </p:txBody>
      </p:sp>
      <p:sp>
        <p:nvSpPr>
          <p:cNvPr id="4" name="文本框 3">
            <a:extLst>
              <a:ext uri="{FF2B5EF4-FFF2-40B4-BE49-F238E27FC236}">
                <a16:creationId xmlns:a16="http://schemas.microsoft.com/office/drawing/2014/main" id="{AE7A3896-0609-4947-BE12-EF5F01B9A171}"/>
              </a:ext>
            </a:extLst>
          </p:cNvPr>
          <p:cNvSpPr txBox="1"/>
          <p:nvPr/>
        </p:nvSpPr>
        <p:spPr>
          <a:xfrm>
            <a:off x="1752600" y="2790103"/>
            <a:ext cx="4953000" cy="769441"/>
          </a:xfrm>
          <a:prstGeom prst="rect">
            <a:avLst/>
          </a:prstGeom>
          <a:noFill/>
        </p:spPr>
        <p:txBody>
          <a:bodyPr wrap="square" rtlCol="0">
            <a:spAutoFit/>
          </a:bodyPr>
          <a:lstStyle/>
          <a:p>
            <a:pPr algn="ctr"/>
            <a:r>
              <a:rPr lang="en-US" altLang="zh-CN" sz="4400" dirty="0"/>
              <a:t>Thanks</a:t>
            </a:r>
            <a:endParaRPr lang="zh-CN" altLang="en-US" sz="4400" dirty="0"/>
          </a:p>
        </p:txBody>
      </p:sp>
    </p:spTree>
    <p:extLst>
      <p:ext uri="{BB962C8B-B14F-4D97-AF65-F5344CB8AC3E}">
        <p14:creationId xmlns:p14="http://schemas.microsoft.com/office/powerpoint/2010/main" val="4052138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頁尾版面配置區 1">
            <a:extLst>
              <a:ext uri="{FF2B5EF4-FFF2-40B4-BE49-F238E27FC236}">
                <a16:creationId xmlns:a16="http://schemas.microsoft.com/office/drawing/2014/main" id="{51AA337C-143B-4E94-AE44-7110A2634295}"/>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14339" name="投影片編號版面配置區 2">
            <a:extLst>
              <a:ext uri="{FF2B5EF4-FFF2-40B4-BE49-F238E27FC236}">
                <a16:creationId xmlns:a16="http://schemas.microsoft.com/office/drawing/2014/main" id="{21030EE8-BFD7-4B22-9189-7136C44E6C9A}"/>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051892F-BB90-474F-A93D-9311338885C5}" type="slidenum">
              <a:rPr lang="zh-TW" altLang="en-US" b="0"/>
              <a:pPr/>
              <a:t>6</a:t>
            </a:fld>
            <a:endParaRPr lang="en-US" altLang="zh-TW" b="0"/>
          </a:p>
        </p:txBody>
      </p:sp>
      <p:sp>
        <p:nvSpPr>
          <p:cNvPr id="581634" name="Rectangle 2">
            <a:extLst>
              <a:ext uri="{FF2B5EF4-FFF2-40B4-BE49-F238E27FC236}">
                <a16:creationId xmlns:a16="http://schemas.microsoft.com/office/drawing/2014/main" id="{416F1710-DC3C-4181-9F6E-95AA89E264F6}"/>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TW" altLang="en-US"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14341" name="Text Box 3">
            <a:extLst>
              <a:ext uri="{FF2B5EF4-FFF2-40B4-BE49-F238E27FC236}">
                <a16:creationId xmlns:a16="http://schemas.microsoft.com/office/drawing/2014/main" id="{017EE4A7-7EC1-4960-8E29-8AA04C8FD2A8}"/>
              </a:ext>
            </a:extLst>
          </p:cNvPr>
          <p:cNvSpPr txBox="1">
            <a:spLocks noChangeArrowheads="1"/>
          </p:cNvSpPr>
          <p:nvPr/>
        </p:nvSpPr>
        <p:spPr bwMode="auto">
          <a:xfrm>
            <a:off x="228600" y="355600"/>
            <a:ext cx="54641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panose="02020500000000000000" pitchFamily="18" charset="-120"/>
              </a:rPr>
              <a:t>8-2  ADDRESS MAPPING</a:t>
            </a:r>
          </a:p>
        </p:txBody>
      </p:sp>
      <p:sp>
        <p:nvSpPr>
          <p:cNvPr id="14342" name="Text Box 4">
            <a:extLst>
              <a:ext uri="{FF2B5EF4-FFF2-40B4-BE49-F238E27FC236}">
                <a16:creationId xmlns:a16="http://schemas.microsoft.com/office/drawing/2014/main" id="{913C4A64-8C45-437D-8137-A8499F789057}"/>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latin typeface="Times New Roman" panose="02020603050405020304" pitchFamily="18" charset="0"/>
              <a:ea typeface="新細明體" panose="02020500000000000000" pitchFamily="18" charset="-120"/>
            </a:endParaRPr>
          </a:p>
        </p:txBody>
      </p:sp>
      <p:sp>
        <p:nvSpPr>
          <p:cNvPr id="14343" name="Rectangle 5">
            <a:extLst>
              <a:ext uri="{FF2B5EF4-FFF2-40B4-BE49-F238E27FC236}">
                <a16:creationId xmlns:a16="http://schemas.microsoft.com/office/drawing/2014/main" id="{96974EE9-3C29-401E-9ADD-E64822FF69AA}"/>
              </a:ext>
            </a:extLst>
          </p:cNvPr>
          <p:cNvSpPr>
            <a:spLocks noChangeArrowheads="1"/>
          </p:cNvSpPr>
          <p:nvPr/>
        </p:nvSpPr>
        <p:spPr bwMode="auto">
          <a:xfrm>
            <a:off x="228600" y="1371600"/>
            <a:ext cx="85344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dirty="0">
                <a:latin typeface="Arial Unicode MS" pitchFamily="34" charset="-120"/>
                <a:ea typeface="新細明體" panose="02020500000000000000" pitchFamily="18" charset="-120"/>
              </a:rPr>
              <a:t>Anytime a host or a router has an IP datagram to send to another host or router, it has the logical (IP) address of the receiver. </a:t>
            </a:r>
            <a:r>
              <a:rPr lang="en-US" altLang="zh-TW" sz="2800" dirty="0">
                <a:solidFill>
                  <a:srgbClr val="C00000"/>
                </a:solidFill>
                <a:latin typeface="Arial Unicode MS" pitchFamily="34" charset="-120"/>
                <a:ea typeface="新細明體" panose="02020500000000000000" pitchFamily="18" charset="-120"/>
              </a:rPr>
              <a:t>But the IP datagram must be encapsulated in a frame to be able to pass through the physical network</a:t>
            </a:r>
            <a:r>
              <a:rPr lang="en-US" altLang="zh-TW" sz="2800" dirty="0">
                <a:latin typeface="Arial Unicode MS" pitchFamily="34" charset="-120"/>
                <a:ea typeface="新細明體" panose="02020500000000000000" pitchFamily="18" charset="-120"/>
              </a:rPr>
              <a:t>. </a:t>
            </a:r>
          </a:p>
          <a:p>
            <a:endParaRPr lang="en-US" altLang="zh-TW" sz="2800" dirty="0">
              <a:latin typeface="Arial Unicode MS" pitchFamily="34" charset="-120"/>
              <a:ea typeface="新細明體" panose="02020500000000000000" pitchFamily="18" charset="-120"/>
            </a:endParaRPr>
          </a:p>
          <a:p>
            <a:r>
              <a:rPr lang="en-US" altLang="zh-TW" sz="2800" dirty="0">
                <a:latin typeface="Arial Unicode MS" pitchFamily="34" charset="-120"/>
                <a:ea typeface="新細明體" panose="02020500000000000000" pitchFamily="18" charset="-120"/>
              </a:rPr>
              <a:t>A mapping corresponds a logical address to a physical address. </a:t>
            </a:r>
            <a:r>
              <a:rPr lang="en-US" altLang="zh-TW" sz="2800" dirty="0">
                <a:solidFill>
                  <a:srgbClr val="C00000"/>
                </a:solidFill>
                <a:latin typeface="Arial Unicode MS" pitchFamily="34" charset="-120"/>
                <a:ea typeface="新細明體" panose="02020500000000000000" pitchFamily="18" charset="-120"/>
              </a:rPr>
              <a:t>ARP accepts a logical address from the IP protocol, maps the address to the corresponding physical address </a:t>
            </a:r>
            <a:r>
              <a:rPr lang="en-US" altLang="zh-TW" sz="2800" dirty="0">
                <a:latin typeface="Arial Unicode MS" pitchFamily="34" charset="-120"/>
                <a:ea typeface="新細明體" panose="02020500000000000000" pitchFamily="18" charset="-120"/>
              </a:rPr>
              <a:t>and pass it to the data link layer.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頁尾版面配置區 1">
            <a:extLst>
              <a:ext uri="{FF2B5EF4-FFF2-40B4-BE49-F238E27FC236}">
                <a16:creationId xmlns:a16="http://schemas.microsoft.com/office/drawing/2014/main" id="{187A3F3C-F0E7-4F4E-8F31-396235532728}"/>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18435" name="投影片編號版面配置區 2">
            <a:extLst>
              <a:ext uri="{FF2B5EF4-FFF2-40B4-BE49-F238E27FC236}">
                <a16:creationId xmlns:a16="http://schemas.microsoft.com/office/drawing/2014/main" id="{E758D6D5-B057-4D8C-A233-80D6F7FE35E4}"/>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FFA914C-7A9E-4EE0-A2D1-63F14F518770}" type="slidenum">
              <a:rPr lang="zh-TW" altLang="en-US" b="0"/>
              <a:pPr/>
              <a:t>7</a:t>
            </a:fld>
            <a:endParaRPr lang="en-US" altLang="zh-TW" b="0"/>
          </a:p>
        </p:txBody>
      </p:sp>
      <p:sp>
        <p:nvSpPr>
          <p:cNvPr id="18436" name="Text Box 2">
            <a:extLst>
              <a:ext uri="{FF2B5EF4-FFF2-40B4-BE49-F238E27FC236}">
                <a16:creationId xmlns:a16="http://schemas.microsoft.com/office/drawing/2014/main" id="{9877AB14-E50A-456C-B50A-7AC2AD982668}"/>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8.1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Position of ARP in TCP/IP protocol suite</a:t>
            </a:r>
          </a:p>
        </p:txBody>
      </p:sp>
      <p:sp>
        <p:nvSpPr>
          <p:cNvPr id="18437" name="Rectangle 3">
            <a:extLst>
              <a:ext uri="{FF2B5EF4-FFF2-40B4-BE49-F238E27FC236}">
                <a16:creationId xmlns:a16="http://schemas.microsoft.com/office/drawing/2014/main" id="{0FA0F110-B457-4ACD-B064-3E32C9BF10C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18438" name="Rectangle 4">
            <a:extLst>
              <a:ext uri="{FF2B5EF4-FFF2-40B4-BE49-F238E27FC236}">
                <a16:creationId xmlns:a16="http://schemas.microsoft.com/office/drawing/2014/main" id="{D64CC963-7D67-4A05-9B4F-D5203D66AEC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18439" name="Rectangle 5">
            <a:extLst>
              <a:ext uri="{FF2B5EF4-FFF2-40B4-BE49-F238E27FC236}">
                <a16:creationId xmlns:a16="http://schemas.microsoft.com/office/drawing/2014/main" id="{69E8B576-84AB-447D-BA0B-7A4B8C88C49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18440" name="Rectangle 6">
            <a:extLst>
              <a:ext uri="{FF2B5EF4-FFF2-40B4-BE49-F238E27FC236}">
                <a16:creationId xmlns:a16="http://schemas.microsoft.com/office/drawing/2014/main" id="{97F7AC14-F89B-452C-A6E2-C11B0E6B806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18441" name="Rectangle 7">
            <a:extLst>
              <a:ext uri="{FF2B5EF4-FFF2-40B4-BE49-F238E27FC236}">
                <a16:creationId xmlns:a16="http://schemas.microsoft.com/office/drawing/2014/main" id="{0BF6DD73-1FF8-4AEB-8E34-D0F86E9FF8C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18442" name="Rectangle 8">
            <a:extLst>
              <a:ext uri="{FF2B5EF4-FFF2-40B4-BE49-F238E27FC236}">
                <a16:creationId xmlns:a16="http://schemas.microsoft.com/office/drawing/2014/main" id="{B70F760E-890D-469A-B311-DA08CD99F5A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18443" name="Rectangle 9">
            <a:extLst>
              <a:ext uri="{FF2B5EF4-FFF2-40B4-BE49-F238E27FC236}">
                <a16:creationId xmlns:a16="http://schemas.microsoft.com/office/drawing/2014/main" id="{5FBA43DF-666D-4050-8CF2-C0D725F024D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pic>
        <p:nvPicPr>
          <p:cNvPr id="18444" name="Picture 11">
            <a:extLst>
              <a:ext uri="{FF2B5EF4-FFF2-40B4-BE49-F238E27FC236}">
                <a16:creationId xmlns:a16="http://schemas.microsoft.com/office/drawing/2014/main" id="{3C32E969-0A21-4458-83F8-F83A3DA1A9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38" y="2236788"/>
            <a:ext cx="6672262" cy="218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頁尾版面配置區 1">
            <a:extLst>
              <a:ext uri="{FF2B5EF4-FFF2-40B4-BE49-F238E27FC236}">
                <a16:creationId xmlns:a16="http://schemas.microsoft.com/office/drawing/2014/main" id="{E68AA2D8-4C59-451B-ACB5-178F2D622249}"/>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20483" name="投影片編號版面配置區 2">
            <a:extLst>
              <a:ext uri="{FF2B5EF4-FFF2-40B4-BE49-F238E27FC236}">
                <a16:creationId xmlns:a16="http://schemas.microsoft.com/office/drawing/2014/main" id="{6BC47C6F-0CFD-450E-BAE8-8534FD0257C8}"/>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E0A9152-0E92-4709-B074-E29F79DBC533}" type="slidenum">
              <a:rPr lang="zh-TW" altLang="en-US" b="0"/>
              <a:pPr/>
              <a:t>8</a:t>
            </a:fld>
            <a:endParaRPr lang="en-US" altLang="zh-TW" b="0"/>
          </a:p>
        </p:txBody>
      </p:sp>
      <p:sp>
        <p:nvSpPr>
          <p:cNvPr id="20484" name="Text Box 2">
            <a:extLst>
              <a:ext uri="{FF2B5EF4-FFF2-40B4-BE49-F238E27FC236}">
                <a16:creationId xmlns:a16="http://schemas.microsoft.com/office/drawing/2014/main" id="{DEDF7F1A-74DF-44D0-A7D4-584550A80C15}"/>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8.2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ARP operation</a:t>
            </a:r>
          </a:p>
        </p:txBody>
      </p:sp>
      <p:sp>
        <p:nvSpPr>
          <p:cNvPr id="20485" name="Rectangle 3">
            <a:extLst>
              <a:ext uri="{FF2B5EF4-FFF2-40B4-BE49-F238E27FC236}">
                <a16:creationId xmlns:a16="http://schemas.microsoft.com/office/drawing/2014/main" id="{B1EB4E1A-CEEE-4B6C-94E4-8113E50E2A5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0486" name="Rectangle 4">
            <a:extLst>
              <a:ext uri="{FF2B5EF4-FFF2-40B4-BE49-F238E27FC236}">
                <a16:creationId xmlns:a16="http://schemas.microsoft.com/office/drawing/2014/main" id="{427306E4-54D6-4B7D-9B8D-42A72497364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0487" name="Rectangle 5">
            <a:extLst>
              <a:ext uri="{FF2B5EF4-FFF2-40B4-BE49-F238E27FC236}">
                <a16:creationId xmlns:a16="http://schemas.microsoft.com/office/drawing/2014/main" id="{444DEF2F-FA9D-400C-9B3E-DF450A8268B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0488" name="Rectangle 6">
            <a:extLst>
              <a:ext uri="{FF2B5EF4-FFF2-40B4-BE49-F238E27FC236}">
                <a16:creationId xmlns:a16="http://schemas.microsoft.com/office/drawing/2014/main" id="{1098622E-6CFF-46BE-8433-48FBFAE164B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0489" name="Rectangle 7">
            <a:extLst>
              <a:ext uri="{FF2B5EF4-FFF2-40B4-BE49-F238E27FC236}">
                <a16:creationId xmlns:a16="http://schemas.microsoft.com/office/drawing/2014/main" id="{DF574231-1806-480D-A160-28A0978385D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0490" name="Rectangle 8">
            <a:extLst>
              <a:ext uri="{FF2B5EF4-FFF2-40B4-BE49-F238E27FC236}">
                <a16:creationId xmlns:a16="http://schemas.microsoft.com/office/drawing/2014/main" id="{B56DA93F-03DA-4A6E-B7ED-12F6E56FA73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0491" name="Rectangle 9">
            <a:extLst>
              <a:ext uri="{FF2B5EF4-FFF2-40B4-BE49-F238E27FC236}">
                <a16:creationId xmlns:a16="http://schemas.microsoft.com/office/drawing/2014/main" id="{B0A2A6F5-BDA8-46CF-AFA8-9AD8AF3A4C8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pic>
        <p:nvPicPr>
          <p:cNvPr id="563211" name="Picture 11">
            <a:extLst>
              <a:ext uri="{FF2B5EF4-FFF2-40B4-BE49-F238E27FC236}">
                <a16:creationId xmlns:a16="http://schemas.microsoft.com/office/drawing/2014/main" id="{254A6C7E-6215-4085-A242-DD3533EA74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990600"/>
            <a:ext cx="6389688" cy="248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13" name="Picture 13">
            <a:extLst>
              <a:ext uri="{FF2B5EF4-FFF2-40B4-BE49-F238E27FC236}">
                <a16:creationId xmlns:a16="http://schemas.microsoft.com/office/drawing/2014/main" id="{C39B79A1-845E-4D34-B4D1-EB762B768E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886200"/>
            <a:ext cx="6380163"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14" name="Picture 14">
            <a:extLst>
              <a:ext uri="{FF2B5EF4-FFF2-40B4-BE49-F238E27FC236}">
                <a16:creationId xmlns:a16="http://schemas.microsoft.com/office/drawing/2014/main" id="{B2BA96B9-04D7-4C14-B25B-504345CC19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 y="1981200"/>
            <a:ext cx="5657850"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16" name="Picture 16">
            <a:extLst>
              <a:ext uri="{FF2B5EF4-FFF2-40B4-BE49-F238E27FC236}">
                <a16:creationId xmlns:a16="http://schemas.microsoft.com/office/drawing/2014/main" id="{1BC6B5C5-2F8E-48D0-8702-9EBC9968D7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4876800"/>
            <a:ext cx="5110163"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96" name="矩形 1">
            <a:extLst>
              <a:ext uri="{FF2B5EF4-FFF2-40B4-BE49-F238E27FC236}">
                <a16:creationId xmlns:a16="http://schemas.microsoft.com/office/drawing/2014/main" id="{828B8BF6-1209-4D3A-A8A5-A6F712DEF74C}"/>
              </a:ext>
            </a:extLst>
          </p:cNvPr>
          <p:cNvSpPr>
            <a:spLocks noChangeArrowheads="1"/>
          </p:cNvSpPr>
          <p:nvPr/>
        </p:nvSpPr>
        <p:spPr bwMode="auto">
          <a:xfrm>
            <a:off x="4224338" y="3268663"/>
            <a:ext cx="647700"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1200">
                <a:solidFill>
                  <a:srgbClr val="3366FF"/>
                </a:solidFill>
                <a:latin typeface="Times New Roman" panose="02020603050405020304" pitchFamily="18" charset="0"/>
                <a:ea typeface="新細明體" panose="02020500000000000000" pitchFamily="18" charset="-120"/>
                <a:cs typeface="Times New Roman" panose="02020603050405020304" pitchFamily="18" charset="0"/>
              </a:rPr>
              <a:t>broadcast</a:t>
            </a:r>
            <a:endParaRPr lang="zh-TW" altLang="en-US" sz="1200">
              <a:solidFill>
                <a:srgbClr val="3366FF"/>
              </a:solidFill>
              <a:latin typeface="Times New Roman" panose="02020603050405020304" pitchFamily="18" charset="0"/>
              <a:ea typeface="新細明體" panose="02020500000000000000" pitchFamily="18" charset="-12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9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563214"/>
                                        </p:tgtEl>
                                        <p:attrNameLst>
                                          <p:attrName>style.visibility</p:attrName>
                                        </p:attrNameLst>
                                      </p:cBhvr>
                                      <p:to>
                                        <p:strVal val="visible"/>
                                      </p:to>
                                    </p:set>
                                    <p:animEffect transition="in" filter="wipe(left)">
                                      <p:cBhvr>
                                        <p:cTn id="13" dur="2000"/>
                                        <p:tgtEl>
                                          <p:spTgt spid="56321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563213"/>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563216"/>
                                        </p:tgtEl>
                                        <p:attrNameLst>
                                          <p:attrName>style.visibility</p:attrName>
                                        </p:attrNameLst>
                                      </p:cBhvr>
                                      <p:to>
                                        <p:strVal val="visible"/>
                                      </p:to>
                                    </p:set>
                                    <p:animEffect transition="in" filter="wipe(right)">
                                      <p:cBhvr>
                                        <p:cTn id="22" dur="2000"/>
                                        <p:tgtEl>
                                          <p:spTgt spid="563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頁尾版面配置區 1">
            <a:extLst>
              <a:ext uri="{FF2B5EF4-FFF2-40B4-BE49-F238E27FC236}">
                <a16:creationId xmlns:a16="http://schemas.microsoft.com/office/drawing/2014/main" id="{5368CE06-D622-4082-B59F-775304461B8E}"/>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zh-TW" altLang="en-US"/>
              <a:t>TCP/IP Protocol Suite</a:t>
            </a:r>
            <a:endParaRPr lang="en-US" altLang="zh-TW"/>
          </a:p>
        </p:txBody>
      </p:sp>
      <p:sp>
        <p:nvSpPr>
          <p:cNvPr id="22531" name="投影片編號版面配置區 2">
            <a:extLst>
              <a:ext uri="{FF2B5EF4-FFF2-40B4-BE49-F238E27FC236}">
                <a16:creationId xmlns:a16="http://schemas.microsoft.com/office/drawing/2014/main" id="{6D60CC18-977B-4C21-8193-5E72A5C37364}"/>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76C9C9F-B9EF-409F-B2A7-DB721AF11D15}" type="slidenum">
              <a:rPr lang="zh-TW" altLang="en-US" b="0"/>
              <a:pPr/>
              <a:t>9</a:t>
            </a:fld>
            <a:endParaRPr lang="en-US" altLang="zh-TW" b="0"/>
          </a:p>
        </p:txBody>
      </p:sp>
      <p:sp>
        <p:nvSpPr>
          <p:cNvPr id="22532" name="Text Box 2">
            <a:extLst>
              <a:ext uri="{FF2B5EF4-FFF2-40B4-BE49-F238E27FC236}">
                <a16:creationId xmlns:a16="http://schemas.microsoft.com/office/drawing/2014/main" id="{9F684B91-3B18-4359-A5EA-7DCADB43AABE}"/>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8.3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ARP packet</a:t>
            </a:r>
          </a:p>
        </p:txBody>
      </p:sp>
      <p:sp>
        <p:nvSpPr>
          <p:cNvPr id="22533" name="Rectangle 3">
            <a:extLst>
              <a:ext uri="{FF2B5EF4-FFF2-40B4-BE49-F238E27FC236}">
                <a16:creationId xmlns:a16="http://schemas.microsoft.com/office/drawing/2014/main" id="{D3AAEF4A-7942-47DB-B737-53FE0EC4ABA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2534" name="Rectangle 4">
            <a:extLst>
              <a:ext uri="{FF2B5EF4-FFF2-40B4-BE49-F238E27FC236}">
                <a16:creationId xmlns:a16="http://schemas.microsoft.com/office/drawing/2014/main" id="{8D7D7B62-9052-470C-97FC-3C034670E1F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2535" name="Rectangle 5">
            <a:extLst>
              <a:ext uri="{FF2B5EF4-FFF2-40B4-BE49-F238E27FC236}">
                <a16:creationId xmlns:a16="http://schemas.microsoft.com/office/drawing/2014/main" id="{703102B0-64DD-4CAA-8DC5-6FEC57B7E1F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2536" name="Rectangle 6">
            <a:extLst>
              <a:ext uri="{FF2B5EF4-FFF2-40B4-BE49-F238E27FC236}">
                <a16:creationId xmlns:a16="http://schemas.microsoft.com/office/drawing/2014/main" id="{DBB87FD5-07E7-4E7C-9F01-79C0A887E73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2537" name="Rectangle 7">
            <a:extLst>
              <a:ext uri="{FF2B5EF4-FFF2-40B4-BE49-F238E27FC236}">
                <a16:creationId xmlns:a16="http://schemas.microsoft.com/office/drawing/2014/main" id="{DA73DA44-0121-4A01-B64B-F37F1DEEDA8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2538" name="Rectangle 8">
            <a:extLst>
              <a:ext uri="{FF2B5EF4-FFF2-40B4-BE49-F238E27FC236}">
                <a16:creationId xmlns:a16="http://schemas.microsoft.com/office/drawing/2014/main" id="{75BB6C54-ACAE-4A42-9EC4-A8D57BAA43F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sp>
        <p:nvSpPr>
          <p:cNvPr id="22539" name="Rectangle 9">
            <a:extLst>
              <a:ext uri="{FF2B5EF4-FFF2-40B4-BE49-F238E27FC236}">
                <a16:creationId xmlns:a16="http://schemas.microsoft.com/office/drawing/2014/main" id="{995B42A9-8A61-491F-8253-572D718A796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anose="02020500000000000000" pitchFamily="18" charset="-120"/>
            </a:endParaRPr>
          </a:p>
        </p:txBody>
      </p:sp>
      <p:pic>
        <p:nvPicPr>
          <p:cNvPr id="22540" name="Picture 10">
            <a:extLst>
              <a:ext uri="{FF2B5EF4-FFF2-40B4-BE49-F238E27FC236}">
                <a16:creationId xmlns:a16="http://schemas.microsoft.com/office/drawing/2014/main" id="{C1A3516A-7888-4E5F-9D85-C31A999C3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13" y="1311275"/>
            <a:ext cx="8053387"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6.0&quot;&gt;&lt;object type=&quot;1&quot; unique_id=&quot;10001&quot;&gt;&lt;object type=&quot;8&quot; unique_id=&quot;10525&quot;&gt;&lt;/object&gt;&lt;object type=&quot;2&quot; unique_id=&quot;10526&quot;&gt;&lt;object type=&quot;3&quot; unique_id=&quot;10527&quot;&gt;&lt;property id=&quot;20148&quot; value=&quot;5&quot;/&gt;&lt;property id=&quot;20300&quot; value=&quot;Slide 1&quot;/&gt;&lt;property id=&quot;20307&quot; value=&quot;576&quot;/&gt;&lt;/object&gt;&lt;object type=&quot;3&quot; unique_id=&quot;10528&quot;&gt;&lt;property id=&quot;20148&quot; value=&quot;5&quot;/&gt;&lt;property id=&quot;20300&quot; value=&quot;Slide 2 - &amp;quot;OBJECTIVES:&amp;quot;&quot;/&gt;&lt;property id=&quot;20307&quot; value=&quot;577&quot;/&gt;&lt;/object&gt;&lt;object type=&quot;3&quot; unique_id=&quot;10529&quot;&gt;&lt;property id=&quot;20148&quot; value=&quot;5&quot;/&gt;&lt;property id=&quot;20300&quot; value=&quot;Slide 3&quot;/&gt;&lt;property id=&quot;20307&quot; value=&quot;578&quot;/&gt;&lt;/object&gt;&lt;object type=&quot;3&quot; unique_id=&quot;10530&quot;&gt;&lt;property id=&quot;20148&quot; value=&quot;5&quot;/&gt;&lt;property id=&quot;20300&quot; value=&quot;Slide 4&quot;/&gt;&lt;property id=&quot;20307&quot; value=&quot;579&quot;/&gt;&lt;/object&gt;&lt;object type=&quot;3&quot; unique_id=&quot;10531&quot;&gt;&lt;property id=&quot;20148&quot; value=&quot;5&quot;/&gt;&lt;property id=&quot;20300&quot; value=&quot;Slide 5&quot;/&gt;&lt;property id=&quot;20307&quot; value=&quot;585&quot;/&gt;&lt;/object&gt;&lt;object type=&quot;3&quot; unique_id=&quot;10532&quot;&gt;&lt;property id=&quot;20148&quot; value=&quot;5&quot;/&gt;&lt;property id=&quot;20300&quot; value=&quot;Slide 6&quot;/&gt;&lt;property id=&quot;20307&quot; value=&quot;584&quot;/&gt;&lt;/object&gt;&lt;object type=&quot;3&quot; unique_id=&quot;10533&quot;&gt;&lt;property id=&quot;20148&quot; value=&quot;5&quot;/&gt;&lt;property id=&quot;20300&quot; value=&quot;Slide 7&quot;/&gt;&lt;property id=&quot;20307&quot; value=&quot;580&quot;/&gt;&lt;/object&gt;&lt;object type=&quot;3&quot; unique_id=&quot;10534&quot;&gt;&lt;property id=&quot;20148&quot; value=&quot;5&quot;/&gt;&lt;property id=&quot;20300&quot; value=&quot;Slide 8&quot;/&gt;&lt;property id=&quot;20307&quot; value=&quot;530&quot;/&gt;&lt;/object&gt;&lt;object type=&quot;3&quot; unique_id=&quot;10535&quot;&gt;&lt;property id=&quot;20148&quot; value=&quot;5&quot;/&gt;&lt;property id=&quot;20300&quot; value=&quot;Slide 9&quot;/&gt;&lt;property id=&quot;20307&quot; value=&quot;575&quot;/&gt;&lt;/object&gt;&lt;object type=&quot;3&quot; unique_id=&quot;10536&quot;&gt;&lt;property id=&quot;20148&quot; value=&quot;5&quot;/&gt;&lt;property id=&quot;20300&quot; value=&quot;Slide 10&quot;/&gt;&lt;property id=&quot;20307&quot; value=&quot;563&quot;/&gt;&lt;/object&gt;&lt;object type=&quot;3&quot; unique_id=&quot;10537&quot;&gt;&lt;property id=&quot;20148&quot; value=&quot;5&quot;/&gt;&lt;property id=&quot;20300&quot; value=&quot;Slide 11&quot;/&gt;&lt;property id=&quot;20307&quot; value=&quot;564&quot;/&gt;&lt;/object&gt;&lt;object type=&quot;3&quot; unique_id=&quot;10538&quot;&gt;&lt;property id=&quot;20148&quot; value=&quot;5&quot;/&gt;&lt;property id=&quot;20300&quot; value=&quot;Slide 12&quot;/&gt;&lt;property id=&quot;20307&quot; value=&quot;589&quot;/&gt;&lt;/object&gt;&lt;object type=&quot;3&quot; unique_id=&quot;10539&quot;&gt;&lt;property id=&quot;20148&quot; value=&quot;5&quot;/&gt;&lt;property id=&quot;20300&quot; value=&quot;Slide 13&quot;/&gt;&lt;property id=&quot;20307&quot; value=&quot;565&quot;/&gt;&lt;/object&gt;&lt;object type=&quot;3&quot; unique_id=&quot;10540&quot;&gt;&lt;property id=&quot;20148&quot; value=&quot;5&quot;/&gt;&lt;property id=&quot;20300&quot; value=&quot;Slide 14&quot;/&gt;&lt;property id=&quot;20307&quot; value=&quot;590&quot;/&gt;&lt;/object&gt;&lt;object type=&quot;3&quot; unique_id=&quot;10541&quot;&gt;&lt;property id=&quot;20148&quot; value=&quot;5&quot;/&gt;&lt;property id=&quot;20300&quot; value=&quot;Slide 15&quot;/&gt;&lt;property id=&quot;20307&quot; value=&quot;566&quot;/&gt;&lt;/object&gt;&lt;object type=&quot;3&quot; unique_id=&quot;10542&quot;&gt;&lt;property id=&quot;20148&quot; value=&quot;5&quot;/&gt;&lt;property id=&quot;20300&quot; value=&quot;Slide 16&quot;/&gt;&lt;property id=&quot;20307&quot; value=&quot;567&quot;/&gt;&lt;/object&gt;&lt;object type=&quot;3&quot; unique_id=&quot;10543&quot;&gt;&lt;property id=&quot;20148&quot; value=&quot;5&quot;/&gt;&lt;property id=&quot;20300&quot; value=&quot;Slide 17&quot;/&gt;&lt;property id=&quot;20307&quot; value=&quot;591&quot;/&gt;&lt;/object&gt;&lt;object type=&quot;3&quot; unique_id=&quot;10544&quot;&gt;&lt;property id=&quot;20148&quot; value=&quot;5&quot;/&gt;&lt;property id=&quot;20300&quot; value=&quot;Slide 18&quot;/&gt;&lt;property id=&quot;20307&quot; value=&quot;592&quot;/&gt;&lt;/object&gt;&lt;object type=&quot;3&quot; unique_id=&quot;10545&quot;&gt;&lt;property id=&quot;20148&quot; value=&quot;5&quot;/&gt;&lt;property id=&quot;20300&quot; value=&quot;Slide 19&quot;/&gt;&lt;property id=&quot;20307&quot; value=&quot;568&quot;/&gt;&lt;/object&gt;&lt;object type=&quot;3&quot; unique_id=&quot;10546&quot;&gt;&lt;property id=&quot;20148&quot; value=&quot;5&quot;/&gt;&lt;property id=&quot;20300&quot; value=&quot;Slide 20&quot;/&gt;&lt;property id=&quot;20307&quot; value=&quot;593&quot;/&gt;&lt;/object&gt;&lt;object type=&quot;3&quot; unique_id=&quot;10547&quot;&gt;&lt;property id=&quot;20148&quot; value=&quot;5&quot;/&gt;&lt;property id=&quot;20300&quot; value=&quot;Slide 21&quot;/&gt;&lt;property id=&quot;20307&quot; value=&quot;594&quot;/&gt;&lt;/object&gt;&lt;object type=&quot;3&quot; unique_id=&quot;10548&quot;&gt;&lt;property id=&quot;20148&quot; value=&quot;5&quot;/&gt;&lt;property id=&quot;20300&quot; value=&quot;Slide 22&quot;/&gt;&lt;property id=&quot;20307&quot; value=&quot;569&quot;/&gt;&lt;/object&gt;&lt;object type=&quot;3&quot; unique_id=&quot;10549&quot;&gt;&lt;property id=&quot;20148&quot; value=&quot;5&quot;/&gt;&lt;property id=&quot;20300&quot; value=&quot;Slide 23&quot;/&gt;&lt;property id=&quot;20307&quot; value=&quot;570&quot;/&gt;&lt;/object&gt;&lt;object type=&quot;3&quot; unique_id=&quot;10550&quot;&gt;&lt;property id=&quot;20148&quot; value=&quot;5&quot;/&gt;&lt;property id=&quot;20300&quot; value=&quot;Slide 24&quot;/&gt;&lt;property id=&quot;20307&quot; value=&quot;595&quot;/&gt;&lt;/object&gt;&lt;object type=&quot;3&quot; unique_id=&quot;10551&quot;&gt;&lt;property id=&quot;20148&quot; value=&quot;5&quot;/&gt;&lt;property id=&quot;20300&quot; value=&quot;Slide 25&quot;/&gt;&lt;property id=&quot;20307&quot; value=&quot;596&quot;/&gt;&lt;/object&gt;&lt;object type=&quot;3&quot; unique_id=&quot;10552&quot;&gt;&lt;property id=&quot;20148&quot; value=&quot;5&quot;/&gt;&lt;property id=&quot;20300&quot; value=&quot;Slide 26&quot;/&gt;&lt;property id=&quot;20307&quot; value=&quot;571&quot;/&gt;&lt;/object&gt;&lt;object type=&quot;3&quot; unique_id=&quot;10553&quot;&gt;&lt;property id=&quot;20148&quot; value=&quot;5&quot;/&gt;&lt;property id=&quot;20300&quot; value=&quot;Slide 27&quot;/&gt;&lt;property id=&quot;20307&quot; value=&quot;572&quot;/&gt;&lt;/object&gt;&lt;object type=&quot;3&quot; unique_id=&quot;10554&quot;&gt;&lt;property id=&quot;20148&quot; value=&quot;5&quot;/&gt;&lt;property id=&quot;20300&quot; value=&quot;Slide 28&quot;/&gt;&lt;property id=&quot;20307&quot; value=&quot;598&quot;/&gt;&lt;/object&gt;&lt;object type=&quot;3&quot; unique_id=&quot;10555&quot;&gt;&lt;property id=&quot;20148&quot; value=&quot;5&quot;/&gt;&lt;property id=&quot;20300&quot; value=&quot;Slide 29&quot;/&gt;&lt;property id=&quot;20307&quot; value=&quot;599&quot;/&gt;&lt;/object&gt;&lt;object type=&quot;3&quot; unique_id=&quot;10556&quot;&gt;&lt;property id=&quot;20148&quot; value=&quot;5&quot;/&gt;&lt;property id=&quot;20300&quot; value=&quot;Slide 30&quot;/&gt;&lt;property id=&quot;20307&quot; value=&quot;600&quot;/&gt;&lt;/object&gt;&lt;object type=&quot;3&quot; unique_id=&quot;10557&quot;&gt;&lt;property id=&quot;20148&quot; value=&quot;5&quot;/&gt;&lt;property id=&quot;20300&quot; value=&quot;Slide 31&quot;/&gt;&lt;property id=&quot;20307&quot; value=&quot;573&quot;/&gt;&lt;/object&gt;&lt;object type=&quot;3&quot; unique_id=&quot;10558&quot;&gt;&lt;property id=&quot;20148&quot; value=&quot;5&quot;/&gt;&lt;property id=&quot;20300&quot; value=&quot;Slide 32&quot;/&gt;&lt;property id=&quot;20307&quot; value=&quot;586&quot;/&gt;&lt;/object&gt;&lt;object type=&quot;3&quot; unique_id=&quot;10559&quot;&gt;&lt;property id=&quot;20148&quot; value=&quot;5&quot;/&gt;&lt;property id=&quot;20300&quot; value=&quot;Slide 33&quot;/&gt;&lt;property id=&quot;20307&quot; value=&quot;601&quot;/&gt;&lt;/object&gt;&lt;object type=&quot;3&quot; unique_id=&quot;10560&quot;&gt;&lt;property id=&quot;20148&quot; value=&quot;5&quot;/&gt;&lt;property id=&quot;20300&quot; value=&quot;Slide 34&quot;/&gt;&lt;property id=&quot;20307&quot; value=&quot;602&quot;/&gt;&lt;/object&gt;&lt;object type=&quot;3&quot; unique_id=&quot;10561&quot;&gt;&lt;property id=&quot;20148&quot; value=&quot;5&quot;/&gt;&lt;property id=&quot;20300&quot; value=&quot;Slide 35&quot;/&gt;&lt;property id=&quot;20307&quot; value=&quot;603&quot;/&gt;&lt;/object&gt;&lt;object type=&quot;3&quot; unique_id=&quot;10562&quot;&gt;&lt;property id=&quot;20148&quot; value=&quot;5&quot;/&gt;&lt;property id=&quot;20300&quot; value=&quot;Slide 36&quot;/&gt;&lt;property id=&quot;20307&quot; value=&quot;604&quot;/&gt;&lt;/object&gt;&lt;object type=&quot;3&quot; unique_id=&quot;10563&quot;&gt;&lt;property id=&quot;20148&quot; value=&quot;5&quot;/&gt;&lt;property id=&quot;20300&quot; value=&quot;Slide 37&quot;/&gt;&lt;property id=&quot;20307&quot; value=&quot;608&quot;/&gt;&lt;/object&gt;&lt;object type=&quot;3&quot; unique_id=&quot;10564&quot;&gt;&lt;property id=&quot;20148&quot; value=&quot;5&quot;/&gt;&lt;property id=&quot;20300&quot; value=&quot;Slide 38&quot;/&gt;&lt;property id=&quot;20307&quot; value=&quot;609&quot;/&gt;&lt;/object&gt;&lt;object type=&quot;3&quot; unique_id=&quot;10565&quot;&gt;&lt;property id=&quot;20148&quot; value=&quot;5&quot;/&gt;&lt;property id=&quot;20300&quot; value=&quot;Slide 39&quot;/&gt;&lt;property id=&quot;20307&quot; value=&quot;605&quot;/&gt;&lt;/object&gt;&lt;object type=&quot;3&quot; unique_id=&quot;10566&quot;&gt;&lt;property id=&quot;20148&quot; value=&quot;5&quot;/&gt;&lt;property id=&quot;20300&quot; value=&quot;Slide 40&quot;/&gt;&lt;property id=&quot;20307&quot; value=&quot;610&quot;/&gt;&lt;/object&gt;&lt;object type=&quot;3&quot; unique_id=&quot;10567&quot;&gt;&lt;property id=&quot;20148&quot; value=&quot;5&quot;/&gt;&lt;property id=&quot;20300&quot; value=&quot;Slide 41&quot;/&gt;&lt;property id=&quot;20307&quot; value=&quot;606&quot;/&gt;&lt;/object&gt;&lt;object type=&quot;3&quot; unique_id=&quot;10568&quot;&gt;&lt;property id=&quot;20148&quot; value=&quot;5&quot;/&gt;&lt;property id=&quot;20300&quot; value=&quot;Slide 42&quot;/&gt;&lt;property id=&quot;20307&quot; value=&quot;611&quot;/&gt;&lt;/object&gt;&lt;object type=&quot;3&quot; unique_id=&quot;10569&quot;&gt;&lt;property id=&quot;20148&quot; value=&quot;5&quot;/&gt;&lt;property id=&quot;20300&quot; value=&quot;Slide 43&quot;/&gt;&lt;property id=&quot;20307&quot; value=&quot;607&quot;/&gt;&lt;/object&gt;&lt;/object&gt;&lt;/object&gt;&lt;/database&gt;"/>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1800" b="1"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1800" b="1"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1746</TotalTime>
  <Words>1914</Words>
  <Application>Microsoft Office PowerPoint</Application>
  <PresentationFormat>全屏显示(4:3)</PresentationFormat>
  <Paragraphs>380</Paragraphs>
  <Slides>50</Slides>
  <Notes>41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50</vt:i4>
      </vt:variant>
    </vt:vector>
  </HeadingPairs>
  <TitlesOfParts>
    <vt:vector size="62" baseType="lpstr">
      <vt:lpstr>Tahoma</vt:lpstr>
      <vt:lpstr>Arial</vt:lpstr>
      <vt:lpstr>Wingdings</vt:lpstr>
      <vt:lpstr>Times New Roman</vt:lpstr>
      <vt:lpstr>新細明體</vt:lpstr>
      <vt:lpstr>McGrawHill-Italic</vt:lpstr>
      <vt:lpstr>Times</vt:lpstr>
      <vt:lpstr>Symbol</vt:lpstr>
      <vt:lpstr>Zurich Ex BT</vt:lpstr>
      <vt:lpstr>Adobe Heiti Std R</vt:lpstr>
      <vt:lpstr>Arial Unicode MS</vt:lpstr>
      <vt:lpstr>Blends</vt:lpstr>
      <vt:lpstr>PowerPoint 演示文稿</vt:lpstr>
      <vt:lpstr>OBJECTIVES: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用户输入命令“ftp 主机名”时的操作</vt:lpstr>
      <vt:lpstr>IP Packet and ARP Packet</vt:lpstr>
      <vt:lpstr>Example</vt:lpstr>
      <vt:lpstr>Example: ARP Request</vt:lpstr>
      <vt:lpstr>Example: ARP Request</vt:lpstr>
      <vt:lpstr>Example: ARP Request Packet</vt:lpstr>
      <vt:lpstr>Example: ARP Reply Packet</vt:lpstr>
      <vt:lpstr>Proxy ARP</vt:lpstr>
      <vt:lpstr>Answer</vt:lpstr>
      <vt:lpstr>Answer</vt:lpstr>
      <vt:lpstr>RFC 1027 Discussion</vt:lpstr>
      <vt:lpstr>Gratuitous ARP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ARP Package</vt:lpstr>
      <vt:lpstr>ARP Package</vt:lpstr>
      <vt:lpstr>ARP Package</vt:lpstr>
      <vt:lpstr>ARP Package</vt:lpstr>
      <vt:lpstr>ARP Cache</vt:lpstr>
      <vt:lpstr>RFC References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Zhao Zhengang</cp:lastModifiedBy>
  <cp:revision>146</cp:revision>
  <dcterms:created xsi:type="dcterms:W3CDTF">2000-01-15T04:50:39Z</dcterms:created>
  <dcterms:modified xsi:type="dcterms:W3CDTF">2020-10-20T05:13:13Z</dcterms:modified>
</cp:coreProperties>
</file>