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4" r:id="rId20"/>
    <p:sldId id="273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263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7755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topics/cach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indmeister.com/553400243%23player&amp;step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846049"/>
            <a:ext cx="7772400" cy="896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r>
              <a:rPr lang="en" dirty="0"/>
              <a:t>缓存优化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课程介绍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2"/>
          </p:nvPr>
        </p:nvSpPr>
        <p:spPr>
          <a:xfrm>
            <a:off x="7069800" y="4334175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缓存类型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895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8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Memcached⇨最有效、最快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Database caching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Filesystem caching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Local-memory caching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Dummy caching (for development)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Using a custom cache backend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缓存粒度分类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er-site </a:t>
            </a: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er-view cache</a:t>
            </a:r>
            <a:endParaRPr lang="en-US" sz="2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  <a:r>
              <a:rPr lang="zh-CN" alt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fragment</a:t>
            </a:r>
            <a:r>
              <a:rPr lang="zh-CN" alt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lang="en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ow-level </a:t>
            </a: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cache API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缓存设置</a:t>
            </a:r>
            <a:r>
              <a:rPr lang="en-US" dirty="0" smtClean="0"/>
              <a:t>与使用</a:t>
            </a:r>
            <a:r>
              <a:rPr lang="en" dirty="0" smtClean="0"/>
              <a:t>——</a:t>
            </a:r>
            <a:r>
              <a:rPr lang="en" dirty="0"/>
              <a:t>示例一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797750"/>
            <a:ext cx="8229600" cy="20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'django.core.cache.backends.memcached.MemcachedCache'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'127.0.0.1:11211'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缓存设置</a:t>
            </a:r>
            <a:r>
              <a:rPr lang="en-US" dirty="0" smtClean="0"/>
              <a:t>与使用</a:t>
            </a:r>
            <a:r>
              <a:rPr lang="en" dirty="0" smtClean="0"/>
              <a:t>——</a:t>
            </a:r>
            <a:r>
              <a:rPr lang="en" dirty="0"/>
              <a:t>示例二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797750"/>
            <a:ext cx="8229600" cy="20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'django.core.cache.backends.memcached.MemcachedCache'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'unix:/tmp/memcached.sock'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缓存设置</a:t>
            </a:r>
            <a:r>
              <a:rPr lang="en-US" dirty="0" smtClean="0"/>
              <a:t>与使用</a:t>
            </a:r>
            <a:r>
              <a:rPr lang="en" dirty="0" smtClean="0"/>
              <a:t>——</a:t>
            </a:r>
            <a:r>
              <a:rPr lang="en" dirty="0"/>
              <a:t>示例三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416750"/>
            <a:ext cx="8229600" cy="286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'django.core.cache.backends.memcached.MemcachedCache'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'172.19.26.240:11211'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'172.19.26.242:11211'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]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缓存设置</a:t>
            </a:r>
            <a:r>
              <a:rPr lang="en-US" dirty="0" smtClean="0"/>
              <a:t>与使用</a:t>
            </a:r>
            <a:r>
              <a:rPr lang="en" dirty="0" smtClean="0"/>
              <a:t>——</a:t>
            </a:r>
            <a:r>
              <a:rPr lang="en" dirty="0"/>
              <a:t>示例四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463375"/>
            <a:ext cx="8229600" cy="313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'django.core.cache.backends.memcached.MemcachedCache'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'172.19.26.240:11211'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'172.19.26.242:11212'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'172.19.26.244:11213'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]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缓存设置与使用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访问缓存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&gt;&gt;&gt;from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django.core.cache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caches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&gt;&gt;cache1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caches[‘</a:t>
            </a:r>
            <a:r>
              <a:rPr kumimoji="1" lang="en-US" altLang="zh-CN" dirty="0" err="1" smtClean="0"/>
              <a:t>myalias</a:t>
            </a:r>
            <a:r>
              <a:rPr kumimoji="1" lang="en-US" altLang="zh-CN" dirty="0" smtClean="0"/>
              <a:t>’]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&gt;&gt;cache2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caches[‘</a:t>
            </a:r>
            <a:r>
              <a:rPr kumimoji="1" lang="en-US" altLang="zh-CN" dirty="0" err="1"/>
              <a:t>myalias</a:t>
            </a:r>
            <a:r>
              <a:rPr kumimoji="1" lang="en-US" altLang="zh-CN" dirty="0" smtClean="0"/>
              <a:t>’]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&gt;&gt;cache1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cache2</a:t>
            </a:r>
          </a:p>
          <a:p>
            <a:r>
              <a:rPr kumimoji="1" lang="en-US" altLang="zh-CN" dirty="0" smtClean="0"/>
              <a:t>True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1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缓存配置与使用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使用缓存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&gt;&gt;&gt;from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django.core.cache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</a:t>
            </a:r>
            <a:r>
              <a:rPr kumimoji="1" lang="en-US" altLang="zh-CN" dirty="0" err="1" smtClean="0"/>
              <a:t>cache.set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my_key</a:t>
            </a:r>
            <a:r>
              <a:rPr kumimoji="1" lang="en-US" altLang="zh-CN" dirty="0" smtClean="0"/>
              <a:t>’,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‘hello,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world’,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30)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</a:t>
            </a:r>
            <a:r>
              <a:rPr kumimoji="1" lang="en-US" altLang="zh-CN" dirty="0" err="1" smtClean="0"/>
              <a:t>cache.get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my_key</a:t>
            </a:r>
            <a:r>
              <a:rPr kumimoji="1" lang="en-US" altLang="zh-CN" dirty="0" smtClean="0"/>
              <a:t>’)</a:t>
            </a:r>
          </a:p>
          <a:p>
            <a:r>
              <a:rPr kumimoji="1" lang="en-US" altLang="zh-CN" dirty="0" smtClean="0"/>
              <a:t>‘hello,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world!’</a:t>
            </a:r>
          </a:p>
          <a:p>
            <a:r>
              <a:rPr kumimoji="1" lang="zh-CN" altLang="en-US" dirty="0" smtClean="0"/>
              <a:t>&gt;</a:t>
            </a:r>
            <a:r>
              <a:rPr kumimoji="1" lang="en-US" altLang="zh-CN" dirty="0" smtClean="0"/>
              <a:t>&gt;&gt;</a:t>
            </a:r>
            <a:r>
              <a:rPr kumimoji="1" lang="en-US" altLang="zh-CN" dirty="0" err="1" smtClean="0"/>
              <a:t>cache.get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my_key</a:t>
            </a:r>
            <a:r>
              <a:rPr kumimoji="1" lang="zh-CN" altLang="en-US" dirty="0" smtClean="0"/>
              <a:t>’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None</a:t>
            </a:r>
          </a:p>
          <a:p>
            <a:r>
              <a:rPr kumimoji="1" lang="zh-CN" altLang="zh-CN" dirty="0" smtClean="0"/>
              <a:t>&gt;</a:t>
            </a:r>
            <a:r>
              <a:rPr kumimoji="1" lang="en-US" altLang="zh-CN" dirty="0" smtClean="0"/>
              <a:t>&gt;&gt;</a:t>
            </a:r>
            <a:r>
              <a:rPr kumimoji="1" lang="en-US" altLang="zh-CN" dirty="0" err="1" smtClean="0"/>
              <a:t>cache.get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my_key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，‘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expired’)</a:t>
            </a:r>
          </a:p>
          <a:p>
            <a:r>
              <a:rPr kumimoji="1" lang="en-US" altLang="zh-CN" dirty="0" smtClean="0"/>
              <a:t>‘has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expired’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7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缓存原理</a:t>
            </a:r>
          </a:p>
        </p:txBody>
      </p:sp>
      <p:pic>
        <p:nvPicPr>
          <p:cNvPr id="8" name="图片 7" descr="django cache principe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1213556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>
                <a:hlinkClick r:id="rId2"/>
              </a:rPr>
              <a:t>https://docs.djangoproject.com/en/1.8/topics/cache</a:t>
            </a:r>
            <a:r>
              <a:rPr kumimoji="1" lang="en-US" altLang="zh-CN" sz="2800" dirty="0" smtClean="0">
                <a:hlinkClick r:id="rId2"/>
              </a:rPr>
              <a:t>/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8210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培训对象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42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有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2400"/>
              <a:t>语言编程基础；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有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r>
              <a:rPr lang="en" sz="2400"/>
              <a:t>框架开发基础；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有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" sz="2400"/>
              <a:t>系统操作基础；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294380" y="1962337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培训技能目标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42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dirty="0"/>
              <a:t>掌握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r>
              <a:rPr lang="en" sz="2400" dirty="0"/>
              <a:t>缓存框架基本原理；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dirty="0"/>
              <a:t>掌握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r>
              <a:rPr lang="en" sz="2400" dirty="0"/>
              <a:t>缓存配置方法；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dirty="0"/>
              <a:t>掌握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Django Web</a:t>
            </a:r>
            <a:r>
              <a:rPr lang="en" sz="2400" dirty="0"/>
              <a:t>框架的几种缓存系统及配置方法；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开发环境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8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Ubuntu</a:t>
            </a:r>
            <a:r>
              <a:rPr lang="en" sz="2400" dirty="0"/>
              <a:t>系统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PyCharm IDE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2400" dirty="0"/>
              <a:t>编程语言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" sz="2400" dirty="0"/>
              <a:t>数据库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2275" y="70890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chemeClr val="hlink"/>
                </a:solidFill>
              </a:rPr>
              <a:t>课程大纲</a:t>
            </a:r>
            <a:endParaRPr lang="en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846049"/>
            <a:ext cx="7772400" cy="896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Lesson1: Django缓存优化框架与配置介绍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98125" y="1314862"/>
            <a:ext cx="1950600" cy="65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减小过载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5198125" y="2197762"/>
            <a:ext cx="2678699" cy="65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避免重复计算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5198125" y="3172837"/>
            <a:ext cx="2678699" cy="65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提高系统性能</a:t>
            </a:r>
          </a:p>
        </p:txBody>
      </p:sp>
      <p:sp>
        <p:nvSpPr>
          <p:cNvPr id="74" name="Shape 74"/>
          <p:cNvSpPr/>
          <p:nvPr/>
        </p:nvSpPr>
        <p:spPr>
          <a:xfrm>
            <a:off x="876578" y="2081714"/>
            <a:ext cx="2946208" cy="9028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1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WHY?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"/>
          </p:nvPr>
        </p:nvSpPr>
        <p:spPr>
          <a:xfrm>
            <a:off x="4135775" y="2197773"/>
            <a:ext cx="749399" cy="59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/>
              <a:t>⇒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如何进行缓存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缓存类型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缓存粒度分类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缓存设置</a:t>
            </a:r>
            <a:r>
              <a:rPr lang="en-US" sz="2400" dirty="0" smtClean="0"/>
              <a:t>与使用</a:t>
            </a:r>
            <a:endParaRPr lang="en" sz="2400" dirty="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缓存原理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如何进行缓存——伪代码演示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19382"/>
            <a:ext cx="8229600" cy="2413800"/>
          </a:xfrm>
          <a:prstGeom prst="rect">
            <a:avLst/>
          </a:prstGeom>
          <a:solidFill>
            <a:srgbClr val="EFEFEF"/>
          </a:solidFill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given a URL, try finding that page in the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#URL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请求进入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the page is in the cache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查询缓存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return the cached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缓存命中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r>
              <a:rPr 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缓存未命中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generate the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生成页面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save the generated page in the cache (for next time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缓存页面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return the generated </a:t>
            </a:r>
            <a:r>
              <a:rPr lang="e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-US" sz="1300" dirty="0" smtClean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返回页面</a:t>
            </a:r>
            <a:endParaRPr lang="en" sz="1300" dirty="0">
              <a:solidFill>
                <a:srgbClr val="0C4B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280</Words>
  <Application>Microsoft Macintosh PowerPoint</Application>
  <PresentationFormat>全屏显示(16:9)</PresentationFormat>
  <Paragraphs>70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simple-light</vt:lpstr>
      <vt:lpstr>Django缓存优化</vt:lpstr>
      <vt:lpstr>培训对象</vt:lpstr>
      <vt:lpstr>培训技能目标</vt:lpstr>
      <vt:lpstr>开发环境</vt:lpstr>
      <vt:lpstr>PowerPoint 演示文稿</vt:lpstr>
      <vt:lpstr>Lesson1: Django缓存优化框架与配置介绍</vt:lpstr>
      <vt:lpstr>PowerPoint 演示文稿</vt:lpstr>
      <vt:lpstr>课程内容</vt:lpstr>
      <vt:lpstr>如何进行缓存——伪代码演示</vt:lpstr>
      <vt:lpstr>缓存类型</vt:lpstr>
      <vt:lpstr>缓存粒度分类</vt:lpstr>
      <vt:lpstr>缓存设置与使用——示例一</vt:lpstr>
      <vt:lpstr>缓存设置与使用——示例二</vt:lpstr>
      <vt:lpstr>缓存设置与使用——示例三</vt:lpstr>
      <vt:lpstr>缓存设置与使用——示例四</vt:lpstr>
      <vt:lpstr>缓存设置与使用——访问缓存</vt:lpstr>
      <vt:lpstr>缓存配置与使用——使用缓存</vt:lpstr>
      <vt:lpstr>缓存原理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Django缓存优化</dc:title>
  <cp:lastModifiedBy>hu</cp:lastModifiedBy>
  <cp:revision>15</cp:revision>
  <dcterms:modified xsi:type="dcterms:W3CDTF">2015-07-19T04:34:57Z</dcterms:modified>
</cp:coreProperties>
</file>