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0" r:id="rId10"/>
    <p:sldId id="269" r:id="rId11"/>
    <p:sldId id="271" r:id="rId12"/>
    <p:sldId id="273" r:id="rId13"/>
    <p:sldId id="266" r:id="rId14"/>
    <p:sldId id="267" r:id="rId15"/>
    <p:sldId id="274" r:id="rId16"/>
    <p:sldId id="268" r:id="rId17"/>
    <p:sldId id="272" r:id="rId18"/>
    <p:sldId id="263" r:id="rId19"/>
    <p:sldId id="264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 autoAdjust="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2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78986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300">
                <a:solidFill>
                  <a:srgbClr val="0C3C26"/>
                </a:solidFill>
              </a:rPr>
              <a:t>Continuing the above example, if your server runs as the user 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apache</a:t>
            </a:r>
            <a:r>
              <a:rPr lang="en" sz="1300">
                <a:solidFill>
                  <a:srgbClr val="0C3C26"/>
                </a:solidFill>
              </a:rPr>
              <a:t>, make sure the directory 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/var/tmp/django_cache</a:t>
            </a:r>
            <a:r>
              <a:rPr lang="en" sz="1300">
                <a:solidFill>
                  <a:srgbClr val="0C3C26"/>
                </a:solidFill>
              </a:rPr>
              <a:t> exists and is readable and writable by the user 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apache</a:t>
            </a:r>
            <a:r>
              <a:rPr lang="en" sz="1300">
                <a:solidFill>
                  <a:srgbClr val="0C3C26"/>
                </a:solidFill>
              </a:rP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djangoproject.com/en/1.8/ref/settings/%23std:setting-CACHES-LOC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jango/django/blob/master/django/core/cache/backends/filebased.p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Lesson3: Filesystem缓存解析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zh-CN" altLang="zh-CN" dirty="0"/>
              <a:t>—</a:t>
            </a:r>
            <a:r>
              <a:rPr lang="zh-CN" altLang="zh-CN" dirty="0" smtClean="0"/>
              <a:t>—</a:t>
            </a:r>
            <a:r>
              <a:rPr lang="en-US" altLang="zh-CN" dirty="0" smtClean="0"/>
              <a:t>_</a:t>
            </a:r>
            <a:r>
              <a:rPr lang="en-US" altLang="zh-CN" dirty="0" err="1" smtClean="0"/>
              <a:t>key_to_file</a:t>
            </a:r>
            <a:endParaRPr kumimoji="1" lang="zh-CN" altLang="en-US" dirty="0"/>
          </a:p>
        </p:txBody>
      </p:sp>
      <p:pic>
        <p:nvPicPr>
          <p:cNvPr id="4" name="图片 3" descr="_key_to_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2" y="2318479"/>
            <a:ext cx="6616700" cy="2286000"/>
          </a:xfrm>
          <a:prstGeom prst="rect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idx="1"/>
          </p:nvPr>
        </p:nvSpPr>
        <p:spPr>
          <a:xfrm>
            <a:off x="6148918" y="1308558"/>
            <a:ext cx="2685021" cy="1742311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将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转换成缓存文件路径。</a:t>
            </a:r>
            <a:endParaRPr kumimoji="1" lang="en-US" altLang="zh-CN" sz="1400" dirty="0" smtClean="0"/>
          </a:p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基本上是将缓存根目录与</a:t>
            </a:r>
            <a:r>
              <a:rPr kumimoji="1" lang="en-US" altLang="zh-CN" sz="1400" dirty="0" smtClean="0"/>
              <a:t>key</a:t>
            </a:r>
            <a:r>
              <a:rPr kumimoji="1" lang="zh-CN" altLang="en-US" sz="1400" dirty="0" smtClean="0"/>
              <a:t>的</a:t>
            </a:r>
            <a:r>
              <a:rPr kumimoji="1" lang="en-US" altLang="zh-CN" sz="1400" dirty="0" smtClean="0"/>
              <a:t>md5sum</a:t>
            </a:r>
            <a:r>
              <a:rPr kumimoji="1" lang="zh-CN" altLang="en-US" sz="1400" dirty="0" smtClean="0"/>
              <a:t>值作为前缀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11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en-US" altLang="zh-CN" dirty="0" smtClean="0"/>
              <a:t>——_</a:t>
            </a:r>
            <a:r>
              <a:rPr lang="en-US" altLang="zh-CN" dirty="0" err="1" smtClean="0"/>
              <a:t>list_cache_files.png</a:t>
            </a:r>
            <a:endParaRPr kumimoji="1" lang="zh-CN" altLang="en-US" dirty="0"/>
          </a:p>
        </p:txBody>
      </p:sp>
      <p:pic>
        <p:nvPicPr>
          <p:cNvPr id="4" name="图片 3" descr="_list_cache_fil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8" y="2175321"/>
            <a:ext cx="6426200" cy="2324100"/>
          </a:xfrm>
          <a:prstGeom prst="rect">
            <a:avLst/>
          </a:prstGeom>
        </p:spPr>
      </p:pic>
      <p:sp>
        <p:nvSpPr>
          <p:cNvPr id="7" name="文本占位符 7"/>
          <p:cNvSpPr>
            <a:spLocks noGrp="1"/>
          </p:cNvSpPr>
          <p:nvPr>
            <p:ph type="body" idx="1"/>
          </p:nvPr>
        </p:nvSpPr>
        <p:spPr>
          <a:xfrm>
            <a:off x="6148918" y="1308558"/>
            <a:ext cx="2685021" cy="1742311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列出缓存目录中所有的缓存文件，所有的文件都是以</a:t>
            </a:r>
            <a:r>
              <a:rPr kumimoji="1" lang="en-US" altLang="zh-CN" sz="1400" dirty="0" err="1" smtClean="0"/>
              <a:t>cache_suffix</a:t>
            </a:r>
            <a:r>
              <a:rPr kumimoji="1" lang="zh-CN" altLang="en-US" sz="1400" dirty="0" smtClean="0"/>
              <a:t>结尾的（默认：</a:t>
            </a:r>
            <a:r>
              <a:rPr kumimoji="1" lang="en-US" altLang="zh-CN" sz="1400" dirty="0" smtClean="0"/>
              <a:t>.</a:t>
            </a:r>
            <a:r>
              <a:rPr kumimoji="1" lang="en-US" altLang="zh-CN" sz="1400" dirty="0" err="1" smtClean="0"/>
              <a:t>djcache</a:t>
            </a:r>
            <a:r>
              <a:rPr kumimoji="1" lang="zh-CN" altLang="zh-CN" sz="1400" dirty="0" smtClean="0"/>
              <a:t>）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011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en-US" altLang="zh-CN" dirty="0" smtClean="0"/>
              <a:t>——_cull</a:t>
            </a:r>
            <a:endParaRPr kumimoji="1" lang="zh-CN" altLang="en-US" dirty="0"/>
          </a:p>
        </p:txBody>
      </p:sp>
      <p:pic>
        <p:nvPicPr>
          <p:cNvPr id="3" name="图片 2" descr="_cu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0" y="1063228"/>
            <a:ext cx="6705600" cy="4025900"/>
          </a:xfrm>
          <a:prstGeom prst="rect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idx="1"/>
          </p:nvPr>
        </p:nvSpPr>
        <p:spPr>
          <a:xfrm>
            <a:off x="5513892" y="2152643"/>
            <a:ext cx="3327793" cy="1393798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当缓存文件数目大于</a:t>
            </a:r>
            <a:r>
              <a:rPr kumimoji="1" lang="en-US" altLang="zh-CN" sz="1400" dirty="0" err="1" smtClean="0"/>
              <a:t>max_entries</a:t>
            </a:r>
            <a:r>
              <a:rPr kumimoji="1" lang="zh-CN" altLang="en-US" sz="1400" dirty="0" smtClean="0"/>
              <a:t>时，随机删除</a:t>
            </a:r>
            <a:r>
              <a:rPr kumimoji="1" lang="en-US" altLang="zh-CN" sz="1400" dirty="0" err="1" smtClean="0"/>
              <a:t>int</a:t>
            </a:r>
            <a:r>
              <a:rPr kumimoji="1" lang="en-US" altLang="zh-CN" sz="1400" dirty="0" smtClean="0"/>
              <a:t>(</a:t>
            </a:r>
            <a:r>
              <a:rPr kumimoji="1" lang="en-US" altLang="zh-CN" sz="1400" dirty="0" err="1" smtClean="0"/>
              <a:t>num_rntries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cull_frequency</a:t>
            </a:r>
            <a:r>
              <a:rPr kumimoji="1" lang="en-US" altLang="zh-CN" sz="1400" dirty="0" smtClean="0"/>
              <a:t>)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默认</a:t>
            </a:r>
            <a:r>
              <a:rPr kumimoji="1" lang="en-US" altLang="zh-CN" sz="1400" dirty="0" err="1" smtClean="0"/>
              <a:t>max_entries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300</a:t>
            </a:r>
          </a:p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默认</a:t>
            </a:r>
            <a:r>
              <a:rPr kumimoji="1" lang="en-US" altLang="zh-CN" sz="1400" dirty="0" err="1" smtClean="0"/>
              <a:t>cull_frequency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393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en-US" altLang="zh-CN" dirty="0" smtClean="0"/>
              <a:t>——add</a:t>
            </a:r>
            <a:endParaRPr kumimoji="1" lang="zh-CN" altLang="en-US" dirty="0"/>
          </a:p>
        </p:txBody>
      </p:sp>
      <p:pic>
        <p:nvPicPr>
          <p:cNvPr id="4" name="图片 3" descr="ad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" y="1480210"/>
            <a:ext cx="6045200" cy="1346200"/>
          </a:xfrm>
          <a:prstGeom prst="rect">
            <a:avLst/>
          </a:prstGeom>
        </p:spPr>
      </p:pic>
      <p:pic>
        <p:nvPicPr>
          <p:cNvPr id="5" name="图片 4" descr="has_k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" y="3000636"/>
            <a:ext cx="4127500" cy="1447800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idx="1"/>
          </p:nvPr>
        </p:nvSpPr>
        <p:spPr>
          <a:xfrm>
            <a:off x="5544868" y="1955254"/>
            <a:ext cx="2685021" cy="1742311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添加</a:t>
            </a:r>
            <a:r>
              <a:rPr kumimoji="1" lang="en-US" altLang="zh-CN" sz="1400" dirty="0" smtClean="0"/>
              <a:t>K-V</a:t>
            </a:r>
            <a:r>
              <a:rPr kumimoji="1" lang="zh-CN" altLang="en-US" sz="1400" dirty="0" smtClean="0"/>
              <a:t>对，先检查是否存在，如果存在，则失败；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011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en-US" altLang="zh-CN" dirty="0"/>
              <a:t>—</a:t>
            </a:r>
            <a:r>
              <a:rPr lang="en-US" altLang="zh-CN" dirty="0" smtClean="0"/>
              <a:t>—set</a:t>
            </a:r>
            <a:endParaRPr kumimoji="1" lang="zh-CN" altLang="en-US" dirty="0"/>
          </a:p>
        </p:txBody>
      </p:sp>
      <p:pic>
        <p:nvPicPr>
          <p:cNvPr id="4" name="图片 3" descr="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5" y="1161498"/>
            <a:ext cx="6108700" cy="3759200"/>
          </a:xfrm>
          <a:prstGeom prst="rect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idx="1"/>
          </p:nvPr>
        </p:nvSpPr>
        <p:spPr>
          <a:xfrm>
            <a:off x="6621316" y="2090696"/>
            <a:ext cx="1486893" cy="778334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设置</a:t>
            </a:r>
            <a:r>
              <a:rPr kumimoji="1" lang="en-US" altLang="zh-CN" sz="1400" dirty="0" smtClean="0"/>
              <a:t>K-V</a:t>
            </a:r>
            <a:r>
              <a:rPr kumimoji="1" lang="zh-CN" altLang="en-US" sz="1400" dirty="0" smtClean="0"/>
              <a:t>对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011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en-US" altLang="zh-CN" dirty="0"/>
              <a:t>—</a:t>
            </a:r>
            <a:r>
              <a:rPr lang="en-US" altLang="zh-CN" dirty="0" smtClean="0"/>
              <a:t>—get</a:t>
            </a:r>
            <a:endParaRPr kumimoji="1" lang="zh-CN" altLang="en-US" dirty="0"/>
          </a:p>
        </p:txBody>
      </p:sp>
      <p:pic>
        <p:nvPicPr>
          <p:cNvPr id="3" name="图片 2" descr="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0" y="1686993"/>
            <a:ext cx="6375400" cy="2565400"/>
          </a:xfrm>
          <a:prstGeom prst="rect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idx="1"/>
          </p:nvPr>
        </p:nvSpPr>
        <p:spPr>
          <a:xfrm>
            <a:off x="6714248" y="1757734"/>
            <a:ext cx="1409450" cy="817050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获取</a:t>
            </a:r>
            <a:r>
              <a:rPr kumimoji="1" lang="en-US" altLang="zh-CN" sz="1400" dirty="0" smtClean="0"/>
              <a:t>K-V</a:t>
            </a:r>
            <a:r>
              <a:rPr kumimoji="1" lang="zh-CN" altLang="en-US" sz="1400" dirty="0" smtClean="0"/>
              <a:t>对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39377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zh-CN" altLang="zh-CN" dirty="0"/>
              <a:t>—</a:t>
            </a:r>
            <a:r>
              <a:rPr lang="zh-CN" altLang="zh-CN" dirty="0" smtClean="0"/>
              <a:t>—</a:t>
            </a:r>
            <a:r>
              <a:rPr lang="en-US" altLang="zh-CN" dirty="0" smtClean="0"/>
              <a:t>delete</a:t>
            </a:r>
            <a:endParaRPr kumimoji="1" lang="zh-CN" altLang="en-US" dirty="0"/>
          </a:p>
        </p:txBody>
      </p:sp>
      <p:pic>
        <p:nvPicPr>
          <p:cNvPr id="4" name="图片 3" descr="dele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" y="1264543"/>
            <a:ext cx="6286500" cy="3149600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idx="1"/>
          </p:nvPr>
        </p:nvSpPr>
        <p:spPr>
          <a:xfrm>
            <a:off x="6714248" y="1757734"/>
            <a:ext cx="1409450" cy="817050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删除</a:t>
            </a:r>
            <a:r>
              <a:rPr kumimoji="1" lang="en-US" altLang="zh-CN" sz="1400" dirty="0" smtClean="0"/>
              <a:t>K-V</a:t>
            </a:r>
            <a:r>
              <a:rPr kumimoji="1" lang="zh-CN" altLang="en-US" sz="1400" dirty="0" smtClean="0"/>
              <a:t>对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011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zh-CN" altLang="zh-CN" dirty="0"/>
              <a:t>—</a:t>
            </a:r>
            <a:r>
              <a:rPr lang="zh-CN" altLang="zh-CN" dirty="0" smtClean="0"/>
              <a:t>—</a:t>
            </a:r>
            <a:r>
              <a:rPr lang="en-US" altLang="zh-CN" dirty="0" smtClean="0"/>
              <a:t>clear</a:t>
            </a:r>
            <a:endParaRPr kumimoji="1" lang="zh-CN" altLang="en-US" dirty="0"/>
          </a:p>
        </p:txBody>
      </p:sp>
      <p:pic>
        <p:nvPicPr>
          <p:cNvPr id="3" name="图片 2" descr="cle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4" y="1682237"/>
            <a:ext cx="4076700" cy="1993900"/>
          </a:xfrm>
          <a:prstGeom prst="rect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idx="1"/>
          </p:nvPr>
        </p:nvSpPr>
        <p:spPr>
          <a:xfrm>
            <a:off x="5753963" y="2166259"/>
            <a:ext cx="1409450" cy="817050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清除缓存</a:t>
            </a:r>
            <a:endParaRPr kumimoji="1"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637674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配置与使用演示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3385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zh-CN" altLang="en-US" sz="1400" dirty="0" smtClean="0"/>
              <a:t>配置文件系统为缓存后端</a:t>
            </a:r>
            <a:endParaRPr lang="en-US" altLang="zh-CN" sz="14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altLang="zh-CN" sz="1400" dirty="0" smtClean="0"/>
              <a:t>Add</a:t>
            </a:r>
            <a:r>
              <a:rPr lang="zh-CN" altLang="en-US" sz="1400" dirty="0" smtClean="0"/>
              <a:t>方法：添加无版本的，不同版本的，相同版本的</a:t>
            </a:r>
            <a:endParaRPr lang="en-US" altLang="zh-CN" sz="14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en-US" altLang="zh-CN" sz="1400" dirty="0" smtClean="0"/>
              <a:t>Set</a:t>
            </a:r>
            <a:r>
              <a:rPr lang="zh-CN" altLang="en-US" sz="1400" dirty="0" smtClean="0"/>
              <a:t>方法：设置不同版本的值</a:t>
            </a:r>
            <a:endParaRPr lang="en-US" altLang="zh-CN" sz="14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zh-CN" altLang="en-US" sz="1400" dirty="0" smtClean="0"/>
              <a:t>使用</a:t>
            </a:r>
            <a:r>
              <a:rPr lang="en-US" altLang="zh-CN" sz="1400" dirty="0" err="1" smtClean="0"/>
              <a:t>has_key</a:t>
            </a:r>
            <a:r>
              <a:rPr lang="zh-CN" altLang="en-US" sz="1400" dirty="0" smtClean="0"/>
              <a:t>检查指定版本的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值是否存在</a:t>
            </a:r>
            <a:endParaRPr lang="en-US" altLang="zh-CN" sz="1400" dirty="0" smtClean="0"/>
          </a:p>
          <a:p>
            <a:pPr marL="457200" indent="-457200">
              <a:spcBef>
                <a:spcPts val="0"/>
              </a:spcBef>
              <a:buFont typeface="Arial"/>
              <a:buChar char="•"/>
            </a:pPr>
            <a:r>
              <a:rPr lang="zh-CN" altLang="en-US" sz="1400" dirty="0" smtClean="0"/>
              <a:t>使用</a:t>
            </a:r>
            <a:r>
              <a:rPr lang="zh-CN" altLang="zh-CN" sz="1400" dirty="0" smtClean="0"/>
              <a:t>_</a:t>
            </a:r>
            <a:r>
              <a:rPr lang="en-US" altLang="zh-CN" sz="1400" dirty="0" err="1" smtClean="0"/>
              <a:t>key_to_file</a:t>
            </a:r>
            <a:r>
              <a:rPr lang="zh-CN" altLang="en-US" sz="1400" dirty="0" smtClean="0"/>
              <a:t>演示生成的文件名</a:t>
            </a:r>
            <a:endParaRPr lang="en-US" altLang="zh-CN" sz="14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1400" dirty="0" smtClean="0"/>
              <a:t>使用</a:t>
            </a:r>
            <a:r>
              <a:rPr lang="zh-CN" altLang="zh-CN" sz="1400" dirty="0" smtClean="0"/>
              <a:t>_</a:t>
            </a:r>
            <a:r>
              <a:rPr lang="en-US" altLang="zh-CN" sz="1400" dirty="0" err="1" smtClean="0"/>
              <a:t>is_</a:t>
            </a:r>
            <a:r>
              <a:rPr lang="en-US" altLang="zh-CN" sz="1400" dirty="0" err="1" smtClean="0"/>
              <a:t>expired</a:t>
            </a:r>
            <a:r>
              <a:rPr lang="zh-CN" altLang="en-US" sz="1400" dirty="0" smtClean="0"/>
              <a:t>查看</a:t>
            </a:r>
            <a:r>
              <a:rPr lang="en-US" altLang="zh-CN" sz="1400" dirty="0" smtClean="0"/>
              <a:t>K-V</a:t>
            </a:r>
            <a:r>
              <a:rPr lang="zh-CN" altLang="en-US" sz="1400" dirty="0" smtClean="0"/>
              <a:t>是否过期</a:t>
            </a:r>
            <a:endParaRPr lang="en-US" altLang="zh-CN" sz="14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1400" dirty="0" smtClean="0"/>
              <a:t>使用</a:t>
            </a:r>
            <a:r>
              <a:rPr lang="zh-CN" altLang="zh-CN" sz="1400" dirty="0" smtClean="0"/>
              <a:t>_</a:t>
            </a:r>
            <a:r>
              <a:rPr lang="en-US" altLang="zh-CN" sz="1400" dirty="0" err="1" smtClean="0"/>
              <a:t>list_cache_files</a:t>
            </a:r>
            <a:r>
              <a:rPr lang="zh-CN" altLang="en-US" sz="1400" dirty="0" smtClean="0"/>
              <a:t>查看缓存情况</a:t>
            </a:r>
            <a:endParaRPr lang="en-US" altLang="zh-CN" sz="1400" dirty="0" smtClean="0"/>
          </a:p>
          <a:p>
            <a:pPr marL="457200" indent="-457200">
              <a:buFont typeface="Arial"/>
              <a:buChar char="•"/>
            </a:pPr>
            <a:r>
              <a:rPr lang="zh-CN" altLang="en-US" sz="1400" dirty="0"/>
              <a:t>删除</a:t>
            </a:r>
            <a:r>
              <a:rPr lang="en-US" altLang="zh-CN" sz="1400" dirty="0"/>
              <a:t>K-</a:t>
            </a:r>
            <a:r>
              <a:rPr lang="en-US" altLang="zh-CN" sz="1400" dirty="0" smtClean="0"/>
              <a:t>V</a:t>
            </a:r>
          </a:p>
          <a:p>
            <a:pPr marL="457200" indent="-457200">
              <a:buFont typeface="Arial"/>
              <a:buChar char="•"/>
            </a:pPr>
            <a:r>
              <a:rPr lang="zh-CN" altLang="en-US" sz="1400" dirty="0"/>
              <a:t>使用</a:t>
            </a:r>
            <a:r>
              <a:rPr lang="en-US" altLang="zh-CN" sz="1400" dirty="0"/>
              <a:t>clear</a:t>
            </a:r>
            <a:r>
              <a:rPr lang="zh-CN" altLang="en-US" sz="1400" dirty="0"/>
              <a:t>清除缓存</a:t>
            </a:r>
            <a:endParaRPr lang="en-US" altLang="zh-CN" sz="1400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0"/>
          <p:cNvSpPr/>
          <p:nvPr/>
        </p:nvSpPr>
        <p:spPr>
          <a:xfrm>
            <a:off x="1294380" y="1962337"/>
            <a:ext cx="6555238" cy="121881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lt2"/>
                </a:solidFill>
                <a:latin typeface="Arial"/>
              </a:rP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课程内容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配置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源码解析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配置与使用演示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配置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基于文件的 backend 会将每个缓存值分别存储到文件中。</a:t>
            </a:r>
          </a:p>
          <a:p>
            <a:pPr marL="0" marR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配置 filesystem 缓存: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/>
              <a:t>BACKEND</a:t>
            </a:r>
          </a:p>
          <a:p>
            <a:pPr marL="457200" marR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"django.core.cache.backends.filebased.FileBasedCache"</a:t>
            </a:r>
          </a:p>
          <a:p>
            <a:pPr marL="457200" marR="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 dirty="0">
                <a:hlinkClick r:id="rId3"/>
              </a:rPr>
              <a:t>LOCATION</a:t>
            </a:r>
          </a:p>
          <a:p>
            <a:pPr marL="457200" marR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设置为合适的文件夹目录</a:t>
            </a:r>
          </a:p>
          <a:p>
            <a:pPr marL="190500" marR="190500" lvl="0" indent="0" rt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配置——示例1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CACHES </a:t>
            </a: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'BACKEND'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'django.core.cache.backends.filebased.FileBasedCache'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'LOCATION'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'/var/tmp/django_cache'</a:t>
            </a: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配置——示例2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90500" marR="190500" lvl="0" indent="0" rtl="0">
              <a:lnSpc>
                <a:spcPct val="151442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CACHES </a:t>
            </a:r>
            <a:r>
              <a:rPr lang="en" sz="1300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00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'default'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'BACKEND'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'django.core.cache.backends.filebased.FileBasedCache'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300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'LOCATION'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300" dirty="0">
                <a:solidFill>
                  <a:srgbClr val="BA2121"/>
                </a:solidFill>
                <a:latin typeface="Consolas"/>
                <a:ea typeface="Consolas"/>
                <a:cs typeface="Consolas"/>
                <a:sym typeface="Consolas"/>
              </a:rPr>
              <a:t>'c:/foo/bar'</a:t>
            </a: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 dirty="0">
                <a:solidFill>
                  <a:srgbClr val="0C4B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配置——注意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目录的路径需要绝对路径，Filesystem 缓存会以root权限启动</a:t>
            </a: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目录路径结尾处的“/”可有可无</a:t>
            </a:r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确保目录存在，且 web 服务器的用户对该目录具有读写权限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源码解析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b="1" dirty="0"/>
              <a:t>源码link: </a:t>
            </a:r>
            <a:r>
              <a:rPr lang="en" sz="1800" dirty="0">
                <a:solidFill>
                  <a:srgbClr val="000000"/>
                </a:solidFill>
                <a:hlinkClick r:id="rId3"/>
              </a:rPr>
              <a:t>https://</a:t>
            </a:r>
            <a:r>
              <a:rPr lang="en" sz="1800" dirty="0" smtClean="0">
                <a:solidFill>
                  <a:srgbClr val="000000"/>
                </a:solidFill>
                <a:hlinkClick r:id="rId3"/>
              </a:rPr>
              <a:t>github.com/django/django/blob/master/django/core/cache/backends/filebased.py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zh-CN" altLang="zh-CN" dirty="0"/>
              <a:t>—</a:t>
            </a:r>
            <a:r>
              <a:rPr lang="zh-CN" altLang="zh-CN" dirty="0" smtClean="0"/>
              <a:t>—</a:t>
            </a:r>
            <a:r>
              <a:rPr lang="zh-CN" altLang="en-US" dirty="0" smtClean="0"/>
              <a:t>初始化</a:t>
            </a:r>
            <a:endParaRPr kumimoji="1" lang="zh-CN" altLang="en-US" dirty="0"/>
          </a:p>
        </p:txBody>
      </p:sp>
      <p:pic>
        <p:nvPicPr>
          <p:cNvPr id="5" name="图片 4" descr="__init_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2" y="1336592"/>
            <a:ext cx="4584700" cy="1016000"/>
          </a:xfrm>
          <a:prstGeom prst="rect">
            <a:avLst/>
          </a:prstGeom>
        </p:spPr>
      </p:pic>
      <p:pic>
        <p:nvPicPr>
          <p:cNvPr id="6" name="图片 5" descr="_createdi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" y="2468166"/>
            <a:ext cx="5613400" cy="2260600"/>
          </a:xfrm>
          <a:prstGeom prst="rect">
            <a:avLst/>
          </a:prstGeom>
        </p:spPr>
      </p:pic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901103" y="1850589"/>
            <a:ext cx="2685021" cy="1742311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文件缓存初始化</a:t>
            </a:r>
            <a:endParaRPr kumimoji="1" lang="en-US" altLang="zh-CN" sz="1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400" dirty="0" smtClean="0"/>
              <a:t>建立缓存目录</a:t>
            </a:r>
            <a:endParaRPr kumimoji="1" lang="en-US" altLang="zh-CN" sz="1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kumimoji="1" lang="zh-CN" altLang="en-US" sz="1400" dirty="0" smtClean="0"/>
              <a:t>初始化参数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3083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smtClean="0"/>
              <a:t>源码解析</a:t>
            </a:r>
            <a:r>
              <a:rPr lang="en-US" altLang="zh-CN" dirty="0" smtClean="0"/>
              <a:t>——_</a:t>
            </a:r>
            <a:r>
              <a:rPr lang="en-US" altLang="zh-CN" dirty="0" err="1" smtClean="0"/>
              <a:t>is_expired</a:t>
            </a:r>
            <a:endParaRPr kumimoji="1" lang="zh-CN" altLang="en-US" dirty="0"/>
          </a:p>
        </p:txBody>
      </p:sp>
      <p:pic>
        <p:nvPicPr>
          <p:cNvPr id="4" name="图片 3" descr="_is_expi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4" y="2155173"/>
            <a:ext cx="6413500" cy="2705100"/>
          </a:xfrm>
          <a:prstGeom prst="rect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idx="1"/>
          </p:nvPr>
        </p:nvSpPr>
        <p:spPr>
          <a:xfrm>
            <a:off x="6148918" y="1308558"/>
            <a:ext cx="2685021" cy="1742311"/>
          </a:xfrm>
          <a:ln w="3175" cmpd="sng">
            <a:solidFill>
              <a:srgbClr val="3A81BA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zh-CN" altLang="en-US" sz="1400" dirty="0" smtClean="0"/>
              <a:t>检查一个打开的文件是否过期，如果过期，则调用</a:t>
            </a:r>
            <a:r>
              <a:rPr kumimoji="1" lang="zh-CN" altLang="zh-CN" sz="1400" dirty="0" smtClean="0"/>
              <a:t>_</a:t>
            </a:r>
            <a:r>
              <a:rPr kumimoji="1" lang="en-US" altLang="zh-CN" sz="1400" dirty="0" smtClean="0"/>
              <a:t>delete</a:t>
            </a:r>
            <a:r>
              <a:rPr kumimoji="1" lang="zh-CN" altLang="en-US" sz="1400" dirty="0" smtClean="0"/>
              <a:t>删除该文件。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1170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285</Words>
  <Application>Microsoft Macintosh PowerPoint</Application>
  <PresentationFormat>全屏显示(16:9)</PresentationFormat>
  <Paragraphs>59</Paragraphs>
  <Slides>19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simple-light</vt:lpstr>
      <vt:lpstr>Lesson3: Filesystem缓存解析</vt:lpstr>
      <vt:lpstr>课程内容</vt:lpstr>
      <vt:lpstr>配置</vt:lpstr>
      <vt:lpstr>配置——示例1</vt:lpstr>
      <vt:lpstr>配置——示例2</vt:lpstr>
      <vt:lpstr>配置——注意</vt:lpstr>
      <vt:lpstr>源码解析</vt:lpstr>
      <vt:lpstr>源码解析——初始化</vt:lpstr>
      <vt:lpstr>源码解析——_is_expired</vt:lpstr>
      <vt:lpstr>源码解析——_key_to_file</vt:lpstr>
      <vt:lpstr>源码解析——_list_cache_files.png</vt:lpstr>
      <vt:lpstr>源码解析——_cull</vt:lpstr>
      <vt:lpstr>源码解析——add</vt:lpstr>
      <vt:lpstr>源码解析——set</vt:lpstr>
      <vt:lpstr>源码解析——get</vt:lpstr>
      <vt:lpstr>源码解析——delete</vt:lpstr>
      <vt:lpstr>源码解析——clear</vt:lpstr>
      <vt:lpstr>配置与使用演示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Lesson3: Filesystem缓存解析</dc:title>
  <cp:lastModifiedBy>hu</cp:lastModifiedBy>
  <cp:revision>10</cp:revision>
  <dcterms:modified xsi:type="dcterms:W3CDTF">2015-07-19T11:47:18Z</dcterms:modified>
</cp:coreProperties>
</file>