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81" r:id="rId6"/>
    <p:sldId id="282" r:id="rId7"/>
    <p:sldId id="267" r:id="rId8"/>
    <p:sldId id="272" r:id="rId9"/>
    <p:sldId id="276" r:id="rId10"/>
    <p:sldId id="270" r:id="rId11"/>
    <p:sldId id="277" r:id="rId12"/>
    <p:sldId id="278" r:id="rId13"/>
    <p:sldId id="274" r:id="rId14"/>
    <p:sldId id="283" r:id="rId15"/>
    <p:sldId id="271" r:id="rId16"/>
    <p:sldId id="275" r:id="rId17"/>
    <p:sldId id="279" r:id="rId18"/>
    <p:sldId id="264" r:id="rId19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0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8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98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72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155615"/>
            <a:ext cx="7772400" cy="87193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2" y="5277611"/>
            <a:ext cx="548699" cy="4372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5277611"/>
            <a:ext cx="548699" cy="4372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1" y="1333500"/>
            <a:ext cx="3994525" cy="41396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4" y="1333500"/>
            <a:ext cx="3994525" cy="41396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2" y="5277611"/>
            <a:ext cx="548699" cy="4372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895899"/>
            <a:ext cx="8229600" cy="5772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2" y="5277611"/>
            <a:ext cx="548699" cy="4372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2" y="5277611"/>
            <a:ext cx="548699" cy="4372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5277611"/>
            <a:ext cx="548699" cy="43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topics/cache/" TargetMode="External"/><Relationship Id="rId3" Type="http://schemas.openxmlformats.org/officeDocument/2006/relationships/hyperlink" Target="https://docs.djangoproject.com/en/1.8/topics/db/multi-db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72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Lesson</a:t>
            </a:r>
            <a:r>
              <a:rPr lang="en-US" altLang="zh-CN" sz="3000" dirty="0" smtClean="0"/>
              <a:t>4</a:t>
            </a:r>
            <a:r>
              <a:rPr lang="en" sz="3000" dirty="0" smtClean="0"/>
              <a:t>: </a:t>
            </a:r>
            <a:r>
              <a:rPr lang="en-US" sz="3000" dirty="0" smtClean="0"/>
              <a:t>Database</a:t>
            </a:r>
            <a:r>
              <a:rPr lang="zh-CN" altLang="en-US" sz="3000" dirty="0" smtClean="0"/>
              <a:t>缓存解析</a:t>
            </a:r>
            <a:endParaRPr lang="en" sz="3000" dirty="0"/>
          </a:p>
        </p:txBody>
      </p:sp>
      <p:sp>
        <p:nvSpPr>
          <p:cNvPr id="4" name="Shape 32"/>
          <p:cNvSpPr txBox="1">
            <a:spLocks noGrp="1"/>
          </p:cNvSpPr>
          <p:nvPr>
            <p:ph type="subTitle" idx="4294967295"/>
          </p:nvPr>
        </p:nvSpPr>
        <p:spPr>
          <a:xfrm>
            <a:off x="7069801" y="4815751"/>
            <a:ext cx="1586099" cy="60733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Multiple Databases——</a:t>
            </a:r>
            <a:r>
              <a:rPr kumimoji="1" lang="zh-CN" altLang="en-US" dirty="0" smtClean="0"/>
              <a:t>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16903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600" dirty="0" smtClean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db_for_read</a:t>
            </a:r>
            <a:r>
              <a:rPr lang="en-US" altLang="zh-CN" sz="1600" dirty="0"/>
              <a:t>(self, model, **hints):</a:t>
            </a:r>
          </a:p>
          <a:p>
            <a:r>
              <a:rPr lang="en-US" altLang="zh-CN" sz="1600" dirty="0"/>
              <a:t>        "All cache read operations go to the replica"</a:t>
            </a:r>
          </a:p>
          <a:p>
            <a:r>
              <a:rPr lang="en-US" altLang="zh-CN" sz="1600" dirty="0"/>
              <a:t>        if model._</a:t>
            </a:r>
            <a:r>
              <a:rPr lang="en-US" altLang="zh-CN" sz="1600" dirty="0" err="1"/>
              <a:t>meta.app_label</a:t>
            </a:r>
            <a:r>
              <a:rPr lang="en-US" altLang="zh-CN" sz="1600" dirty="0"/>
              <a:t> == '</a:t>
            </a:r>
            <a:r>
              <a:rPr lang="en-US" altLang="zh-CN" sz="1600" dirty="0" err="1"/>
              <a:t>django_cache</a:t>
            </a:r>
            <a:r>
              <a:rPr lang="en-US" altLang="zh-CN" sz="1600" dirty="0"/>
              <a:t>':</a:t>
            </a:r>
          </a:p>
          <a:p>
            <a:r>
              <a:rPr lang="en-US" altLang="zh-CN" sz="1600" dirty="0"/>
              <a:t>            return 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cache_replica</a:t>
            </a:r>
            <a:r>
              <a:rPr lang="en-US" altLang="zh-CN" sz="1600" dirty="0" smtClean="0"/>
              <a:t>'</a:t>
            </a:r>
            <a:endParaRPr lang="en-US" altLang="zh-CN" sz="1600" dirty="0"/>
          </a:p>
          <a:p>
            <a:r>
              <a:rPr lang="is-IS" altLang="zh-CN" sz="1600" dirty="0"/>
              <a:t>        return </a:t>
            </a:r>
            <a:r>
              <a:rPr lang="is-IS" altLang="zh-CN" sz="1600" dirty="0" smtClean="0"/>
              <a:t>None</a:t>
            </a:r>
            <a:endParaRPr lang="is-I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1" y="3726367"/>
            <a:ext cx="418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所有</a:t>
            </a:r>
            <a:r>
              <a:rPr kumimoji="1" lang="en-US" altLang="zh-CN" sz="1600" dirty="0" smtClean="0"/>
              <a:t>DB</a:t>
            </a:r>
            <a:r>
              <a:rPr kumimoji="1" lang="zh-CN" altLang="en-US" sz="1600" dirty="0" smtClean="0"/>
              <a:t>缓存的读操作指向 </a:t>
            </a:r>
            <a:r>
              <a:rPr kumimoji="1" lang="en-US" altLang="zh-CN" sz="1600" dirty="0" err="1" smtClean="0"/>
              <a:t>cache_replica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39400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Multiple Databases——</a:t>
            </a:r>
            <a:r>
              <a:rPr kumimoji="1" lang="zh-CN" altLang="en-US" dirty="0" smtClean="0"/>
              <a:t>写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16365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600" dirty="0" err="1" smtClean="0"/>
              <a:t>def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db_for_write</a:t>
            </a:r>
            <a:r>
              <a:rPr lang="en-US" altLang="zh-CN" sz="1600" dirty="0"/>
              <a:t>(self, model, **hints):</a:t>
            </a:r>
          </a:p>
          <a:p>
            <a:r>
              <a:rPr lang="en-US" altLang="zh-CN" sz="1600" dirty="0"/>
              <a:t>        "All cache write operations go to primary"</a:t>
            </a:r>
          </a:p>
          <a:p>
            <a:r>
              <a:rPr lang="en-US" altLang="zh-CN" sz="1600" dirty="0"/>
              <a:t>        if model._</a:t>
            </a:r>
            <a:r>
              <a:rPr lang="en-US" altLang="zh-CN" sz="1600" dirty="0" err="1"/>
              <a:t>meta.app_label</a:t>
            </a:r>
            <a:r>
              <a:rPr lang="en-US" altLang="zh-CN" sz="1600" dirty="0"/>
              <a:t> == '</a:t>
            </a:r>
            <a:r>
              <a:rPr lang="en-US" altLang="zh-CN" sz="1600" dirty="0" err="1"/>
              <a:t>django_cache</a:t>
            </a:r>
            <a:r>
              <a:rPr lang="en-US" altLang="zh-CN" sz="1600" dirty="0"/>
              <a:t>':</a:t>
            </a:r>
          </a:p>
          <a:p>
            <a:r>
              <a:rPr lang="en-US" altLang="zh-CN" sz="1600" dirty="0"/>
              <a:t>            return '</a:t>
            </a:r>
            <a:r>
              <a:rPr lang="en-US" altLang="zh-CN" sz="1600" dirty="0" err="1"/>
              <a:t>cache_primary</a:t>
            </a:r>
            <a:r>
              <a:rPr lang="en-US" altLang="zh-CN" sz="1600" dirty="0"/>
              <a:t>'</a:t>
            </a:r>
          </a:p>
          <a:p>
            <a:r>
              <a:rPr lang="is-IS" altLang="zh-CN" sz="1600" dirty="0"/>
              <a:t>        return </a:t>
            </a:r>
            <a:r>
              <a:rPr lang="is-IS" altLang="zh-CN" sz="1600" dirty="0" smtClean="0"/>
              <a:t>None</a:t>
            </a:r>
            <a:endParaRPr lang="is-IS" altLang="zh-CN" sz="16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57200" y="1333500"/>
            <a:ext cx="8229600" cy="1690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  <a:rtl val="0"/>
              </a:defRPr>
            </a:lvl9pPr>
          </a:lstStyle>
          <a:p>
            <a:r>
              <a:rPr lang="en-US" altLang="zh-CN" sz="1600" dirty="0" smtClean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db_for_write</a:t>
            </a:r>
            <a:r>
              <a:rPr lang="en-US" altLang="zh-CN" sz="1600" dirty="0"/>
              <a:t>(self, model, **hints):</a:t>
            </a:r>
          </a:p>
          <a:p>
            <a:r>
              <a:rPr lang="en-US" altLang="zh-CN" sz="1600" dirty="0"/>
              <a:t>        "All cache write operations go to primary"</a:t>
            </a:r>
          </a:p>
          <a:p>
            <a:r>
              <a:rPr lang="en-US" altLang="zh-CN" sz="1600" dirty="0"/>
              <a:t>        if model._</a:t>
            </a:r>
            <a:r>
              <a:rPr lang="en-US" altLang="zh-CN" sz="1600" dirty="0" err="1"/>
              <a:t>meta.app_label</a:t>
            </a:r>
            <a:r>
              <a:rPr lang="en-US" altLang="zh-CN" sz="1600" dirty="0"/>
              <a:t> == '</a:t>
            </a:r>
            <a:r>
              <a:rPr lang="en-US" altLang="zh-CN" sz="1600" dirty="0" err="1"/>
              <a:t>django_cache</a:t>
            </a:r>
            <a:r>
              <a:rPr lang="en-US" altLang="zh-CN" sz="1600" dirty="0"/>
              <a:t>':</a:t>
            </a:r>
          </a:p>
          <a:p>
            <a:r>
              <a:rPr lang="en-US" altLang="zh-CN" sz="1600" dirty="0"/>
              <a:t>            return 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cache_primary</a:t>
            </a:r>
            <a:r>
              <a:rPr lang="en-US" altLang="zh-CN" sz="1600" dirty="0" smtClean="0"/>
              <a:t>'</a:t>
            </a:r>
            <a:endParaRPr lang="en-US" altLang="zh-CN" sz="1600" dirty="0"/>
          </a:p>
          <a:p>
            <a:r>
              <a:rPr lang="is-IS" altLang="zh-CN" sz="1600" dirty="0"/>
              <a:t>        return None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3726367"/>
            <a:ext cx="426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所有</a:t>
            </a:r>
            <a:r>
              <a:rPr kumimoji="1" lang="en-US" altLang="zh-CN" sz="1600" dirty="0" smtClean="0"/>
              <a:t>DB</a:t>
            </a:r>
            <a:r>
              <a:rPr kumimoji="1" lang="zh-CN" altLang="en-US" sz="1600" dirty="0" smtClean="0"/>
              <a:t>缓存的写操作指向 </a:t>
            </a:r>
            <a:r>
              <a:rPr kumimoji="1" lang="en-US" altLang="zh-CN" sz="1600" dirty="0" err="1" smtClean="0"/>
              <a:t>cache_primary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553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Multiple Databases——migration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499"/>
            <a:ext cx="8229600" cy="15827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600" dirty="0" err="1" smtClean="0"/>
              <a:t>def</a:t>
            </a:r>
            <a:r>
              <a:rPr lang="en-US" altLang="zh-CN" sz="1600" dirty="0" smtClean="0"/>
              <a:t> </a:t>
            </a:r>
            <a:r>
              <a:rPr lang="en-US" altLang="zh-CN" sz="1600" b="1" dirty="0" err="1"/>
              <a:t>allow_migrate</a:t>
            </a:r>
            <a:r>
              <a:rPr lang="en-US" altLang="zh-CN" sz="1600" dirty="0"/>
              <a:t>(self,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app_label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model_name</a:t>
            </a:r>
            <a:r>
              <a:rPr lang="en-US" altLang="zh-CN" sz="1600" dirty="0"/>
              <a:t>=None, **hints):</a:t>
            </a:r>
          </a:p>
          <a:p>
            <a:r>
              <a:rPr lang="en-US" altLang="zh-CN" sz="1600" dirty="0"/>
              <a:t>        "Only install the cache model on primary"</a:t>
            </a:r>
          </a:p>
          <a:p>
            <a:r>
              <a:rPr lang="en-US" altLang="zh-CN" sz="1600" dirty="0"/>
              <a:t>        if </a:t>
            </a:r>
            <a:r>
              <a:rPr lang="en-US" altLang="zh-CN" sz="1600" dirty="0" err="1"/>
              <a:t>app_label</a:t>
            </a:r>
            <a:r>
              <a:rPr lang="en-US" altLang="zh-CN" sz="1600" dirty="0"/>
              <a:t> == '</a:t>
            </a:r>
            <a:r>
              <a:rPr lang="en-US" altLang="zh-CN" sz="1600" dirty="0" err="1"/>
              <a:t>django_cache</a:t>
            </a:r>
            <a:r>
              <a:rPr lang="en-US" altLang="zh-CN" sz="1600" dirty="0"/>
              <a:t>':</a:t>
            </a:r>
          </a:p>
          <a:p>
            <a:r>
              <a:rPr lang="en-US" altLang="zh-CN" sz="1600" dirty="0"/>
              <a:t>            return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== '</a:t>
            </a:r>
            <a:r>
              <a:rPr lang="en-US" altLang="zh-CN" sz="1600" dirty="0" err="1"/>
              <a:t>cache_primary</a:t>
            </a:r>
            <a:r>
              <a:rPr lang="en-US" altLang="zh-CN" sz="1600" dirty="0"/>
              <a:t>'</a:t>
            </a:r>
          </a:p>
          <a:p>
            <a:r>
              <a:rPr lang="is-IS" altLang="zh-CN" sz="1600" dirty="0"/>
              <a:t>        return None</a:t>
            </a: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1" y="3726367"/>
            <a:ext cx="4118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允许在 </a:t>
            </a:r>
            <a:r>
              <a:rPr kumimoji="1" lang="en-US" altLang="zh-CN" sz="1600" dirty="0" err="1" smtClean="0"/>
              <a:t>cache_primary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DB</a:t>
            </a:r>
            <a:r>
              <a:rPr kumimoji="1" lang="zh-CN" altLang="en-US" sz="1600" dirty="0"/>
              <a:t> </a:t>
            </a:r>
            <a:r>
              <a:rPr kumimoji="1" lang="zh-CN" altLang="en-US" sz="1600" dirty="0" smtClean="0"/>
              <a:t>上执行 </a:t>
            </a:r>
            <a:r>
              <a:rPr kumimoji="1" lang="en-US" altLang="zh-CN" sz="1600" dirty="0" smtClean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227737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源码解析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接口：</a:t>
            </a:r>
            <a:endParaRPr kumimoji="1" lang="en-US" altLang="zh-CN" dirty="0" smtClean="0"/>
          </a:p>
          <a:p>
            <a:pPr marL="342900" lvl="1" indent="-342900">
              <a:buFont typeface="Symbol" charset="2"/>
              <a:buChar char="-"/>
            </a:pPr>
            <a:r>
              <a:rPr kumimoji="1" lang="en-US" altLang="zh-CN" dirty="0" smtClean="0"/>
              <a:t>get</a:t>
            </a:r>
          </a:p>
          <a:p>
            <a:pPr marL="342900" lvl="1" indent="-342900">
              <a:buFont typeface="Symbol" charset="2"/>
              <a:buChar char="-"/>
            </a:pP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会调用</a:t>
            </a:r>
            <a:r>
              <a:rPr kumimoji="1" lang="zh-CN" altLang="zh-CN" dirty="0" smtClean="0"/>
              <a:t>_</a:t>
            </a:r>
            <a:r>
              <a:rPr kumimoji="1" lang="en-US" altLang="zh-CN" dirty="0" smtClean="0"/>
              <a:t>cull)</a:t>
            </a:r>
          </a:p>
          <a:p>
            <a:pPr marL="342900" lvl="1" indent="-342900">
              <a:buFont typeface="Symbol" charset="2"/>
              <a:buChar char="-"/>
            </a:pPr>
            <a:r>
              <a:rPr kumimoji="1" lang="en-US" altLang="zh-CN" dirty="0" smtClean="0"/>
              <a:t>add</a:t>
            </a:r>
          </a:p>
          <a:p>
            <a:pPr marL="342900" lvl="1" indent="-342900">
              <a:buFont typeface="Symbol" charset="2"/>
              <a:buChar char="-"/>
            </a:pPr>
            <a:r>
              <a:rPr kumimoji="1" lang="en-US" altLang="zh-CN" dirty="0" err="1"/>
              <a:t>h</a:t>
            </a:r>
            <a:r>
              <a:rPr kumimoji="1" lang="en-US" altLang="zh-CN" dirty="0" err="1" smtClean="0"/>
              <a:t>as_key</a:t>
            </a:r>
            <a:endParaRPr kumimoji="1" lang="en-US" altLang="zh-CN" dirty="0" smtClean="0"/>
          </a:p>
          <a:p>
            <a:pPr marL="342900" lvl="1" indent="-342900">
              <a:buFont typeface="Symbol" charset="2"/>
              <a:buChar char="-"/>
            </a:pPr>
            <a:r>
              <a:rPr kumimoji="1" lang="en-US" altLang="zh-CN" dirty="0"/>
              <a:t>d</a:t>
            </a:r>
            <a:r>
              <a:rPr kumimoji="1" lang="en-US" altLang="zh-CN" dirty="0" smtClean="0"/>
              <a:t>elete</a:t>
            </a:r>
          </a:p>
          <a:p>
            <a:pPr marL="342900" lvl="1" indent="-342900">
              <a:buFont typeface="Symbol" charset="2"/>
              <a:buChar char="-"/>
            </a:pPr>
            <a:r>
              <a:rPr kumimoji="1" lang="en-US" altLang="zh-CN" dirty="0" smtClean="0"/>
              <a:t>clear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663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演示环境说明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操作系统</a:t>
            </a:r>
            <a:r>
              <a:rPr kumimoji="1" lang="en-US" altLang="zh-CN" dirty="0" smtClean="0"/>
              <a:t>Ubuntu</a:t>
            </a:r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MySQL</a:t>
            </a:r>
          </a:p>
          <a:p>
            <a:pPr marL="514350" indent="-514350">
              <a:buAutoNum type="arabicPeriod"/>
            </a:pPr>
            <a:r>
              <a:rPr kumimoji="1" lang="en-US" altLang="zh-CN" dirty="0" err="1"/>
              <a:t>Django</a:t>
            </a:r>
            <a:r>
              <a:rPr kumimoji="1" lang="zh-CN" altLang="en-US" dirty="0"/>
              <a:t> 版本 </a:t>
            </a:r>
            <a:r>
              <a:rPr kumimoji="1" lang="en-US" altLang="zh-CN" dirty="0"/>
              <a:t>1.8</a:t>
            </a:r>
            <a:endParaRPr kumimoji="1" lang="en-US" altLang="zh-CN" b="1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PyCharm</a:t>
            </a:r>
            <a:r>
              <a:rPr kumimoji="1" lang="zh-CN" altLang="en-US" dirty="0" smtClean="0"/>
              <a:t>， </a:t>
            </a:r>
            <a:r>
              <a:rPr kumimoji="1" lang="en-US" altLang="zh-CN" smtClean="0"/>
              <a:t>VIM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53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配置与使用演示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配置与使用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配置与使用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DBs</a:t>
            </a:r>
            <a:r>
              <a:rPr kumimoji="1" lang="zh-CN" altLang="en-US" dirty="0" smtClean="0"/>
              <a:t> 缓存配置与使用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DB router </a:t>
            </a:r>
            <a:r>
              <a:rPr kumimoji="1" lang="zh-CN" altLang="en-US" dirty="0" smtClean="0"/>
              <a:t>配置与使用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49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Django’s</a:t>
            </a:r>
            <a:r>
              <a:rPr kumimoji="1" lang="en-US" altLang="zh-CN" dirty="0" smtClean="0"/>
              <a:t> cache </a:t>
            </a:r>
            <a:r>
              <a:rPr kumimoji="1" lang="en-US" altLang="zh-CN" dirty="0" err="1" smtClean="0"/>
              <a:t>framwork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https://docs.djangoproject.com/en/1.8/topics/cache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 smtClean="0"/>
              <a:t>Multiple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databases</a:t>
            </a:r>
          </a:p>
          <a:p>
            <a:r>
              <a:rPr kumimoji="1" lang="en-US" altLang="zh-CN" dirty="0">
                <a:hlinkClick r:id="rId3"/>
              </a:rPr>
              <a:t>https://docs.djangoproject.com/en/1.8/topics/db/multi-db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53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时，</a:t>
            </a:r>
            <a:r>
              <a:rPr kumimoji="1" lang="en-US" altLang="zh-CN" dirty="0" err="1" smtClean="0"/>
              <a:t>createcachetable</a:t>
            </a:r>
            <a:r>
              <a:rPr kumimoji="1" lang="zh-CN" altLang="en-US" dirty="0" smtClean="0"/>
              <a:t> 命令默认会创建哪个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的表？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DBs</a:t>
            </a:r>
            <a:r>
              <a:rPr kumimoji="1" lang="zh-CN" altLang="en-US" dirty="0" smtClean="0"/>
              <a:t> 时</a:t>
            </a:r>
            <a:r>
              <a:rPr kumimoji="1" lang="en-US" altLang="zh-CN" dirty="0" err="1" smtClean="0"/>
              <a:t>createcachetable</a:t>
            </a:r>
            <a:r>
              <a:rPr kumimoji="1" lang="zh-CN" altLang="en-US" dirty="0" smtClean="0"/>
              <a:t> 命令默认会在哪个数据库下创建缓存表？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257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/>
          <p:nvPr/>
        </p:nvSpPr>
        <p:spPr>
          <a:xfrm>
            <a:off x="1294380" y="2180375"/>
            <a:ext cx="6555238" cy="13542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6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/>
              <a:t>Database</a:t>
            </a:r>
            <a:r>
              <a:rPr lang="zh-CN" altLang="en-US" dirty="0" smtClean="0"/>
              <a:t>缓存配置</a:t>
            </a:r>
            <a:endParaRPr lang="en" dirty="0"/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源码解析</a:t>
            </a:r>
            <a:endParaRPr lang="en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配置</a:t>
            </a:r>
            <a:r>
              <a:rPr lang="en-US" dirty="0" smtClean="0"/>
              <a:t>与使用</a:t>
            </a:r>
            <a:r>
              <a:rPr lang="en" dirty="0" smtClean="0"/>
              <a:t>演示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/>
              <a:t>缓存配置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1824701"/>
          </a:xfrm>
        </p:spPr>
        <p:txBody>
          <a:bodyPr/>
          <a:lstStyle/>
          <a:p>
            <a:r>
              <a:rPr kumimoji="1" lang="en-US" altLang="zh-CN" sz="2400" dirty="0" smtClean="0"/>
              <a:t>BACKEND:</a:t>
            </a:r>
            <a:endParaRPr kumimoji="1" lang="en-US" altLang="zh-CN" sz="2400" dirty="0"/>
          </a:p>
          <a:p>
            <a:r>
              <a:rPr kumimoji="1" lang="en-US" altLang="zh-CN" sz="2400" dirty="0" smtClean="0"/>
              <a:t>	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django.core.cache.backends.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db.DatabaseCache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r>
              <a:rPr kumimoji="1" lang="en-US" altLang="zh-CN" sz="2400" dirty="0" smtClean="0"/>
              <a:t>LOCATION: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 smtClean="0"/>
              <a:t>数据库表名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3463725"/>
            <a:ext cx="8229600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CACHES = {</a:t>
            </a:r>
          </a:p>
          <a:p>
            <a:r>
              <a:rPr lang="en-US" altLang="zh-CN" sz="1800" dirty="0"/>
              <a:t>    'default': {</a:t>
            </a:r>
          </a:p>
          <a:p>
            <a:r>
              <a:rPr lang="en-US" altLang="zh-CN" sz="1800" dirty="0"/>
              <a:t>        'BACKEND': '</a:t>
            </a:r>
            <a:r>
              <a:rPr lang="en-US" altLang="zh-CN" sz="1800" dirty="0" err="1"/>
              <a:t>django.core.cache.backends.db.DatabaseCache</a:t>
            </a:r>
            <a:r>
              <a:rPr lang="en-US" altLang="zh-CN" sz="1800" dirty="0"/>
              <a:t>',</a:t>
            </a:r>
          </a:p>
          <a:p>
            <a:r>
              <a:rPr lang="en-US" altLang="zh-CN" sz="1800" dirty="0"/>
              <a:t>        'LOCATION': '</a:t>
            </a:r>
            <a:r>
              <a:rPr lang="en-US" altLang="zh-CN" sz="1800" dirty="0" err="1"/>
              <a:t>my_cache_table</a:t>
            </a:r>
            <a:r>
              <a:rPr lang="en-US" altLang="zh-CN" sz="1800" dirty="0"/>
              <a:t>',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618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缓存配置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创建缓存表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使用数据库缓存之前，需要创建缓存表：</a:t>
            </a:r>
            <a:endParaRPr kumimoji="1" lang="en-US" altLang="zh-CN" dirty="0" smtClean="0"/>
          </a:p>
          <a:p>
            <a:r>
              <a:rPr kumimoji="1" lang="en-US" altLang="zh-CN" dirty="0">
                <a:solidFill>
                  <a:srgbClr val="3A81BA"/>
                </a:solidFill>
              </a:rPr>
              <a:t>p</a:t>
            </a:r>
            <a:r>
              <a:rPr kumimoji="1" lang="en-US" altLang="zh-CN" dirty="0" smtClean="0">
                <a:solidFill>
                  <a:srgbClr val="3A81BA"/>
                </a:solidFill>
              </a:rPr>
              <a:t>ython</a:t>
            </a:r>
            <a:r>
              <a:rPr kumimoji="1" lang="zh-CN" altLang="en-US" dirty="0" smtClean="0">
                <a:solidFill>
                  <a:srgbClr val="3A81BA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3A81BA"/>
                </a:solidFill>
              </a:rPr>
              <a:t>manage.py</a:t>
            </a:r>
            <a:r>
              <a:rPr kumimoji="1" lang="zh-CN" altLang="en-US" dirty="0" smtClean="0">
                <a:solidFill>
                  <a:srgbClr val="3A81BA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3A81BA"/>
                </a:solidFill>
              </a:rPr>
              <a:t>createcachetable</a:t>
            </a:r>
            <a:endParaRPr kumimoji="1" lang="en-US" altLang="zh-CN" dirty="0" smtClean="0">
              <a:solidFill>
                <a:srgbClr val="3A81BA"/>
              </a:solidFill>
            </a:endParaRPr>
          </a:p>
          <a:p>
            <a:r>
              <a:rPr kumimoji="1" lang="zh-CN" altLang="en-US" dirty="0" smtClean="0">
                <a:solidFill>
                  <a:srgbClr val="3A81BA"/>
                </a:solidFill>
              </a:rPr>
              <a:t>创建的表名为缓存配置中的</a:t>
            </a:r>
            <a:r>
              <a:rPr kumimoji="1" lang="en-US" altLang="zh-CN" dirty="0" smtClean="0">
                <a:solidFill>
                  <a:srgbClr val="3A81BA"/>
                </a:solidFill>
              </a:rPr>
              <a:t>LOCATION</a:t>
            </a:r>
            <a:r>
              <a:rPr kumimoji="1" lang="zh-CN" altLang="en-US" dirty="0" smtClean="0">
                <a:solidFill>
                  <a:srgbClr val="3A81BA"/>
                </a:solidFill>
              </a:rPr>
              <a:t>值</a:t>
            </a:r>
            <a:endParaRPr kumimoji="1" lang="en-US" altLang="zh-CN" dirty="0" smtClean="0">
              <a:solidFill>
                <a:srgbClr val="3A81BA"/>
              </a:solidFill>
            </a:endParaRPr>
          </a:p>
          <a:p>
            <a:endParaRPr kumimoji="1" lang="en-US" altLang="zh-CN" dirty="0">
              <a:solidFill>
                <a:srgbClr val="3A81BA"/>
              </a:solidFill>
            </a:endParaRPr>
          </a:p>
          <a:p>
            <a:r>
              <a:rPr kumimoji="1" lang="zh-CN" altLang="en-US" dirty="0" smtClean="0">
                <a:solidFill>
                  <a:srgbClr val="3A81BA"/>
                </a:solidFill>
              </a:rPr>
              <a:t>思考：</a:t>
            </a:r>
            <a:r>
              <a:rPr kumimoji="1" lang="en-US" altLang="zh-CN" dirty="0" smtClean="0">
                <a:solidFill>
                  <a:srgbClr val="3A81BA"/>
                </a:solidFill>
              </a:rPr>
              <a:t>Cache</a:t>
            </a:r>
            <a:r>
              <a:rPr kumimoji="1" lang="zh-CN" altLang="en-US" dirty="0" smtClean="0">
                <a:solidFill>
                  <a:srgbClr val="3A81BA"/>
                </a:solidFill>
              </a:rPr>
              <a:t>表创建到哪里去了呢？</a:t>
            </a:r>
            <a:endParaRPr kumimoji="1" lang="en-US" altLang="zh-CN" dirty="0" smtClean="0">
              <a:solidFill>
                <a:srgbClr val="3A81BA"/>
              </a:solidFill>
            </a:endParaRPr>
          </a:p>
          <a:p>
            <a:endParaRPr kumimoji="1" lang="en-US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6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缓存配置</a:t>
            </a:r>
            <a:r>
              <a:rPr lang="en-US" altLang="zh-CN" dirty="0"/>
              <a:t>——</a:t>
            </a:r>
            <a:r>
              <a:rPr lang="zh-CN" altLang="en-US" dirty="0"/>
              <a:t>创建缓存表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844172"/>
          </a:xfrm>
        </p:spPr>
        <p:txBody>
          <a:bodyPr/>
          <a:lstStyle/>
          <a:p>
            <a:r>
              <a:rPr kumimoji="1" lang="en-US" altLang="en-US" sz="2600" dirty="0" smtClean="0"/>
              <a:t>配置好数据库缓存之前还需要配置数据库</a:t>
            </a:r>
            <a:r>
              <a:rPr kumimoji="1" lang="en-US" altLang="zh-CN" sz="2600" dirty="0" smtClean="0"/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2162299"/>
            <a:ext cx="82296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DATABASES = {</a:t>
            </a:r>
          </a:p>
          <a:p>
            <a:r>
              <a:rPr lang="tr-TR" altLang="zh-CN" sz="1600" dirty="0"/>
              <a:t>    '</a:t>
            </a:r>
            <a:r>
              <a:rPr lang="tr-TR" altLang="zh-CN" sz="1600" dirty="0" err="1"/>
              <a:t>default</a:t>
            </a:r>
            <a:r>
              <a:rPr lang="tr-TR" altLang="zh-CN" sz="1600" dirty="0"/>
              <a:t>': {</a:t>
            </a:r>
          </a:p>
          <a:p>
            <a:r>
              <a:rPr lang="fr-FR" altLang="zh-CN" sz="1600" dirty="0"/>
              <a:t>        'NAME': '</a:t>
            </a:r>
            <a:r>
              <a:rPr lang="fr-FR" altLang="zh-CN" sz="1600" dirty="0" err="1"/>
              <a:t>app_data</a:t>
            </a:r>
            <a:r>
              <a:rPr lang="fr-FR" altLang="zh-CN" sz="1600" dirty="0"/>
              <a:t>',</a:t>
            </a:r>
          </a:p>
          <a:p>
            <a:r>
              <a:rPr lang="fr-FR" altLang="zh-CN" sz="1600" dirty="0"/>
              <a:t>        'ENGINE': 'django.db.backends.postgresql_psycopg2',</a:t>
            </a:r>
          </a:p>
          <a:p>
            <a:r>
              <a:rPr lang="fr-FR" altLang="zh-CN" sz="1600" dirty="0"/>
              <a:t>        'USER': '</a:t>
            </a:r>
            <a:r>
              <a:rPr lang="fr-FR" altLang="zh-CN" sz="1600" dirty="0" err="1"/>
              <a:t>postgres_user</a:t>
            </a:r>
            <a:r>
              <a:rPr lang="fr-FR" altLang="zh-CN" sz="1600" dirty="0"/>
              <a:t>',</a:t>
            </a:r>
          </a:p>
          <a:p>
            <a:r>
              <a:rPr lang="en-US" altLang="zh-CN" sz="1600" dirty="0"/>
              <a:t>        'PASSWORD': </a:t>
            </a:r>
            <a:r>
              <a:rPr lang="en-US" altLang="zh-CN" sz="1600" dirty="0" smtClean="0"/>
              <a:t>’’password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tr-TR" altLang="zh-CN" sz="1600" dirty="0"/>
          </a:p>
          <a:p>
            <a:r>
              <a:rPr lang="tr-TR" altLang="zh-CN" sz="1600" dirty="0"/>
              <a:t>}</a:t>
            </a:r>
            <a:endParaRPr lang="zh-CN" altLang="en-US" sz="160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57200" y="4648182"/>
            <a:ext cx="8229600" cy="84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zh-CN" altLang="en-US" sz="2600" dirty="0" smtClean="0">
                <a:solidFill>
                  <a:schemeClr val="tx1"/>
                </a:solidFill>
              </a:rPr>
              <a:t>只会创</a:t>
            </a:r>
            <a:r>
              <a:rPr kumimoji="1" lang="zh-CN" altLang="en-US" sz="2600" dirty="0">
                <a:solidFill>
                  <a:schemeClr val="tx1"/>
                </a:solidFill>
              </a:rPr>
              <a:t>建不存在的表，如果表已经存在，不操作</a:t>
            </a:r>
            <a:endParaRPr kumimoji="1"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63300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缓存配置</a:t>
            </a:r>
            <a:r>
              <a:rPr lang="en-US" altLang="zh-CN" dirty="0"/>
              <a:t>——</a:t>
            </a:r>
            <a:r>
              <a:rPr lang="zh-CN" altLang="en-US" dirty="0"/>
              <a:t>创建缓存表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疑问？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en-US" altLang="zh-CN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可否将</a:t>
            </a:r>
            <a:r>
              <a:rPr kumimoji="1" lang="en-US" altLang="zh-CN" dirty="0" smtClean="0">
                <a:solidFill>
                  <a:schemeClr val="tx1"/>
                </a:solidFill>
              </a:rPr>
              <a:t>cache</a:t>
            </a:r>
            <a:r>
              <a:rPr kumimoji="1" lang="zh-CN" altLang="en-US" dirty="0" smtClean="0">
                <a:solidFill>
                  <a:schemeClr val="tx1"/>
                </a:solidFill>
              </a:rPr>
              <a:t>分类存储到不同的表？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可否将</a:t>
            </a:r>
            <a:r>
              <a:rPr kumimoji="1" lang="en-US" altLang="zh-CN" dirty="0" smtClean="0">
                <a:solidFill>
                  <a:schemeClr val="tx1"/>
                </a:solidFill>
              </a:rPr>
              <a:t>cache</a:t>
            </a:r>
            <a:r>
              <a:rPr kumimoji="1" lang="zh-CN" altLang="en-US" dirty="0" smtClean="0">
                <a:solidFill>
                  <a:schemeClr val="tx1"/>
                </a:solidFill>
              </a:rPr>
              <a:t>分别存储到不同数据库？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04193" y="3962623"/>
            <a:ext cx="1583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YES</a:t>
            </a:r>
            <a:endParaRPr lang="zh-CN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2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缓存配置</a:t>
            </a:r>
            <a:r>
              <a:rPr lang="en-US" altLang="zh-CN" dirty="0"/>
              <a:t>——</a:t>
            </a:r>
            <a:r>
              <a:rPr lang="zh-CN" altLang="en-US" dirty="0"/>
              <a:t>创建缓存表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600" dirty="0" err="1" smtClean="0">
                <a:solidFill>
                  <a:schemeClr val="tx1"/>
                </a:solidFill>
              </a:rPr>
              <a:t>Mutiple</a:t>
            </a:r>
            <a:r>
              <a:rPr kumimoji="1" lang="zh-CN" altLang="en-US" sz="2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600" dirty="0" smtClean="0">
                <a:solidFill>
                  <a:schemeClr val="tx1"/>
                </a:solidFill>
              </a:rPr>
              <a:t>Database</a:t>
            </a:r>
            <a:r>
              <a:rPr kumimoji="1" lang="zh-CN" altLang="en-US" sz="2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600" dirty="0" smtClean="0">
                <a:solidFill>
                  <a:schemeClr val="tx1"/>
                </a:solidFill>
              </a:rPr>
              <a:t>Caches</a:t>
            </a:r>
            <a:r>
              <a:rPr kumimoji="1" lang="zh-CN" altLang="en-US" sz="2600" dirty="0" smtClean="0">
                <a:solidFill>
                  <a:schemeClr val="tx1"/>
                </a:solidFill>
              </a:rPr>
              <a:t>: </a:t>
            </a:r>
            <a:r>
              <a:rPr kumimoji="1" lang="en-US" altLang="zh-CN" sz="2600" dirty="0" err="1" smtClean="0">
                <a:solidFill>
                  <a:srgbClr val="3A81BA"/>
                </a:solidFill>
              </a:rPr>
              <a:t>createcachetable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会为每个 </a:t>
            </a:r>
            <a:r>
              <a:rPr kumimoji="1" lang="en-US" altLang="zh-CN" sz="2600" dirty="0" smtClean="0">
                <a:solidFill>
                  <a:srgbClr val="3A81BA"/>
                </a:solidFill>
              </a:rPr>
              <a:t>Cache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 创建一张缓存表</a:t>
            </a:r>
            <a:endParaRPr kumimoji="1" lang="en-US" altLang="zh-CN" sz="2600" dirty="0" smtClean="0">
              <a:solidFill>
                <a:srgbClr val="3A81BA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CN" sz="2600" dirty="0" err="1" smtClean="0"/>
              <a:t>Mutiple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Databases: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err="1" smtClean="0">
                <a:solidFill>
                  <a:srgbClr val="3A81BA"/>
                </a:solidFill>
              </a:rPr>
              <a:t>createcachetable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会去查找数据库</a:t>
            </a:r>
            <a:r>
              <a:rPr kumimoji="1" lang="en-US" altLang="zh-CN" sz="2600" dirty="0" smtClean="0">
                <a:solidFill>
                  <a:srgbClr val="3A81BA"/>
                </a:solidFill>
              </a:rPr>
              <a:t>routers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中的</a:t>
            </a:r>
            <a:r>
              <a:rPr kumimoji="1" lang="en-US" altLang="zh-CN" sz="2600" dirty="0" err="1" smtClean="0">
                <a:solidFill>
                  <a:srgbClr val="3A81BA"/>
                </a:solidFill>
              </a:rPr>
              <a:t>allow_migrate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(</a:t>
            </a:r>
            <a:r>
              <a:rPr kumimoji="1" lang="en-US" altLang="zh-CN" sz="2600" dirty="0" smtClean="0">
                <a:solidFill>
                  <a:srgbClr val="3A81BA"/>
                </a:solidFill>
              </a:rPr>
              <a:t>)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方法，检查是否允许</a:t>
            </a:r>
            <a:r>
              <a:rPr kumimoji="1" lang="en-US" altLang="zh-CN" sz="2600" dirty="0" smtClean="0">
                <a:solidFill>
                  <a:srgbClr val="3A81BA"/>
                </a:solidFill>
              </a:rPr>
              <a:t>migrate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。默认使用</a:t>
            </a:r>
            <a:r>
              <a:rPr kumimoji="1" lang="en-US" altLang="zh-CN" sz="2600" dirty="0" smtClean="0">
                <a:solidFill>
                  <a:srgbClr val="3A81BA"/>
                </a:solidFill>
              </a:rPr>
              <a:t>default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数据库，要使用其它数据库，需要用</a:t>
            </a:r>
            <a:r>
              <a:rPr kumimoji="1" lang="en-US" altLang="zh-CN" sz="2600" dirty="0" smtClean="0">
                <a:solidFill>
                  <a:srgbClr val="3A81BA"/>
                </a:solidFill>
              </a:rPr>
              <a:t>--database</a:t>
            </a:r>
            <a:r>
              <a:rPr kumimoji="1" lang="zh-CN" altLang="en-US" sz="2600" dirty="0" smtClean="0">
                <a:solidFill>
                  <a:srgbClr val="3A81BA"/>
                </a:solidFill>
              </a:rPr>
              <a:t>参数。</a:t>
            </a:r>
            <a:endParaRPr kumimoji="1" lang="en-US" altLang="zh-CN" sz="2600" dirty="0" smtClean="0">
              <a:solidFill>
                <a:srgbClr val="3A81BA"/>
              </a:solidFill>
            </a:endParaRPr>
          </a:p>
          <a:p>
            <a:pPr marL="457200" indent="-457200">
              <a:buFont typeface="Arial"/>
              <a:buChar char="•"/>
            </a:pPr>
            <a:endParaRPr kumimoji="1" lang="zh-CN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4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 Database Caches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295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CACHES = {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smtClean="0"/>
              <a:t>’</a:t>
            </a:r>
            <a:r>
              <a:rPr lang="en-US" altLang="zh-CN" sz="1800" dirty="0" smtClean="0">
                <a:solidFill>
                  <a:srgbClr val="FF0000"/>
                </a:solidFill>
              </a:rPr>
              <a:t>default</a:t>
            </a:r>
            <a:r>
              <a:rPr lang="en-US" altLang="zh-CN" sz="1800" dirty="0" smtClean="0"/>
              <a:t>'</a:t>
            </a:r>
            <a:r>
              <a:rPr lang="en-US" altLang="zh-CN" sz="1800" dirty="0"/>
              <a:t>: {</a:t>
            </a:r>
          </a:p>
          <a:p>
            <a:r>
              <a:rPr lang="en-US" altLang="zh-CN" sz="1800" dirty="0"/>
              <a:t>        'BACKEND': '</a:t>
            </a:r>
            <a:r>
              <a:rPr lang="en-US" altLang="zh-CN" sz="1800" dirty="0" err="1"/>
              <a:t>django.core.cache.backends.db.DatabaseCache</a:t>
            </a:r>
            <a:r>
              <a:rPr lang="en-US" altLang="zh-CN" sz="1800" dirty="0"/>
              <a:t>',</a:t>
            </a:r>
          </a:p>
          <a:p>
            <a:r>
              <a:rPr lang="en-US" altLang="zh-CN" sz="1800" dirty="0"/>
              <a:t>        'LOCATION': </a:t>
            </a:r>
            <a:r>
              <a:rPr lang="en-US" altLang="zh-CN" sz="1800" dirty="0" smtClean="0"/>
              <a:t>’</a:t>
            </a:r>
            <a:r>
              <a:rPr lang="en-US" altLang="zh-CN" sz="1800" dirty="0" err="1" smtClean="0"/>
              <a:t>api_cache_table</a:t>
            </a:r>
            <a:r>
              <a:rPr lang="en-US" altLang="zh-CN" sz="1800" dirty="0"/>
              <a:t>',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smtClean="0"/>
              <a:t>}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 必须配置</a:t>
            </a:r>
            <a:r>
              <a:rPr lang="en-US" altLang="zh-CN" sz="1800" dirty="0" smtClean="0"/>
              <a:t>default</a:t>
            </a:r>
            <a:endParaRPr lang="en-US" altLang="zh-CN" sz="1800" dirty="0"/>
          </a:p>
          <a:p>
            <a:r>
              <a:rPr lang="en-US" altLang="zh-CN" sz="1800" dirty="0" smtClean="0"/>
              <a:t>    ‘apps’: {</a:t>
            </a:r>
          </a:p>
          <a:p>
            <a:r>
              <a:rPr lang="en-US" altLang="zh-CN" sz="1800" dirty="0" smtClean="0"/>
              <a:t>        '</a:t>
            </a:r>
            <a:r>
              <a:rPr lang="en-US" altLang="zh-CN" sz="1800" dirty="0"/>
              <a:t>BACKEND': '</a:t>
            </a:r>
            <a:r>
              <a:rPr lang="en-US" altLang="zh-CN" sz="1800" dirty="0" err="1"/>
              <a:t>django.core.cache.backends.db.DatabaseCache</a:t>
            </a:r>
            <a:r>
              <a:rPr lang="en-US" altLang="zh-CN" sz="1800" dirty="0"/>
              <a:t>',</a:t>
            </a:r>
          </a:p>
          <a:p>
            <a:r>
              <a:rPr lang="en-US" altLang="zh-CN" sz="1800" dirty="0"/>
              <a:t>        'LOCATION': </a:t>
            </a:r>
            <a:r>
              <a:rPr lang="en-US" altLang="zh-CN" sz="1800" dirty="0" smtClean="0"/>
              <a:t>’</a:t>
            </a:r>
            <a:r>
              <a:rPr lang="en-US" altLang="zh-CN" sz="1800" dirty="0" err="1" smtClean="0"/>
              <a:t>apps_cache_table</a:t>
            </a:r>
            <a:r>
              <a:rPr lang="en-US" altLang="zh-CN" sz="1800" dirty="0"/>
              <a:t>',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}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070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Multiple Databases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499"/>
            <a:ext cx="8229600" cy="42571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600" dirty="0"/>
              <a:t>class </a:t>
            </a:r>
            <a:r>
              <a:rPr lang="en-US" altLang="zh-CN" sz="1600" b="1" dirty="0" err="1"/>
              <a:t>CacheRouter</a:t>
            </a:r>
            <a:r>
              <a:rPr lang="en-US" altLang="zh-CN" sz="1600" dirty="0"/>
              <a:t>(object):</a:t>
            </a:r>
          </a:p>
          <a:p>
            <a:r>
              <a:rPr lang="en-US" altLang="zh-CN" sz="1600" dirty="0"/>
              <a:t>    """A router to control all database cache operations"""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db_for_read</a:t>
            </a:r>
            <a:r>
              <a:rPr lang="en-US" altLang="zh-CN" sz="1600" dirty="0"/>
              <a:t>(self, model, **hints):</a:t>
            </a:r>
          </a:p>
          <a:p>
            <a:r>
              <a:rPr lang="en-US" altLang="zh-CN" sz="1600" dirty="0"/>
              <a:t>        "All cache read operations go to the replica"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…</a:t>
            </a:r>
            <a:endParaRPr lang="is-IS" altLang="zh-CN" sz="1600" dirty="0"/>
          </a:p>
          <a:p>
            <a:endParaRPr lang="is-I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 err="1" smtClean="0"/>
              <a:t>db_for_write</a:t>
            </a:r>
            <a:r>
              <a:rPr lang="en-US" altLang="zh-CN" sz="1600" dirty="0"/>
              <a:t>(self, model, **hints):</a:t>
            </a:r>
          </a:p>
          <a:p>
            <a:r>
              <a:rPr lang="en-US" altLang="zh-CN" sz="1600" dirty="0"/>
              <a:t>        "All cache write operations go to primary"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…</a:t>
            </a:r>
            <a:endParaRPr lang="is-IS" altLang="zh-CN" sz="1600" dirty="0"/>
          </a:p>
          <a:p>
            <a:endParaRPr lang="is-I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allow_migrate</a:t>
            </a:r>
            <a:r>
              <a:rPr lang="en-US" altLang="zh-CN" sz="1600" dirty="0"/>
              <a:t>(self,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app_label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model_name</a:t>
            </a:r>
            <a:r>
              <a:rPr lang="en-US" altLang="zh-CN" sz="1600" dirty="0"/>
              <a:t>=None, **hints):</a:t>
            </a:r>
          </a:p>
          <a:p>
            <a:r>
              <a:rPr lang="en-US" altLang="zh-CN" sz="1600" dirty="0"/>
              <a:t>        "Only install the cache model on primary"</a:t>
            </a:r>
          </a:p>
          <a:p>
            <a:r>
              <a:rPr lang="en-US" altLang="zh-CN" sz="1600" dirty="0"/>
              <a:t>       </a:t>
            </a:r>
            <a:r>
              <a:rPr lang="en-US" altLang="zh-CN" sz="1600" dirty="0" smtClean="0"/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710</Words>
  <Application>Microsoft Macintosh PowerPoint</Application>
  <PresentationFormat>全屏显示(16:10)</PresentationFormat>
  <Paragraphs>122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simple-light</vt:lpstr>
      <vt:lpstr>Lesson4: Database缓存解析</vt:lpstr>
      <vt:lpstr>课程内容</vt:lpstr>
      <vt:lpstr>Database缓存配置</vt:lpstr>
      <vt:lpstr>Database缓存配置——创建缓存表</vt:lpstr>
      <vt:lpstr>Database缓存配置——创建缓存表</vt:lpstr>
      <vt:lpstr>Database缓存配置——创建缓存表</vt:lpstr>
      <vt:lpstr>Database缓存配置——创建缓存表</vt:lpstr>
      <vt:lpstr>Multi Database Caches</vt:lpstr>
      <vt:lpstr>Multiple Databases</vt:lpstr>
      <vt:lpstr>Multiple Databases——读</vt:lpstr>
      <vt:lpstr>Multiple Databases——写</vt:lpstr>
      <vt:lpstr>Multiple Databases——migration</vt:lpstr>
      <vt:lpstr>源码解析</vt:lpstr>
      <vt:lpstr>演示环境说明</vt:lpstr>
      <vt:lpstr>Database配置与使用演示</vt:lpstr>
      <vt:lpstr>参考资料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Lesson3: Filesystem缓存解析</dc:title>
  <cp:lastModifiedBy>hu</cp:lastModifiedBy>
  <cp:revision>86</cp:revision>
  <dcterms:modified xsi:type="dcterms:W3CDTF">2015-08-13T05:37:44Z</dcterms:modified>
</cp:coreProperties>
</file>