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8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5" r:id="rId12"/>
    <p:sldId id="264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0" autoAdjust="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8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8986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8/topics/cach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>
                <a:latin typeface="+mj-ea"/>
                <a:ea typeface="+mj-ea"/>
              </a:rPr>
              <a:t>Lesson</a:t>
            </a:r>
            <a:r>
              <a:rPr lang="zh-CN" altLang="zh-CN" sz="3200" dirty="0">
                <a:latin typeface="+mj-ea"/>
                <a:ea typeface="+mj-ea"/>
              </a:rPr>
              <a:t>5</a:t>
            </a:r>
            <a:r>
              <a:rPr lang="en" sz="3200" dirty="0" smtClean="0">
                <a:latin typeface="+mj-ea"/>
                <a:ea typeface="+mj-ea"/>
              </a:rPr>
              <a:t>:</a:t>
            </a:r>
            <a:r>
              <a:rPr lang="zh-CN" altLang="en-US" sz="3200" dirty="0" smtClean="0">
                <a:latin typeface="+mj-ea"/>
                <a:ea typeface="+mj-ea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+mj-ea"/>
                <a:ea typeface="+mj-ea"/>
                <a:cs typeface="宋体"/>
              </a:rPr>
              <a:t>其它缓存</a:t>
            </a:r>
            <a:r>
              <a:rPr lang="zh-CN" altLang="en-US" sz="3200" dirty="0">
                <a:solidFill>
                  <a:srgbClr val="000000"/>
                </a:solidFill>
                <a:latin typeface="+mj-ea"/>
                <a:ea typeface="+mj-ea"/>
                <a:cs typeface="宋体"/>
              </a:rPr>
              <a:t>：Local-memory 与 Dummy(仿）缓存</a:t>
            </a:r>
            <a:endParaRPr lang="en" sz="3200" dirty="0">
              <a:latin typeface="+mj-ea"/>
              <a:ea typeface="+mj-ea"/>
            </a:endParaRPr>
          </a:p>
        </p:txBody>
      </p:sp>
      <p:sp>
        <p:nvSpPr>
          <p:cNvPr id="4" name="Shape 32"/>
          <p:cNvSpPr txBox="1">
            <a:spLocks noGrp="1"/>
          </p:cNvSpPr>
          <p:nvPr>
            <p:ph type="subTitle" idx="4294967295"/>
          </p:nvPr>
        </p:nvSpPr>
        <p:spPr>
          <a:xfrm>
            <a:off x="7069800" y="4334175"/>
            <a:ext cx="1586099" cy="54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400" dirty="0"/>
              <a:t>讲师：Cynthia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zh-CN" dirty="0" smtClean="0"/>
              <a:t>Local-memory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缓存操作演示</a:t>
            </a:r>
            <a:endParaRPr kumimoji="1" lang="en-US" altLang="zh-CN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dirty="0" smtClean="0"/>
              <a:t>dummy</a:t>
            </a:r>
            <a:r>
              <a:rPr kumimoji="1" lang="zh-CN" altLang="en-US" dirty="0" smtClean="0"/>
              <a:t> 缓存操作演示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411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Django’s</a:t>
            </a:r>
            <a:r>
              <a:rPr kumimoji="1" lang="en-US" altLang="zh-CN" dirty="0" smtClean="0"/>
              <a:t> cache </a:t>
            </a:r>
            <a:r>
              <a:rPr kumimoji="1" lang="en-US" altLang="zh-CN" dirty="0" err="1" smtClean="0"/>
              <a:t>framwork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2"/>
              </a:rPr>
              <a:t>https://docs.djangoproject.com/en/1.8/topics/cache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53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/>
          <p:nvPr/>
        </p:nvSpPr>
        <p:spPr>
          <a:xfrm>
            <a:off x="1294380" y="1962337"/>
            <a:ext cx="6555238" cy="12188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课程内容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/>
              <a:t>Local-memory</a:t>
            </a:r>
            <a:r>
              <a:rPr lang="zh-CN" altLang="en-US" dirty="0"/>
              <a:t> </a:t>
            </a:r>
            <a:r>
              <a:rPr lang="zh-CN" altLang="en-US" dirty="0" smtClean="0"/>
              <a:t>缓存配置</a:t>
            </a:r>
            <a:endParaRPr lang="en" dirty="0"/>
          </a:p>
          <a:p>
            <a:pPr marL="342900" indent="-342900"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Local</a:t>
            </a:r>
            <a:r>
              <a:rPr lang="en-US" altLang="zh-CN" dirty="0" smtClean="0"/>
              <a:t>-memory</a:t>
            </a:r>
            <a:r>
              <a:rPr lang="zh-CN" altLang="en-US" dirty="0" smtClean="0"/>
              <a:t> 缓存源码解析</a:t>
            </a:r>
            <a:endParaRPr lang="en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/>
              <a:t>Dummy</a:t>
            </a:r>
            <a:r>
              <a:rPr lang="zh-CN" altLang="en-US" dirty="0" smtClean="0"/>
              <a:t> 缓存配置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en-US" altLang="zh-CN" dirty="0" smtClean="0"/>
              <a:t>Dummy</a:t>
            </a:r>
            <a:r>
              <a:rPr lang="zh-CN" altLang="en-US" dirty="0" smtClean="0"/>
              <a:t> 缓存源码解析</a:t>
            </a:r>
            <a:endParaRPr lang="en-US" altLang="zh-CN" dirty="0" smtClean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zh-CN" altLang="en-US" dirty="0" smtClean="0"/>
              <a:t>演示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Local-memory 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zh-CN" dirty="0" smtClean="0"/>
              <a:t>Local-memory</a:t>
            </a:r>
            <a:r>
              <a:rPr kumimoji="1" lang="zh-CN" altLang="en-US" dirty="0" smtClean="0"/>
              <a:t> 缓存是默认配置（如果未配置缓存）</a:t>
            </a:r>
            <a:endParaRPr kumimoji="1" lang="en-US" altLang="zh-CN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如果想使用内存缓存优势，又不能使用</a:t>
            </a:r>
            <a:r>
              <a:rPr kumimoji="1" lang="en-US" altLang="zh-CN" dirty="0" err="1" smtClean="0"/>
              <a:t>Memcached</a:t>
            </a:r>
            <a:r>
              <a:rPr kumimoji="1" lang="zh-CN" altLang="en-US" dirty="0" smtClean="0"/>
              <a:t>时，可以考虑</a:t>
            </a:r>
            <a:r>
              <a:rPr kumimoji="1" lang="en-US" altLang="zh-CN" dirty="0" smtClean="0"/>
              <a:t>Local-memory</a:t>
            </a:r>
            <a:r>
              <a:rPr kumimoji="1" lang="zh-CN" altLang="en-US" dirty="0" smtClean="0"/>
              <a:t>缓存。</a:t>
            </a:r>
            <a:endParaRPr kumimoji="1" lang="en-US" altLang="zh-CN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此缓存是多进程的，且线程安全。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575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Local-memory </a:t>
            </a:r>
            <a:r>
              <a:rPr kumimoji="1" lang="zh-CN" altLang="en-US" dirty="0" smtClean="0"/>
              <a:t>缓存配置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3117352"/>
            <a:ext cx="8229600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CACHES = {</a:t>
            </a:r>
          </a:p>
          <a:p>
            <a:r>
              <a:rPr lang="en-US" altLang="zh-CN" sz="1800" dirty="0"/>
              <a:t>    'default': {</a:t>
            </a:r>
          </a:p>
          <a:p>
            <a:r>
              <a:rPr lang="en-US" altLang="zh-CN" sz="1800" dirty="0"/>
              <a:t>        'BACKEND': '</a:t>
            </a:r>
            <a:r>
              <a:rPr lang="en-US" altLang="zh-CN" sz="1800" dirty="0" err="1" smtClean="0"/>
              <a:t>django.core.cache.backends.locmem.LocMemCache</a:t>
            </a:r>
            <a:r>
              <a:rPr lang="en-US" altLang="zh-CN" sz="1800" dirty="0" smtClean="0"/>
              <a:t>'</a:t>
            </a:r>
            <a:r>
              <a:rPr lang="en-US" altLang="zh-CN" sz="1800" dirty="0"/>
              <a:t>,</a:t>
            </a:r>
          </a:p>
          <a:p>
            <a:r>
              <a:rPr lang="en-US" altLang="zh-CN" sz="1800" dirty="0"/>
              <a:t>        'LOCATION': </a:t>
            </a:r>
            <a:r>
              <a:rPr lang="en-US" altLang="zh-CN" sz="1800" dirty="0" smtClean="0"/>
              <a:t>‘unique-snowflake'</a:t>
            </a:r>
            <a:r>
              <a:rPr lang="en-US" altLang="zh-CN" sz="1800" dirty="0"/>
              <a:t>,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57200" y="1200150"/>
            <a:ext cx="8229600" cy="16422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kumimoji="1" lang="en-US" altLang="zh-CN" sz="2400" dirty="0" smtClean="0"/>
              <a:t>BACKEND:</a:t>
            </a:r>
          </a:p>
          <a:p>
            <a:r>
              <a:rPr lang="zh-CN" altLang="en-US" sz="2400" dirty="0" smtClean="0">
                <a:solidFill>
                  <a:schemeClr val="accent1"/>
                </a:solidFill>
              </a:rPr>
              <a:t>    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django.core.cache.backends.</a:t>
            </a:r>
            <a:r>
              <a:rPr lang="en-US" altLang="zh-CN" sz="2400" b="1" dirty="0" err="1" smtClean="0">
                <a:solidFill>
                  <a:schemeClr val="accent1"/>
                </a:solidFill>
              </a:rPr>
              <a:t>locmem.LocMemCache</a:t>
            </a:r>
            <a:endParaRPr lang="zh-CN" altLang="en-US" sz="2400" b="1" dirty="0" smtClean="0">
              <a:solidFill>
                <a:schemeClr val="accent1"/>
              </a:solidFill>
            </a:endParaRPr>
          </a:p>
          <a:p>
            <a:r>
              <a:rPr kumimoji="1" lang="en-US" altLang="zh-CN" sz="2400" dirty="0" smtClean="0"/>
              <a:t>LOCATION: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     标识每个内存存储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359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Local-memory </a:t>
            </a:r>
            <a:r>
              <a:rPr kumimoji="1" lang="zh-CN" altLang="en-US" dirty="0" smtClean="0"/>
              <a:t>缓存配置</a:t>
            </a:r>
            <a:endParaRPr kumimoji="1"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57200" y="1200150"/>
            <a:ext cx="8229600" cy="3311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kumimoji="1" lang="zh-CN" altLang="en-US" sz="2400" dirty="0" smtClean="0"/>
              <a:t>如果只有一个 </a:t>
            </a:r>
            <a:r>
              <a:rPr kumimoji="1" lang="en-US" altLang="zh-CN" sz="2400" dirty="0" err="1" smtClean="0"/>
              <a:t>locmem</a:t>
            </a:r>
            <a:r>
              <a:rPr kumimoji="1" lang="zh-CN" altLang="en-US" sz="2400" dirty="0" smtClean="0"/>
              <a:t> 缓存，可以省略</a:t>
            </a:r>
            <a:r>
              <a:rPr kumimoji="1" lang="zh-CN" altLang="zh-CN" sz="2400" dirty="0"/>
              <a:t> </a:t>
            </a:r>
            <a:r>
              <a:rPr kumimoji="1" lang="en-US" altLang="zh-CN" sz="2400" dirty="0" smtClean="0"/>
              <a:t>LOCTION</a:t>
            </a:r>
            <a:r>
              <a:rPr kumimoji="1" lang="zh-CN" altLang="en-US" sz="2400" dirty="0" smtClean="0"/>
              <a:t> 配置，如果有多个，则至少要给其中一个配置</a:t>
            </a:r>
            <a:r>
              <a:rPr kumimoji="1" lang="en-US" altLang="zh-CN" sz="2400" dirty="0" smtClean="0"/>
              <a:t>LOCATION</a:t>
            </a:r>
            <a:r>
              <a:rPr kumimoji="1" lang="zh-CN" altLang="en-US" sz="2400" dirty="0" smtClean="0"/>
              <a:t>，以区分。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b="1" dirty="0" smtClean="0"/>
              <a:t>提示：</a:t>
            </a:r>
            <a:endParaRPr kumimoji="1" lang="en-US" altLang="zh-CN" sz="2400" b="1" dirty="0" smtClean="0"/>
          </a:p>
          <a:p>
            <a:r>
              <a:rPr kumimoji="1" lang="zh-CN" altLang="en-US" sz="2400" dirty="0" smtClean="0"/>
              <a:t>此缓存的每个进程都有自己私有的缓存实例，意味着跨缓存是不可能发生的，因此 </a:t>
            </a:r>
            <a:r>
              <a:rPr kumimoji="1" lang="en-US" altLang="zh-CN" sz="2400" dirty="0" smtClean="0"/>
              <a:t>Local-memory</a:t>
            </a:r>
            <a:r>
              <a:rPr kumimoji="1" lang="zh-CN" altLang="en-US" sz="2400" dirty="0" smtClean="0"/>
              <a:t> 缓存效率不太高。建议开发测试时使用。</a:t>
            </a:r>
            <a:endParaRPr kumimoji="1" lang="en-US" altLang="zh-CN" sz="2400" dirty="0"/>
          </a:p>
          <a:p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723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Local-memory </a:t>
            </a:r>
            <a:r>
              <a:rPr kumimoji="1" lang="zh-CN" altLang="en-US" dirty="0" smtClean="0"/>
              <a:t>缓存源码解析</a:t>
            </a:r>
            <a:endParaRPr kumimoji="1"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457200" y="1200150"/>
            <a:ext cx="8229600" cy="33112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kumimoji="1" lang="zh-CN" altLang="en-US" sz="2400" dirty="0" smtClean="0"/>
              <a:t>_</a:t>
            </a:r>
            <a:r>
              <a:rPr kumimoji="1" lang="en-US" altLang="zh-CN" sz="2400" dirty="0" smtClean="0"/>
              <a:t>_</a:t>
            </a:r>
            <a:r>
              <a:rPr kumimoji="1" lang="en-US" altLang="zh-CN" sz="2400" dirty="0" err="1" smtClean="0"/>
              <a:t>init</a:t>
            </a:r>
            <a:r>
              <a:rPr kumimoji="1" lang="en-US" altLang="zh-CN" sz="2400" dirty="0" smtClean="0"/>
              <a:t>__</a:t>
            </a:r>
          </a:p>
          <a:p>
            <a:pPr marL="342900" indent="-342900">
              <a:buFont typeface="Arial"/>
              <a:buChar char="•"/>
            </a:pPr>
            <a:r>
              <a:rPr kumimoji="1" lang="zh-CN" altLang="zh-CN" sz="2400" dirty="0" smtClean="0"/>
              <a:t>_</a:t>
            </a:r>
            <a:r>
              <a:rPr kumimoji="1" lang="en-US" altLang="zh-CN" sz="2400" dirty="0" err="1" smtClean="0"/>
              <a:t>has_expired</a:t>
            </a:r>
            <a:endParaRPr kumimoji="1" lang="en-US" altLang="zh-CN" sz="2400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get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set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add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err="1" smtClean="0"/>
              <a:t>incr</a:t>
            </a:r>
            <a:endParaRPr kumimoji="1" lang="en-US" altLang="zh-CN" sz="2400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err="1" smtClean="0"/>
              <a:t>decr</a:t>
            </a:r>
            <a:endParaRPr kumimoji="1" lang="en-US" altLang="zh-CN" sz="2400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delete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clear</a:t>
            </a:r>
          </a:p>
          <a:p>
            <a:pPr marL="342900" indent="-342900">
              <a:buFont typeface="Arial"/>
              <a:buChar char="•"/>
            </a:pPr>
            <a:endParaRPr kumimoji="1" lang="en-US" altLang="zh-CN" sz="2400" dirty="0" smtClean="0"/>
          </a:p>
          <a:p>
            <a:pPr marL="342900" indent="-342900">
              <a:buFont typeface="Arial"/>
              <a:buChar char="•"/>
            </a:pPr>
            <a:endParaRPr kumimoji="1" lang="en-US" altLang="zh-CN" sz="2400" dirty="0" smtClean="0"/>
          </a:p>
          <a:p>
            <a:pPr marL="342900" indent="-342900">
              <a:buFont typeface="Arial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884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dummy </a:t>
            </a:r>
            <a:r>
              <a:rPr kumimoji="1" lang="zh-CN" altLang="en-US" dirty="0" smtClean="0"/>
              <a:t>缓存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开发使用）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en-US" altLang="zh-CN" dirty="0" smtClean="0"/>
              <a:t>dummy</a:t>
            </a:r>
            <a:r>
              <a:rPr kumimoji="1" lang="zh-CN" altLang="en-US" dirty="0" smtClean="0"/>
              <a:t> 缓存，实际不会缓存数据，只是实现了缓存接口，但未做任何事情</a:t>
            </a:r>
            <a:endParaRPr kumimoji="1" lang="en-US" altLang="zh-CN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如果站点大量使用了缓存数据，但在开发和测试情况下，你并不想缓存，也不想去修改代码来测试时，选择</a:t>
            </a:r>
            <a:r>
              <a:rPr kumimoji="1" lang="en-US" altLang="zh-CN" dirty="0" smtClean="0"/>
              <a:t>dummy</a:t>
            </a:r>
            <a:r>
              <a:rPr kumimoji="1" lang="zh-CN" altLang="en-US" dirty="0" smtClean="0"/>
              <a:t>缓存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299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dummy </a:t>
            </a:r>
            <a:r>
              <a:rPr kumimoji="1" lang="zh-CN" altLang="en-US" dirty="0" smtClean="0"/>
              <a:t>缓存配置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872294"/>
            <a:ext cx="8229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CACHES = {</a:t>
            </a:r>
          </a:p>
          <a:p>
            <a:r>
              <a:rPr lang="en-US" altLang="zh-CN" sz="1800" dirty="0"/>
              <a:t>    'default': {</a:t>
            </a:r>
          </a:p>
          <a:p>
            <a:r>
              <a:rPr lang="en-US" altLang="zh-CN" sz="1800" dirty="0"/>
              <a:t>        'BACKEND': '</a:t>
            </a:r>
            <a:r>
              <a:rPr lang="en-US" altLang="zh-CN" sz="1800" dirty="0" err="1" smtClean="0"/>
              <a:t>django.core.cache.backends.dummy.DummyCache</a:t>
            </a:r>
            <a:r>
              <a:rPr lang="en-US" altLang="zh-CN" sz="1800" dirty="0" smtClean="0"/>
              <a:t>’</a:t>
            </a:r>
            <a:endParaRPr lang="en-US" altLang="zh-CN" sz="1800" dirty="0"/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57200" y="1200150"/>
            <a:ext cx="8229600" cy="11056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kumimoji="1" lang="en-US" altLang="zh-CN" sz="2400" dirty="0" smtClean="0"/>
              <a:t>BACKEND:</a:t>
            </a:r>
          </a:p>
          <a:p>
            <a:r>
              <a:rPr lang="zh-CN" altLang="en-US" sz="2400" dirty="0" smtClean="0">
                <a:solidFill>
                  <a:schemeClr val="accent1"/>
                </a:solidFill>
              </a:rPr>
              <a:t>    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django.core.cache.backends.</a:t>
            </a:r>
            <a:r>
              <a:rPr lang="en-US" altLang="zh-CN" sz="2400" b="1" dirty="0" err="1" smtClean="0">
                <a:solidFill>
                  <a:schemeClr val="accent1"/>
                </a:solidFill>
              </a:rPr>
              <a:t>dummy.DummyCache</a:t>
            </a:r>
            <a:endParaRPr kumimoji="1" lang="en-US" altLang="zh-CN" sz="2400" dirty="0" smtClean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054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dummy </a:t>
            </a:r>
            <a:r>
              <a:rPr kumimoji="1" lang="zh-CN" altLang="en-US" dirty="0" smtClean="0"/>
              <a:t>缓存源码解析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还是会生成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，且检验</a:t>
            </a:r>
            <a:r>
              <a:rPr kumimoji="1" lang="en-US" altLang="zh-CN" dirty="0" smtClean="0"/>
              <a:t>key</a:t>
            </a:r>
          </a:p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所有接口都一样，但并不真正缓存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400175" y="313984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83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274</Words>
  <Application>Microsoft Macintosh PowerPoint</Application>
  <PresentationFormat>全屏显示(16:9)</PresentationFormat>
  <Paragraphs>61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simple-light</vt:lpstr>
      <vt:lpstr>Lesson5: 其它缓存：Local-memory 与 Dummy(仿）缓存</vt:lpstr>
      <vt:lpstr>课程内容</vt:lpstr>
      <vt:lpstr>Local-memory 缓存</vt:lpstr>
      <vt:lpstr>Local-memory 缓存配置</vt:lpstr>
      <vt:lpstr>Local-memory 缓存配置</vt:lpstr>
      <vt:lpstr>Local-memory 缓存源码解析</vt:lpstr>
      <vt:lpstr>dummy 缓存 (开发使用）</vt:lpstr>
      <vt:lpstr>dummy 缓存配置</vt:lpstr>
      <vt:lpstr>dummy 缓存源码解析</vt:lpstr>
      <vt:lpstr>演示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Lesson3: Filesystem缓存解析</dc:title>
  <cp:lastModifiedBy>hu</cp:lastModifiedBy>
  <cp:revision>117</cp:revision>
  <dcterms:modified xsi:type="dcterms:W3CDTF">2015-08-16T08:16:21Z</dcterms:modified>
</cp:coreProperties>
</file>