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77" r:id="rId12"/>
    <p:sldId id="272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6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601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92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6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3568" y="1203598"/>
            <a:ext cx="7772400" cy="1755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altLang="zh-CN" sz="3600" dirty="0" smtClean="0">
                <a:latin typeface="+mj-ea"/>
              </a:rPr>
              <a:t>Lesson</a:t>
            </a:r>
            <a:r>
              <a:rPr lang="zh-CN" altLang="zh-CN" sz="3600" dirty="0" smtClean="0">
                <a:latin typeface="+mj-ea"/>
              </a:rPr>
              <a:t>9</a:t>
            </a:r>
            <a:r>
              <a:rPr lang="en" altLang="zh-CN" sz="3600" dirty="0" smtClean="0">
                <a:latin typeface="+mj-ea"/>
              </a:rPr>
              <a:t>: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err="1" smtClean="0">
                <a:latin typeface="+mj-ea"/>
              </a:rPr>
              <a:t>Django</a:t>
            </a:r>
            <a:r>
              <a:rPr lang="zh-CN" altLang="en-US" sz="3600" dirty="0" smtClean="0">
                <a:latin typeface="+mj-ea"/>
              </a:rPr>
              <a:t> 缓存优化性能评估</a:t>
            </a:r>
            <a:endParaRPr lang="en" sz="3600" dirty="0">
              <a:latin typeface="+mj-ea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ubTitle" idx="2"/>
          </p:nvPr>
        </p:nvSpPr>
        <p:spPr>
          <a:xfrm>
            <a:off x="7069800" y="4334175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err="1"/>
              <a:t>Django</a:t>
            </a:r>
            <a:r>
              <a:rPr lang="en-US" altLang="zh-CN" dirty="0"/>
              <a:t>-debug-toolbar</a:t>
            </a:r>
            <a:r>
              <a:rPr lang="zh-CN" altLang="en-US" dirty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dirty="0" err="1"/>
              <a:t>Jmeter</a:t>
            </a:r>
            <a:r>
              <a:rPr lang="en-US" altLang="en-US" dirty="0"/>
              <a:t> 吞吐量测试演示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074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/>
              <a:t>参考资料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性能优化章节文档：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docs.djangoproject.com</a:t>
            </a:r>
            <a:r>
              <a:rPr lang="en-US" altLang="zh-CN" dirty="0"/>
              <a:t>/en/1.8/topics/performance/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803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94380" y="1962337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性能与优化提示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err="1" smtClean="0"/>
              <a:t>Django</a:t>
            </a:r>
            <a:r>
              <a:rPr lang="en-US" altLang="zh-CN" dirty="0"/>
              <a:t>-debug-</a:t>
            </a:r>
            <a:r>
              <a:rPr lang="en-US" altLang="zh-CN" dirty="0" smtClean="0"/>
              <a:t>toolbar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err="1" smtClean="0"/>
              <a:t>Jmeter</a:t>
            </a:r>
            <a:r>
              <a:rPr lang="zh-CN" altLang="zh-CN" dirty="0"/>
              <a:t> </a:t>
            </a:r>
            <a:r>
              <a:rPr lang="zh-CN" altLang="en-US" dirty="0" smtClean="0"/>
              <a:t>压力测试工具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dirty="0" err="1"/>
              <a:t>Django</a:t>
            </a:r>
            <a:r>
              <a:rPr lang="en-US" altLang="zh-CN" dirty="0"/>
              <a:t>-debug-toolbar</a:t>
            </a:r>
            <a:r>
              <a:rPr lang="zh-CN" altLang="en-US" dirty="0"/>
              <a:t> 配置演示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dirty="0" err="1" smtClean="0"/>
              <a:t>Jmeter</a:t>
            </a:r>
            <a:r>
              <a:rPr lang="en-US" altLang="en-US" dirty="0"/>
              <a:t> </a:t>
            </a:r>
            <a:r>
              <a:rPr lang="en-US" altLang="en-US" dirty="0" smtClean="0"/>
              <a:t>吞吐量测试演示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768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性能与优化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如何让</a:t>
            </a:r>
            <a:r>
              <a:rPr lang="zh-CN" altLang="zh-CN" dirty="0" smtClean="0"/>
              <a:t> </a:t>
            </a:r>
            <a:r>
              <a:rPr lang="en-US" altLang="zh-CN" dirty="0" err="1" smtClean="0"/>
              <a:t>Django</a:t>
            </a:r>
            <a:r>
              <a:rPr lang="zh-CN" altLang="en-US" dirty="0"/>
              <a:t> </a:t>
            </a:r>
            <a:r>
              <a:rPr lang="zh-CN" altLang="en-US" dirty="0" smtClean="0"/>
              <a:t>代码更高效，更快，而且使用较少的系统资源？</a:t>
            </a:r>
            <a:endParaRPr lang="en-US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9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性能与优化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选择合适的</a:t>
            </a:r>
            <a:r>
              <a:rPr lang="en-US" altLang="zh-CN" dirty="0" smtClean="0"/>
              <a:t>Level</a:t>
            </a:r>
          </a:p>
          <a:p>
            <a:r>
              <a:rPr lang="zh-CN" altLang="en-US" dirty="0" smtClean="0"/>
              <a:t>达到目标的方法很多，选择对的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可以让代码更快</a:t>
            </a:r>
            <a:endParaRPr lang="en-US" altLang="zh-CN" dirty="0"/>
          </a:p>
          <a:p>
            <a:r>
              <a:rPr lang="en-US" altLang="zh-CN" dirty="0" err="1" smtClean="0"/>
              <a:t>QuerySet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my_bicycles.count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</a:p>
          <a:p>
            <a:r>
              <a:rPr lang="en-US" altLang="en-US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my_bicycles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slower</a:t>
            </a:r>
          </a:p>
          <a:p>
            <a:r>
              <a:rPr lang="zh-CN" altLang="zh-CN" dirty="0" smtClean="0"/>
              <a:t>{</a:t>
            </a:r>
            <a:r>
              <a:rPr lang="en-US" altLang="zh-CN" dirty="0" smtClean="0"/>
              <a:t>{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my_bicycles</a:t>
            </a:r>
            <a:r>
              <a:rPr lang="zh-CN" altLang="en-US" dirty="0" smtClean="0"/>
              <a:t>|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}}</a:t>
            </a:r>
            <a:r>
              <a:rPr lang="zh-CN" altLang="en-US" dirty="0" smtClean="0"/>
              <a:t>  </a:t>
            </a:r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slower</a:t>
            </a:r>
            <a:endParaRPr lang="en-US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4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性能与优化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dirty="0" err="1" smtClean="0"/>
              <a:t>cached_propert装饰器</a:t>
            </a:r>
            <a:endParaRPr lang="en-US" altLang="en-US" dirty="0" smtClean="0"/>
          </a:p>
          <a:p>
            <a:r>
              <a:rPr lang="en-US" altLang="en-US" dirty="0" smtClean="0"/>
              <a:t>一个实例的方法有可能会被多次调用。如果这个方法计算昂贵，则每次调用都重新计算就很浪费。</a:t>
            </a:r>
          </a:p>
          <a:p>
            <a:r>
              <a:rPr lang="en-US" altLang="en-US" dirty="0" err="1" smtClean="0"/>
              <a:t>使用cached_property装饰器，可以缓存方法的返回值，下次再次调用此实例的这个方法时，会直接返回缓存的值</a:t>
            </a:r>
            <a:endParaRPr lang="en-US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027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性能与优化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dirty="0" err="1" smtClean="0"/>
              <a:t>Django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Laziness</a:t>
            </a:r>
            <a:endParaRPr lang="en-US" altLang="en-US" dirty="0" smtClean="0"/>
          </a:p>
          <a:p>
            <a:r>
              <a:rPr lang="en-US" altLang="zh-CN" dirty="0" err="1" smtClean="0"/>
              <a:t>Laziness</a:t>
            </a:r>
            <a:r>
              <a:rPr lang="en-US" altLang="en-US" dirty="0" err="1" smtClean="0"/>
              <a:t>是caching的一个补充策略</a:t>
            </a:r>
            <a:r>
              <a:rPr lang="en-US" altLang="en-US" dirty="0" smtClean="0"/>
              <a:t>。</a:t>
            </a:r>
          </a:p>
          <a:p>
            <a:r>
              <a:rPr lang="en-US" altLang="en-US" dirty="0" smtClean="0"/>
              <a:t>只在需要时才进行计算，节约时间。</a:t>
            </a:r>
          </a:p>
          <a:p>
            <a:endParaRPr lang="en-US" altLang="zh-CN" dirty="0"/>
          </a:p>
          <a:p>
            <a:r>
              <a:rPr lang="en-US" altLang="zh-CN" dirty="0" smtClean="0"/>
              <a:t>lazy translation</a:t>
            </a:r>
          </a:p>
          <a:p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r>
              <a:rPr lang="zh-CN" altLang="en-US" dirty="0" smtClean="0"/>
              <a:t>装饰器</a:t>
            </a:r>
            <a:r>
              <a:rPr lang="en-US" altLang="zh-CN" dirty="0" err="1" smtClean="0"/>
              <a:t>allow_lazy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14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性能与优化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/>
              <a:t>Databases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数据库优化文档：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docs.djangoproject.com</a:t>
            </a:r>
            <a:r>
              <a:rPr lang="en-US" altLang="zh-CN" dirty="0"/>
              <a:t>/en/1.8/topics/</a:t>
            </a:r>
            <a:r>
              <a:rPr lang="en-US" altLang="zh-CN" dirty="0" err="1"/>
              <a:t>db</a:t>
            </a:r>
            <a:r>
              <a:rPr lang="en-US" altLang="zh-CN" dirty="0"/>
              <a:t>/optimization/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持久连接：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docs.djangoproject.com</a:t>
            </a:r>
            <a:r>
              <a:rPr lang="en-US" altLang="zh-CN" dirty="0"/>
              <a:t>/en/1.8/ref/databases/#persistent-database-connections</a:t>
            </a:r>
          </a:p>
        </p:txBody>
      </p:sp>
    </p:spTree>
    <p:extLst>
      <p:ext uri="{BB962C8B-B14F-4D97-AF65-F5344CB8AC3E}">
        <p14:creationId xmlns:p14="http://schemas.microsoft.com/office/powerpoint/2010/main" val="141586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Django</a:t>
            </a:r>
            <a:r>
              <a:rPr lang="en-US" altLang="zh-CN" dirty="0"/>
              <a:t>-</a:t>
            </a:r>
            <a:r>
              <a:rPr lang="en-US" altLang="zh-CN" dirty="0" smtClean="0"/>
              <a:t>debug</a:t>
            </a:r>
            <a:r>
              <a:rPr lang="en-US" altLang="zh-CN" dirty="0"/>
              <a:t>-toolbar</a:t>
            </a:r>
            <a:r>
              <a:rPr lang="zh-CN" altLang="en-US" dirty="0"/>
              <a:t>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Django</a:t>
            </a:r>
            <a:r>
              <a:rPr lang="en-US" altLang="zh-CN" dirty="0"/>
              <a:t>-debug-</a:t>
            </a:r>
            <a:r>
              <a:rPr lang="en-US" altLang="zh-CN" dirty="0" smtClean="0"/>
              <a:t>toolbar</a:t>
            </a:r>
            <a:r>
              <a:rPr lang="zh-CN" altLang="en-US" dirty="0" smtClean="0"/>
              <a:t> 是一个可配置的面版，可显示当前页面丰富的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信息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django</a:t>
            </a:r>
            <a:r>
              <a:rPr lang="en-US" altLang="zh-CN" dirty="0"/>
              <a:t>-debug-toolbar/</a:t>
            </a:r>
            <a:r>
              <a:rPr lang="en-US" altLang="zh-CN" dirty="0" err="1"/>
              <a:t>django</a:t>
            </a:r>
            <a:r>
              <a:rPr lang="en-US" altLang="zh-CN" dirty="0"/>
              <a:t>-debug-toolbar/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38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zh-CN" dirty="0"/>
              <a:t> </a:t>
            </a:r>
            <a:r>
              <a:rPr lang="zh-CN" altLang="en-US" dirty="0"/>
              <a:t>压力测试工具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 一个纯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写的压力测试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err="1"/>
              <a:t>jmeter.apache.org</a:t>
            </a:r>
            <a:r>
              <a:rPr lang="en-US" altLang="zh-CN" dirty="0"/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456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316</Words>
  <Application>Microsoft Macintosh PowerPoint</Application>
  <PresentationFormat>全屏显示(16:9)</PresentationFormat>
  <Paragraphs>48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simple-light</vt:lpstr>
      <vt:lpstr>Lesson9: Django 缓存优化性能评估</vt:lpstr>
      <vt:lpstr>课程内容</vt:lpstr>
      <vt:lpstr>性能与优化</vt:lpstr>
      <vt:lpstr>性能与优化</vt:lpstr>
      <vt:lpstr>性能与优化</vt:lpstr>
      <vt:lpstr>性能与优化</vt:lpstr>
      <vt:lpstr>性能与优化</vt:lpstr>
      <vt:lpstr>Django-debug-toolbar工具</vt:lpstr>
      <vt:lpstr>Jmeter 压力测试工具</vt:lpstr>
      <vt:lpstr>演示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Redis项目实例演示与性能测试方法</dc:title>
  <cp:lastModifiedBy>hu</cp:lastModifiedBy>
  <cp:revision>123</cp:revision>
  <dcterms:modified xsi:type="dcterms:W3CDTF">2015-10-25T12:26:41Z</dcterms:modified>
</cp:coreProperties>
</file>