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F2D31-E22A-4EDA-8892-B25F8B3BB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B413A-EF8C-45C1-9231-1D4921C9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557E-F356-4417-B2E4-DADEC753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1C22D-DA22-4AC2-8A21-E843A35C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7718F-4956-4BF8-AF9A-BDDAD9F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1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46A9-EA46-45D1-ABC6-1922EB15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20EE4E-7CE4-40E8-971B-53870A7A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B5831-9B0F-4EE5-87F8-4D3B2BFC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16732-1B1B-4A7C-A8B3-39BED52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E0715-6EB3-45F2-B068-601EFD55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2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512B9-30B6-4E5A-92E5-EAF541AA4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2C59C-A2B3-4C51-990B-17A0DC1A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85C1-023D-4138-98C3-BFD42E34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BE3A1-8964-42E6-8D5E-7B7336F3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21415-B50A-43B0-8A8D-3098C28B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3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CB78-E224-43F6-89E0-F8D959C8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7046-5FA0-49A1-B376-6A00C40B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08C05-B104-464B-88DC-DD2C2C9E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89972-BBDC-4170-B80F-AF0A36AB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5660E-CF45-433D-952E-CB16EE0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BADDD-71C1-43AC-99E7-4E7DD75E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AF1AA-A626-472E-81FF-4D1DAF0D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579CD-BA70-47F7-9231-34825E1D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553EC-EAC8-42C6-A2D9-D64C2046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403A0-4159-4567-B071-BA2208D3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8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1FC5-AF04-40E7-A0EF-10730846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E173F-EA42-471C-B7AE-03BD4A39B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4C18-3385-4E8F-839F-34A6EE4E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AE69C-09C8-47DB-B82B-85A17014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BBE6A-20AA-456F-BDD4-1CB38B69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C26B-D6B2-47B4-B102-B1CFF074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B5026-4089-405B-BD49-9AC33E41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9C25D-51F0-406F-A333-22F7A2DD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5AC7F-E012-4CE3-8B38-BC6FD8DF5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E38C9-A10A-45D1-9743-766E7627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AED88-2EE6-4D30-9FCB-36D62BE6C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01B75-4C0F-4172-9A9D-B4CB6D84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A6D0A-CD15-4A34-AFD1-8CE93E2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1627E-893C-4723-AA44-2F745621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8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B66-80FC-4CB1-8F97-AD5CC50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71985-4CFA-4B9C-B986-9F4C01E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17249-B0F7-454F-972A-879ADA6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34008-4715-4BC3-81F2-AD2DC060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C800F-AD15-47EE-A555-B3C10876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4AB6E6-E85D-499B-A6E3-07D699D5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75584-BECF-45D9-B193-A457E780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DFD1C-18E2-4C32-97F4-132B7B9B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8EED-742C-429E-8F96-D4B4ED98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64B36-2EF2-48CF-90B9-413F86BD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9A45C-5989-4833-85DD-D4F0AA76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74BD5-141D-4D21-88C8-42889477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46EA0-8B5E-4E9C-B652-5489A18B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62F50-52ED-4223-8307-F9E7E3B1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C9CBFC-08E2-44F5-B8D1-20079C62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AD9F2-D532-47B5-9373-B08344DE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64374-F5CB-4BDE-926D-5C281477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7DB94-32C3-4B39-8FD6-658F9609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30913-E0B3-4F47-87E5-7484A741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B9261F-F62F-477B-9083-058115AC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CD9E1-CE9F-4BF0-9D23-AD7D707C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D8D9B-9C57-42F5-8C82-21435B03E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D808-70BD-452B-AEF2-9ED2EB0AAFD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4B55A-DB6D-469F-8504-958383251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E04AB-F5AC-4A44-83B2-E791EBF1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BF6B-59FE-49DF-8EF7-BCDFCF849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5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5A7B1D-F9AD-4530-A248-34E7EFAF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1469252"/>
            <a:ext cx="9257242" cy="51762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5417D0-378F-4236-8F01-AF8544480B5C}"/>
              </a:ext>
            </a:extLst>
          </p:cNvPr>
          <p:cNvSpPr txBox="1"/>
          <p:nvPr/>
        </p:nvSpPr>
        <p:spPr>
          <a:xfrm>
            <a:off x="829733" y="330200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Configure and Organize Links</a:t>
            </a:r>
          </a:p>
          <a:p>
            <a:endParaRPr lang="en-GB" altLang="zh-CN" dirty="0"/>
          </a:p>
          <a:p>
            <a:r>
              <a:rPr lang="en-GB" altLang="zh-CN" dirty="0"/>
              <a:t>Instance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52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5417D0-378F-4236-8F01-AF8544480B5C}"/>
              </a:ext>
            </a:extLst>
          </p:cNvPr>
          <p:cNvSpPr txBox="1"/>
          <p:nvPr/>
        </p:nvSpPr>
        <p:spPr>
          <a:xfrm>
            <a:off x="829733" y="330200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Configure and Organize Links</a:t>
            </a:r>
          </a:p>
          <a:p>
            <a:endParaRPr lang="en-GB" altLang="zh-CN" dirty="0"/>
          </a:p>
          <a:p>
            <a:r>
              <a:rPr lang="en-GB" altLang="zh-CN" dirty="0"/>
              <a:t>Instance 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FEBBF6-1B73-4C88-A4B9-9939D66F3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" r="-1"/>
          <a:stretch/>
        </p:blipFill>
        <p:spPr>
          <a:xfrm>
            <a:off x="1261533" y="1324798"/>
            <a:ext cx="9294813" cy="54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209CC02-A27F-4DB5-A3BA-5E645397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291823"/>
            <a:ext cx="10810875" cy="53371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FAFD8D-E2FA-4B4C-B978-70A7775F6642}"/>
              </a:ext>
            </a:extLst>
          </p:cNvPr>
          <p:cNvSpPr txBox="1"/>
          <p:nvPr/>
        </p:nvSpPr>
        <p:spPr>
          <a:xfrm>
            <a:off x="829733" y="3302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Configure </a:t>
            </a:r>
            <a:r>
              <a:rPr lang="en-GB" altLang="zh-CN"/>
              <a:t>Joint Properties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57394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2024-01-12T02:12:22Z</dcterms:created>
  <dcterms:modified xsi:type="dcterms:W3CDTF">2024-01-13T02:55:51Z</dcterms:modified>
</cp:coreProperties>
</file>