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14"/>
  </p:notesMasterIdLst>
  <p:sldIdLst>
    <p:sldId id="1349" r:id="rId3"/>
    <p:sldId id="1468" r:id="rId4"/>
    <p:sldId id="1502" r:id="rId5"/>
    <p:sldId id="1506" r:id="rId6"/>
    <p:sldId id="1503" r:id="rId7"/>
    <p:sldId id="1507" r:id="rId8"/>
    <p:sldId id="1501" r:id="rId9"/>
    <p:sldId id="1508" r:id="rId10"/>
    <p:sldId id="1509" r:id="rId11"/>
    <p:sldId id="1494" r:id="rId12"/>
    <p:sldId id="359" r:id="rId13"/>
  </p:sldIdLst>
  <p:sldSz cx="12192000" cy="6858000"/>
  <p:notesSz cx="6858000" cy="9144000"/>
  <p:custDataLst>
    <p:tags r:id="rId15"/>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EEEEEE"/>
    <a:srgbClr val="F2F2F2"/>
    <a:srgbClr val="EFEFEF"/>
    <a:srgbClr val="BE9C5E"/>
    <a:srgbClr val="4F4F4F"/>
    <a:srgbClr val="866E5C"/>
    <a:srgbClr val="FCFAF7"/>
    <a:srgbClr val="26262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9"/>
    <p:restoredTop sz="96215"/>
  </p:normalViewPr>
  <p:slideViewPr>
    <p:cSldViewPr snapToGrid="0" showGuides="1">
      <p:cViewPr varScale="1">
        <p:scale>
          <a:sx n="71" d="100"/>
          <a:sy n="71" d="100"/>
        </p:scale>
        <p:origin x="-900" y="-96"/>
      </p:cViewPr>
      <p:guideLst>
        <p:guide orient="horz" pos="3414"/>
        <p:guide pos="2875"/>
        <p:guide pos="927"/>
      </p:guideLst>
    </p:cSldViewPr>
  </p:slideViewPr>
  <p:outlineViewPr>
    <p:cViewPr>
      <p:scale>
        <a:sx n="33" d="100"/>
        <a:sy n="33" d="100"/>
      </p:scale>
      <p:origin x="0" y="-4890"/>
    </p:cViewPr>
  </p:outlineViewPr>
  <p:notesTextViewPr>
    <p:cViewPr>
      <p:scale>
        <a:sx n="50" d="100"/>
        <a:sy n="50" d="100"/>
      </p:scale>
      <p:origin x="0" y="0"/>
    </p:cViewPr>
  </p:notesTextViewPr>
  <p:sorterViewPr>
    <p:cViewPr>
      <p:scale>
        <a:sx n="200" d="100"/>
        <a:sy n="200" d="100"/>
      </p:scale>
      <p:origin x="0" y="-51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buFont typeface="Arial" panose="020B0604020202020204" pitchFamily="34" charset="0"/>
              <a:buNone/>
              <a:defRPr sz="1200" noProof="1"/>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buFont typeface="Arial" panose="020B0604020202020204" pitchFamily="34" charset="0"/>
              <a:buNone/>
              <a:defRPr sz="1200" noProof="1">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
        <p:nvSpPr>
          <p:cNvPr id="1638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638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buFont typeface="Arial" panose="020B0604020202020204" pitchFamily="34" charset="0"/>
              <a:buNone/>
              <a:defRPr sz="1200" noProof="1"/>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buFont typeface="Arial" panose="020B0604020202020204" pitchFamily="34" charset="0"/>
              <a:buNone/>
              <a:defRPr sz="1200" noProof="1">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 typeface="Arial" panose="020B0604020202020204" pitchFamily="34" charset="0"/>
              <a:buNone/>
              <a:defRPr/>
            </a:pPr>
            <a:fld id="{55811869-FA4E-4B0E-ADFA-8BBB5B9B339F}" type="slidenum">
              <a:rPr kumimoji="0" lang="zh-CN" altLang="en-US" sz="1200" b="0" i="0" u="none" strike="noStrike" kern="1200" cap="none" spc="0" normalizeH="0" baseline="0" noProof="1">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64666910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a:miter/>
          </a:ln>
        </p:spPr>
      </p:sp>
      <p:sp>
        <p:nvSpPr>
          <p:cNvPr id="18434" name="备注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1843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indent="0" algn="r" fontAlgn="base">
              <a:buFont typeface="Arial" panose="020B0604020202020204" pitchFamily="34" charset="0"/>
              <a:buChar char="•"/>
            </a:pPr>
            <a:fld id="{9A0DB2DC-4C9A-4742-B13C-FB6460FD3503}" type="slidenum">
              <a:rPr lang="en-US" altLang="en-US" sz="1200" dirty="0"/>
              <a:t>1</a:t>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纯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纯白 无页码">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封面 ">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1F1F1">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1" i="0" u="none" strike="noStrike" kern="1200" cap="none" spc="0" normalizeH="0" baseline="0" noProof="1">
              <a:ln>
                <a:noFill/>
              </a:ln>
              <a:solidFill>
                <a:srgbClr val="C19C7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封面 ">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F1F1F1">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1" i="0" u="none" strike="noStrike" kern="1200" cap="none" spc="0" normalizeH="0" baseline="0" noProof="1">
              <a:ln>
                <a:noFill/>
              </a:ln>
              <a:solidFill>
                <a:srgbClr val="C19C7A"/>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171" name="组合 2"/>
          <p:cNvGrpSpPr/>
          <p:nvPr userDrawn="1"/>
        </p:nvGrpSpPr>
        <p:grpSpPr>
          <a:xfrm>
            <a:off x="10029825" y="331788"/>
            <a:ext cx="1682750" cy="498475"/>
            <a:chOff x="10032582" y="256784"/>
            <a:chExt cx="1683045" cy="498543"/>
          </a:xfrm>
        </p:grpSpPr>
        <p:sp>
          <p:nvSpPr>
            <p:cNvPr id="7172" name="任意多边形: 形状 3"/>
            <p:cNvSpPr/>
            <p:nvPr/>
          </p:nvSpPr>
          <p:spPr>
            <a:xfrm>
              <a:off x="10035758" y="558450"/>
              <a:ext cx="234991" cy="196877"/>
            </a:xfrm>
            <a:custGeom>
              <a:avLst/>
              <a:gdLst/>
              <a:ahLst/>
              <a:cxnLst>
                <a:cxn ang="0">
                  <a:pos x="26894" y="36816"/>
                </a:cxn>
                <a:cxn ang="0">
                  <a:pos x="3522" y="63667"/>
                </a:cxn>
                <a:cxn ang="0">
                  <a:pos x="9782" y="81161"/>
                </a:cxn>
                <a:cxn ang="0">
                  <a:pos x="198429" y="187747"/>
                </a:cxn>
                <a:cxn ang="0">
                  <a:pos x="236827" y="155201"/>
                </a:cxn>
                <a:cxn ang="0">
                  <a:pos x="237662" y="90110"/>
                </a:cxn>
                <a:cxn ang="0">
                  <a:pos x="83237" y="3053"/>
                </a:cxn>
                <a:cxn ang="0">
                  <a:pos x="26894" y="36816"/>
                </a:cxn>
              </a:cxnLst>
              <a:rect l="0" t="0" r="0" b="0"/>
              <a:pathLst>
                <a:path w="234270" h="197280">
                  <a:moveTo>
                    <a:pt x="26483" y="37195"/>
                  </a:moveTo>
                  <a:cubicBezTo>
                    <a:pt x="17030" y="41716"/>
                    <a:pt x="6344" y="51169"/>
                    <a:pt x="3467" y="64321"/>
                  </a:cubicBezTo>
                  <a:cubicBezTo>
                    <a:pt x="2234" y="70486"/>
                    <a:pt x="3878" y="78706"/>
                    <a:pt x="9632" y="81994"/>
                  </a:cubicBezTo>
                  <a:lnTo>
                    <a:pt x="195404" y="189676"/>
                  </a:lnTo>
                  <a:cubicBezTo>
                    <a:pt x="222941" y="205294"/>
                    <a:pt x="233216" y="177758"/>
                    <a:pt x="233216" y="156796"/>
                  </a:cubicBezTo>
                  <a:lnTo>
                    <a:pt x="234038" y="91036"/>
                  </a:lnTo>
                  <a:lnTo>
                    <a:pt x="81968" y="3083"/>
                  </a:lnTo>
                  <a:lnTo>
                    <a:pt x="26483" y="37195"/>
                  </a:lnTo>
                  <a:close/>
                </a:path>
              </a:pathLst>
            </a:custGeom>
            <a:gradFill rotWithShape="0">
              <a:gsLst>
                <a:gs pos="0">
                  <a:srgbClr val="9B0000"/>
                </a:gs>
                <a:gs pos="100000">
                  <a:srgbClr val="E60012"/>
                </a:gs>
              </a:gsLst>
              <a:lin ang="5400000" scaled="1"/>
              <a:tileRect/>
            </a:gradFill>
            <a:ln w="9525">
              <a:noFill/>
            </a:ln>
          </p:spPr>
          <p:txBody>
            <a:bodyPr/>
            <a:lstStyle/>
            <a:p>
              <a:endParaRPr lang="zh-CN" altLang="en-US"/>
            </a:p>
          </p:txBody>
        </p:sp>
        <p:sp>
          <p:nvSpPr>
            <p:cNvPr id="7173" name="任意多边形: 形状 4"/>
            <p:cNvSpPr/>
            <p:nvPr/>
          </p:nvSpPr>
          <p:spPr>
            <a:xfrm>
              <a:off x="10231055" y="256784"/>
              <a:ext cx="134961" cy="496955"/>
            </a:xfrm>
            <a:custGeom>
              <a:avLst/>
              <a:gdLst/>
              <a:ahLst/>
              <a:cxnLst>
                <a:cxn ang="0">
                  <a:pos x="129712" y="426531"/>
                </a:cxn>
                <a:cxn ang="0">
                  <a:pos x="129712" y="70644"/>
                </a:cxn>
                <a:cxn ang="0">
                  <a:pos x="119288" y="53035"/>
                </a:cxn>
                <a:cxn ang="0">
                  <a:pos x="34283" y="3073"/>
                </a:cxn>
                <a:cxn ang="0">
                  <a:pos x="34283" y="454379"/>
                </a:cxn>
                <a:cxn ang="0">
                  <a:pos x="3008" y="489600"/>
                </a:cxn>
                <a:cxn ang="0">
                  <a:pos x="62350" y="480180"/>
                </a:cxn>
                <a:cxn ang="0">
                  <a:pos x="118085" y="447417"/>
                </a:cxn>
                <a:cxn ang="0">
                  <a:pos x="129712" y="426531"/>
                </a:cxn>
              </a:cxnLst>
              <a:rect l="0" t="0" r="0" b="0"/>
              <a:pathLst>
                <a:path w="135630" h="497310">
                  <a:moveTo>
                    <a:pt x="132959" y="428057"/>
                  </a:moveTo>
                  <a:lnTo>
                    <a:pt x="132959" y="70898"/>
                  </a:lnTo>
                  <a:cubicBezTo>
                    <a:pt x="132959" y="61856"/>
                    <a:pt x="128438" y="56513"/>
                    <a:pt x="122273" y="53225"/>
                  </a:cubicBezTo>
                  <a:cubicBezTo>
                    <a:pt x="92270" y="36374"/>
                    <a:pt x="64733" y="20345"/>
                    <a:pt x="35141" y="3083"/>
                  </a:cubicBezTo>
                  <a:lnTo>
                    <a:pt x="35141" y="456005"/>
                  </a:lnTo>
                  <a:cubicBezTo>
                    <a:pt x="35552" y="486008"/>
                    <a:pt x="25688" y="499571"/>
                    <a:pt x="3083" y="491351"/>
                  </a:cubicBezTo>
                  <a:cubicBezTo>
                    <a:pt x="22811" y="503270"/>
                    <a:pt x="45827" y="492584"/>
                    <a:pt x="63911" y="481898"/>
                  </a:cubicBezTo>
                  <a:lnTo>
                    <a:pt x="121040" y="449018"/>
                  </a:lnTo>
                  <a:cubicBezTo>
                    <a:pt x="128027" y="444908"/>
                    <a:pt x="132959" y="438743"/>
                    <a:pt x="132959" y="428057"/>
                  </a:cubicBezTo>
                  <a:close/>
                </a:path>
              </a:pathLst>
            </a:custGeom>
            <a:gradFill rotWithShape="0">
              <a:gsLst>
                <a:gs pos="0">
                  <a:srgbClr val="E60012">
                    <a:alpha val="100000"/>
                  </a:srgbClr>
                </a:gs>
                <a:gs pos="5000">
                  <a:srgbClr val="E60012">
                    <a:alpha val="100000"/>
                  </a:srgbClr>
                </a:gs>
                <a:gs pos="100000">
                  <a:srgbClr val="9B0000">
                    <a:alpha val="100000"/>
                  </a:srgbClr>
                </a:gs>
              </a:gsLst>
              <a:lin ang="5400000" scaled="1"/>
              <a:tileRect/>
            </a:gradFill>
            <a:ln w="9525">
              <a:noFill/>
            </a:ln>
          </p:spPr>
          <p:txBody>
            <a:bodyPr/>
            <a:lstStyle/>
            <a:p>
              <a:endParaRPr lang="zh-CN" altLang="en-US"/>
            </a:p>
          </p:txBody>
        </p:sp>
        <p:sp>
          <p:nvSpPr>
            <p:cNvPr id="7174" name="任意多边形: 形状 5"/>
            <p:cNvSpPr/>
            <p:nvPr/>
          </p:nvSpPr>
          <p:spPr>
            <a:xfrm>
              <a:off x="10381893" y="325055"/>
              <a:ext cx="93679" cy="361999"/>
            </a:xfrm>
            <a:custGeom>
              <a:avLst/>
              <a:gdLst/>
              <a:ahLst/>
              <a:cxnLst>
                <a:cxn ang="0">
                  <a:pos x="3339" y="3098"/>
                </a:cxn>
                <a:cxn ang="0">
                  <a:pos x="4125" y="8050"/>
                </a:cxn>
                <a:cxn ang="0">
                  <a:pos x="4125" y="353990"/>
                </a:cxn>
                <a:cxn ang="0">
                  <a:pos x="2946" y="362246"/>
                </a:cxn>
                <a:cxn ang="0">
                  <a:pos x="69728" y="321791"/>
                </a:cxn>
                <a:cxn ang="0">
                  <a:pos x="69728" y="321791"/>
                </a:cxn>
                <a:cxn ang="0">
                  <a:pos x="89369" y="273078"/>
                </a:cxn>
                <a:cxn ang="0">
                  <a:pos x="89369" y="273078"/>
                </a:cxn>
                <a:cxn ang="0">
                  <a:pos x="89369" y="91853"/>
                </a:cxn>
                <a:cxn ang="0">
                  <a:pos x="89369" y="84009"/>
                </a:cxn>
                <a:cxn ang="0">
                  <a:pos x="89369" y="83182"/>
                </a:cxn>
                <a:cxn ang="0">
                  <a:pos x="70513" y="44378"/>
                </a:cxn>
                <a:cxn ang="0">
                  <a:pos x="70513" y="44378"/>
                </a:cxn>
                <a:cxn ang="0">
                  <a:pos x="3339" y="3098"/>
                </a:cxn>
              </a:cxnLst>
              <a:rect l="0" t="0" r="0" b="0"/>
              <a:pathLst>
                <a:path w="94530" h="361680">
                  <a:moveTo>
                    <a:pt x="3493" y="3083"/>
                  </a:moveTo>
                  <a:cubicBezTo>
                    <a:pt x="3904" y="4316"/>
                    <a:pt x="4315" y="5138"/>
                    <a:pt x="4315" y="8015"/>
                  </a:cubicBezTo>
                  <a:lnTo>
                    <a:pt x="4315" y="352433"/>
                  </a:lnTo>
                  <a:cubicBezTo>
                    <a:pt x="4315" y="356543"/>
                    <a:pt x="3904" y="358598"/>
                    <a:pt x="3083" y="360653"/>
                  </a:cubicBezTo>
                  <a:cubicBezTo>
                    <a:pt x="31441" y="344213"/>
                    <a:pt x="44183" y="336815"/>
                    <a:pt x="72953" y="320375"/>
                  </a:cubicBezTo>
                  <a:cubicBezTo>
                    <a:pt x="94324" y="308045"/>
                    <a:pt x="93503" y="292838"/>
                    <a:pt x="93503" y="271877"/>
                  </a:cubicBezTo>
                  <a:lnTo>
                    <a:pt x="93503" y="91448"/>
                  </a:lnTo>
                  <a:cubicBezTo>
                    <a:pt x="93503" y="88571"/>
                    <a:pt x="93503" y="86105"/>
                    <a:pt x="93503" y="83639"/>
                  </a:cubicBezTo>
                  <a:lnTo>
                    <a:pt x="93503" y="82817"/>
                  </a:lnTo>
                  <a:cubicBezTo>
                    <a:pt x="93503" y="65966"/>
                    <a:pt x="91858" y="54869"/>
                    <a:pt x="73774" y="44183"/>
                  </a:cubicBezTo>
                  <a:cubicBezTo>
                    <a:pt x="55279" y="32675"/>
                    <a:pt x="26920" y="16646"/>
                    <a:pt x="3493" y="3083"/>
                  </a:cubicBezTo>
                  <a:close/>
                </a:path>
              </a:pathLst>
            </a:custGeom>
            <a:gradFill rotWithShape="0">
              <a:gsLst>
                <a:gs pos="0">
                  <a:srgbClr val="E60012">
                    <a:alpha val="100000"/>
                  </a:srgbClr>
                </a:gs>
                <a:gs pos="5000">
                  <a:srgbClr val="E60012">
                    <a:alpha val="100000"/>
                  </a:srgbClr>
                </a:gs>
                <a:gs pos="100000">
                  <a:srgbClr val="9B0000">
                    <a:alpha val="100000"/>
                  </a:srgbClr>
                </a:gs>
              </a:gsLst>
              <a:lin ang="5400000" scaled="1"/>
              <a:tileRect/>
            </a:gradFill>
            <a:ln w="9525">
              <a:noFill/>
            </a:ln>
          </p:spPr>
          <p:txBody>
            <a:bodyPr/>
            <a:lstStyle/>
            <a:p>
              <a:endParaRPr lang="zh-CN" altLang="en-US"/>
            </a:p>
          </p:txBody>
        </p:sp>
        <p:sp>
          <p:nvSpPr>
            <p:cNvPr id="7175" name="任意多边形: 形状 6"/>
            <p:cNvSpPr/>
            <p:nvPr/>
          </p:nvSpPr>
          <p:spPr>
            <a:xfrm>
              <a:off x="10032582" y="256784"/>
              <a:ext cx="214351" cy="230218"/>
            </a:xfrm>
            <a:custGeom>
              <a:avLst/>
              <a:gdLst/>
              <a:ahLst/>
              <a:cxnLst>
                <a:cxn ang="0">
                  <a:pos x="35246" y="105968"/>
                </a:cxn>
                <a:cxn ang="0">
                  <a:pos x="3128" y="154526"/>
                </a:cxn>
                <a:cxn ang="0">
                  <a:pos x="3128" y="230656"/>
                </a:cxn>
                <a:cxn ang="0">
                  <a:pos x="14390" y="220368"/>
                </a:cxn>
                <a:cxn ang="0">
                  <a:pos x="215434" y="107612"/>
                </a:cxn>
                <a:cxn ang="0">
                  <a:pos x="215434" y="3088"/>
                </a:cxn>
                <a:cxn ang="0">
                  <a:pos x="35246" y="105968"/>
                </a:cxn>
              </a:cxnLst>
              <a:rect l="0" t="0" r="0" b="0"/>
              <a:pathLst>
                <a:path w="213720" h="230160">
                  <a:moveTo>
                    <a:pt x="34730" y="105833"/>
                  </a:moveTo>
                  <a:cubicBezTo>
                    <a:pt x="17057" y="116108"/>
                    <a:pt x="3083" y="125561"/>
                    <a:pt x="3083" y="154331"/>
                  </a:cubicBezTo>
                  <a:lnTo>
                    <a:pt x="3083" y="230366"/>
                  </a:lnTo>
                  <a:cubicBezTo>
                    <a:pt x="5960" y="224612"/>
                    <a:pt x="10481" y="222146"/>
                    <a:pt x="14180" y="220091"/>
                  </a:cubicBezTo>
                  <a:lnTo>
                    <a:pt x="212282" y="107477"/>
                  </a:lnTo>
                  <a:lnTo>
                    <a:pt x="212282" y="3083"/>
                  </a:lnTo>
                  <a:lnTo>
                    <a:pt x="34730" y="105833"/>
                  </a:lnTo>
                  <a:close/>
                </a:path>
              </a:pathLst>
            </a:custGeom>
            <a:gradFill rotWithShape="0">
              <a:gsLst>
                <a:gs pos="0">
                  <a:srgbClr val="9B0000"/>
                </a:gs>
                <a:gs pos="100000">
                  <a:srgbClr val="E60012"/>
                </a:gs>
              </a:gsLst>
              <a:lin ang="5400000" scaled="1"/>
              <a:tileRect/>
            </a:gradFill>
            <a:ln w="9525">
              <a:noFill/>
            </a:ln>
          </p:spPr>
          <p:txBody>
            <a:bodyPr/>
            <a:lstStyle/>
            <a:p>
              <a:endParaRPr lang="zh-CN" altLang="en-US"/>
            </a:p>
          </p:txBody>
        </p:sp>
        <p:sp>
          <p:nvSpPr>
            <p:cNvPr id="7176" name="任意多边形: 形状 7"/>
            <p:cNvSpPr/>
            <p:nvPr/>
          </p:nvSpPr>
          <p:spPr>
            <a:xfrm>
              <a:off x="10032582" y="386977"/>
              <a:ext cx="214351" cy="254035"/>
            </a:xfrm>
            <a:custGeom>
              <a:avLst/>
              <a:gdLst/>
              <a:ahLst/>
              <a:cxnLst>
                <a:cxn ang="0">
                  <a:pos x="3128" y="141041"/>
                </a:cxn>
                <a:cxn ang="0">
                  <a:pos x="3128" y="221984"/>
                </a:cxn>
                <a:cxn ang="0">
                  <a:pos x="13557" y="249503"/>
                </a:cxn>
                <a:cxn ang="0">
                  <a:pos x="32326" y="207007"/>
                </a:cxn>
                <a:cxn ang="0">
                  <a:pos x="32326" y="207007"/>
                </a:cxn>
                <a:cxn ang="0">
                  <a:pos x="184569" y="122020"/>
                </a:cxn>
                <a:cxn ang="0">
                  <a:pos x="215434" y="68598"/>
                </a:cxn>
                <a:cxn ang="0">
                  <a:pos x="215434" y="3038"/>
                </a:cxn>
                <a:cxn ang="0">
                  <a:pos x="15643" y="114733"/>
                </a:cxn>
                <a:cxn ang="0">
                  <a:pos x="3128" y="141041"/>
                </a:cxn>
              </a:cxnLst>
              <a:rect l="0" t="0" r="0" b="0"/>
              <a:pathLst>
                <a:path w="213720" h="254820">
                  <a:moveTo>
                    <a:pt x="3083" y="143234"/>
                  </a:moveTo>
                  <a:lnTo>
                    <a:pt x="3083" y="225434"/>
                  </a:lnTo>
                  <a:cubicBezTo>
                    <a:pt x="3083" y="236531"/>
                    <a:pt x="3083" y="246806"/>
                    <a:pt x="13358" y="253382"/>
                  </a:cubicBezTo>
                  <a:cubicBezTo>
                    <a:pt x="-3905" y="237764"/>
                    <a:pt x="17468" y="217214"/>
                    <a:pt x="31853" y="210227"/>
                  </a:cubicBezTo>
                  <a:lnTo>
                    <a:pt x="181868" y="123917"/>
                  </a:lnTo>
                  <a:cubicBezTo>
                    <a:pt x="202418" y="111998"/>
                    <a:pt x="212282" y="98435"/>
                    <a:pt x="212282" y="69665"/>
                  </a:cubicBezTo>
                  <a:lnTo>
                    <a:pt x="212282" y="3083"/>
                  </a:lnTo>
                  <a:lnTo>
                    <a:pt x="15413" y="116518"/>
                  </a:lnTo>
                  <a:cubicBezTo>
                    <a:pt x="4727" y="122683"/>
                    <a:pt x="3083" y="132137"/>
                    <a:pt x="3083" y="143234"/>
                  </a:cubicBezTo>
                  <a:close/>
                </a:path>
              </a:pathLst>
            </a:custGeom>
            <a:gradFill rotWithShape="0">
              <a:gsLst>
                <a:gs pos="0">
                  <a:srgbClr val="9B0000"/>
                </a:gs>
                <a:gs pos="100000">
                  <a:srgbClr val="E60012"/>
                </a:gs>
              </a:gsLst>
              <a:lin ang="5400000" scaled="1"/>
              <a:tileRect/>
            </a:gradFill>
            <a:ln w="9525">
              <a:noFill/>
            </a:ln>
          </p:spPr>
          <p:txBody>
            <a:bodyPr/>
            <a:lstStyle/>
            <a:p>
              <a:endParaRPr lang="zh-CN" altLang="en-US"/>
            </a:p>
          </p:txBody>
        </p:sp>
        <p:sp>
          <p:nvSpPr>
            <p:cNvPr id="7177" name="任意多边形: 形状 8"/>
            <p:cNvSpPr/>
            <p:nvPr/>
          </p:nvSpPr>
          <p:spPr>
            <a:xfrm>
              <a:off x="10569251" y="334582"/>
              <a:ext cx="82564" cy="66684"/>
            </a:xfrm>
            <a:custGeom>
              <a:avLst/>
              <a:gdLst/>
              <a:ahLst/>
              <a:cxnLst>
                <a:cxn ang="0">
                  <a:pos x="38867" y="3306"/>
                </a:cxn>
                <a:cxn ang="0">
                  <a:pos x="3153" y="42086"/>
                </a:cxn>
                <a:cxn ang="0">
                  <a:pos x="3153" y="69410"/>
                </a:cxn>
                <a:cxn ang="0">
                  <a:pos x="82145" y="3746"/>
                </a:cxn>
                <a:cxn ang="0">
                  <a:pos x="38867" y="3746"/>
                </a:cxn>
              </a:cxnLst>
              <a:rect l="0" t="0" r="0" b="0"/>
              <a:pathLst>
                <a:path w="82200" h="65760">
                  <a:moveTo>
                    <a:pt x="38018" y="3083"/>
                  </a:moveTo>
                  <a:cubicBezTo>
                    <a:pt x="38018" y="3083"/>
                    <a:pt x="33085" y="38429"/>
                    <a:pt x="3083" y="39250"/>
                  </a:cubicBezTo>
                  <a:lnTo>
                    <a:pt x="3083" y="64733"/>
                  </a:lnTo>
                  <a:cubicBezTo>
                    <a:pt x="3083" y="64733"/>
                    <a:pt x="71719" y="63088"/>
                    <a:pt x="80350" y="3494"/>
                  </a:cubicBezTo>
                  <a:lnTo>
                    <a:pt x="38018" y="3494"/>
                  </a:lnTo>
                  <a:lnTo>
                    <a:pt x="38018" y="3083"/>
                  </a:lnTo>
                  <a:close/>
                </a:path>
              </a:pathLst>
            </a:custGeom>
            <a:solidFill>
              <a:srgbClr val="3E3A39"/>
            </a:solidFill>
            <a:ln w="9525">
              <a:noFill/>
            </a:ln>
          </p:spPr>
          <p:txBody>
            <a:bodyPr/>
            <a:lstStyle/>
            <a:p>
              <a:endParaRPr lang="zh-CN" altLang="en-US"/>
            </a:p>
          </p:txBody>
        </p:sp>
        <p:sp>
          <p:nvSpPr>
            <p:cNvPr id="7178" name="任意多边形: 形状 9"/>
            <p:cNvSpPr/>
            <p:nvPr/>
          </p:nvSpPr>
          <p:spPr>
            <a:xfrm>
              <a:off x="10566076" y="396503"/>
              <a:ext cx="77802" cy="171473"/>
            </a:xfrm>
            <a:custGeom>
              <a:avLst/>
              <a:gdLst/>
              <a:ahLst/>
              <a:cxnLst>
                <a:cxn ang="0">
                  <a:pos x="37322" y="3378"/>
                </a:cxn>
                <a:cxn ang="0">
                  <a:pos x="3028" y="33192"/>
                </a:cxn>
                <a:cxn ang="0">
                  <a:pos x="3028" y="55851"/>
                </a:cxn>
                <a:cxn ang="0">
                  <a:pos x="20376" y="55851"/>
                </a:cxn>
                <a:cxn ang="0">
                  <a:pos x="20376" y="167159"/>
                </a:cxn>
                <a:cxn ang="0">
                  <a:pos x="60319" y="167159"/>
                </a:cxn>
                <a:cxn ang="0">
                  <a:pos x="60319" y="34385"/>
                </a:cxn>
                <a:cxn ang="0">
                  <a:pos x="76053" y="2983"/>
                </a:cxn>
                <a:cxn ang="0">
                  <a:pos x="37322" y="2983"/>
                </a:cxn>
              </a:cxnLst>
              <a:rect l="0" t="0" r="0" b="0"/>
              <a:pathLst>
                <a:path w="78090" h="172620">
                  <a:moveTo>
                    <a:pt x="38018" y="3493"/>
                  </a:moveTo>
                  <a:cubicBezTo>
                    <a:pt x="38018" y="3493"/>
                    <a:pt x="32674" y="32263"/>
                    <a:pt x="3083" y="34318"/>
                  </a:cubicBezTo>
                  <a:lnTo>
                    <a:pt x="3083" y="57745"/>
                  </a:lnTo>
                  <a:cubicBezTo>
                    <a:pt x="3083" y="57745"/>
                    <a:pt x="12536" y="59800"/>
                    <a:pt x="20756" y="57745"/>
                  </a:cubicBezTo>
                  <a:lnTo>
                    <a:pt x="20756" y="172825"/>
                  </a:lnTo>
                  <a:lnTo>
                    <a:pt x="61444" y="172825"/>
                  </a:lnTo>
                  <a:lnTo>
                    <a:pt x="61444" y="35551"/>
                  </a:lnTo>
                  <a:cubicBezTo>
                    <a:pt x="61444" y="35551"/>
                    <a:pt x="76651" y="24043"/>
                    <a:pt x="77473" y="3083"/>
                  </a:cubicBezTo>
                  <a:lnTo>
                    <a:pt x="38018" y="3083"/>
                  </a:lnTo>
                  <a:lnTo>
                    <a:pt x="38018" y="3493"/>
                  </a:lnTo>
                  <a:close/>
                </a:path>
              </a:pathLst>
            </a:custGeom>
            <a:solidFill>
              <a:srgbClr val="3E3A39"/>
            </a:solidFill>
            <a:ln w="9525">
              <a:noFill/>
            </a:ln>
          </p:spPr>
          <p:txBody>
            <a:bodyPr/>
            <a:lstStyle/>
            <a:p>
              <a:endParaRPr lang="zh-CN" altLang="en-US"/>
            </a:p>
          </p:txBody>
        </p:sp>
        <p:sp>
          <p:nvSpPr>
            <p:cNvPr id="7179" name="任意多边形: 形状 10"/>
            <p:cNvSpPr/>
            <p:nvPr/>
          </p:nvSpPr>
          <p:spPr>
            <a:xfrm>
              <a:off x="10656579" y="334582"/>
              <a:ext cx="181007" cy="234982"/>
            </a:xfrm>
            <a:custGeom>
              <a:avLst/>
              <a:gdLst/>
              <a:ahLst/>
              <a:cxnLst>
                <a:cxn ang="0">
                  <a:pos x="3098" y="3128"/>
                </a:cxn>
                <a:cxn ang="0">
                  <a:pos x="179406" y="3128"/>
                </a:cxn>
                <a:cxn ang="0">
                  <a:pos x="179406" y="30254"/>
                </a:cxn>
                <a:cxn ang="0">
                  <a:pos x="117059" y="30254"/>
                </a:cxn>
                <a:cxn ang="0">
                  <a:pos x="117059" y="101193"/>
                </a:cxn>
                <a:cxn ang="0">
                  <a:pos x="179406" y="101193"/>
                </a:cxn>
                <a:cxn ang="0">
                  <a:pos x="179406" y="130402"/>
                </a:cxn>
                <a:cxn ang="0">
                  <a:pos x="117059" y="130402"/>
                </a:cxn>
                <a:cxn ang="0">
                  <a:pos x="117059" y="210519"/>
                </a:cxn>
                <a:cxn ang="0">
                  <a:pos x="179406" y="210519"/>
                </a:cxn>
                <a:cxn ang="0">
                  <a:pos x="179406" y="236809"/>
                </a:cxn>
                <a:cxn ang="0">
                  <a:pos x="34479" y="236809"/>
                </a:cxn>
                <a:cxn ang="0">
                  <a:pos x="3098" y="204259"/>
                </a:cxn>
                <a:cxn ang="0">
                  <a:pos x="3098" y="65723"/>
                </a:cxn>
                <a:cxn ang="0">
                  <a:pos x="41912" y="65723"/>
                </a:cxn>
                <a:cxn ang="0">
                  <a:pos x="41912" y="193411"/>
                </a:cxn>
                <a:cxn ang="0">
                  <a:pos x="56362" y="212189"/>
                </a:cxn>
                <a:cxn ang="0">
                  <a:pos x="76594" y="212604"/>
                </a:cxn>
                <a:cxn ang="0">
                  <a:pos x="76594" y="30254"/>
                </a:cxn>
                <a:cxn ang="0">
                  <a:pos x="3098" y="30254"/>
                </a:cxn>
                <a:cxn ang="0">
                  <a:pos x="3098" y="3128"/>
                </a:cxn>
              </a:cxnLst>
              <a:rect l="0" t="0" r="0" b="0"/>
              <a:pathLst>
                <a:path w="180840" h="234270">
                  <a:moveTo>
                    <a:pt x="3083" y="3083"/>
                  </a:moveTo>
                  <a:lnTo>
                    <a:pt x="178580" y="3083"/>
                  </a:lnTo>
                  <a:lnTo>
                    <a:pt x="178580" y="29798"/>
                  </a:lnTo>
                  <a:lnTo>
                    <a:pt x="116519" y="29798"/>
                  </a:lnTo>
                  <a:lnTo>
                    <a:pt x="116519" y="99668"/>
                  </a:lnTo>
                  <a:lnTo>
                    <a:pt x="178580" y="99668"/>
                  </a:lnTo>
                  <a:lnTo>
                    <a:pt x="178580" y="128438"/>
                  </a:lnTo>
                  <a:lnTo>
                    <a:pt x="116519" y="128438"/>
                  </a:lnTo>
                  <a:lnTo>
                    <a:pt x="116519" y="207349"/>
                  </a:lnTo>
                  <a:lnTo>
                    <a:pt x="178580" y="207349"/>
                  </a:lnTo>
                  <a:lnTo>
                    <a:pt x="178580" y="233243"/>
                  </a:lnTo>
                  <a:lnTo>
                    <a:pt x="34319" y="233243"/>
                  </a:lnTo>
                  <a:cubicBezTo>
                    <a:pt x="34319" y="233243"/>
                    <a:pt x="3905" y="229954"/>
                    <a:pt x="3083" y="201184"/>
                  </a:cubicBezTo>
                  <a:lnTo>
                    <a:pt x="3083" y="64733"/>
                  </a:lnTo>
                  <a:lnTo>
                    <a:pt x="41717" y="64733"/>
                  </a:lnTo>
                  <a:lnTo>
                    <a:pt x="41717" y="190499"/>
                  </a:lnTo>
                  <a:cubicBezTo>
                    <a:pt x="41717" y="190499"/>
                    <a:pt x="40073" y="208994"/>
                    <a:pt x="56102" y="208994"/>
                  </a:cubicBezTo>
                  <a:lnTo>
                    <a:pt x="76241" y="209404"/>
                  </a:lnTo>
                  <a:lnTo>
                    <a:pt x="76241" y="29798"/>
                  </a:lnTo>
                  <a:lnTo>
                    <a:pt x="3083" y="29798"/>
                  </a:lnTo>
                  <a:lnTo>
                    <a:pt x="3083" y="3083"/>
                  </a:lnTo>
                  <a:close/>
                </a:path>
              </a:pathLst>
            </a:custGeom>
            <a:solidFill>
              <a:srgbClr val="3E3A39"/>
            </a:solidFill>
            <a:ln w="9525">
              <a:noFill/>
            </a:ln>
          </p:spPr>
          <p:txBody>
            <a:bodyPr/>
            <a:lstStyle/>
            <a:p>
              <a:endParaRPr lang="zh-CN" altLang="en-US"/>
            </a:p>
          </p:txBody>
        </p:sp>
        <p:sp>
          <p:nvSpPr>
            <p:cNvPr id="7180" name="任意多边形: 形状 11"/>
            <p:cNvSpPr/>
            <p:nvPr/>
          </p:nvSpPr>
          <p:spPr>
            <a:xfrm>
              <a:off x="10864578" y="326644"/>
              <a:ext cx="147664" cy="242920"/>
            </a:xfrm>
            <a:custGeom>
              <a:avLst/>
              <a:gdLst/>
              <a:ahLst/>
              <a:cxnLst>
                <a:cxn ang="0">
                  <a:pos x="3053" y="10986"/>
                </a:cxn>
                <a:cxn ang="0">
                  <a:pos x="100709" y="10986"/>
                </a:cxn>
                <a:cxn ang="0">
                  <a:pos x="108034" y="3109"/>
                </a:cxn>
                <a:cxn ang="0">
                  <a:pos x="145875" y="3109"/>
                </a:cxn>
                <a:cxn ang="0">
                  <a:pos x="113322" y="36283"/>
                </a:cxn>
                <a:cxn ang="0">
                  <a:pos x="93384" y="36283"/>
                </a:cxn>
                <a:cxn ang="0">
                  <a:pos x="93384" y="61577"/>
                </a:cxn>
                <a:cxn ang="0">
                  <a:pos x="145875" y="61577"/>
                </a:cxn>
                <a:cxn ang="0">
                  <a:pos x="145875" y="88943"/>
                </a:cxn>
                <a:cxn ang="0">
                  <a:pos x="93384" y="88943"/>
                </a:cxn>
                <a:cxn ang="0">
                  <a:pos x="93384" y="243610"/>
                </a:cxn>
                <a:cxn ang="0">
                  <a:pos x="55950" y="243610"/>
                </a:cxn>
                <a:cxn ang="0">
                  <a:pos x="55950" y="89359"/>
                </a:cxn>
                <a:cxn ang="0">
                  <a:pos x="3458" y="89359"/>
                </a:cxn>
                <a:cxn ang="0">
                  <a:pos x="3458" y="62405"/>
                </a:cxn>
                <a:cxn ang="0">
                  <a:pos x="55950" y="62405"/>
                </a:cxn>
                <a:cxn ang="0">
                  <a:pos x="55950" y="37111"/>
                </a:cxn>
                <a:cxn ang="0">
                  <a:pos x="3458" y="37111"/>
                </a:cxn>
                <a:cxn ang="0">
                  <a:pos x="3458" y="10986"/>
                </a:cxn>
              </a:cxnLst>
              <a:rect l="0" t="0" r="0" b="0"/>
              <a:pathLst>
                <a:path w="147960" h="242490">
                  <a:moveTo>
                    <a:pt x="3083" y="10891"/>
                  </a:moveTo>
                  <a:lnTo>
                    <a:pt x="101723" y="10891"/>
                  </a:lnTo>
                  <a:cubicBezTo>
                    <a:pt x="101723" y="10891"/>
                    <a:pt x="109121" y="12124"/>
                    <a:pt x="109121" y="3083"/>
                  </a:cubicBezTo>
                  <a:lnTo>
                    <a:pt x="147343" y="3083"/>
                  </a:lnTo>
                  <a:cubicBezTo>
                    <a:pt x="147343" y="3083"/>
                    <a:pt x="153098" y="35552"/>
                    <a:pt x="114463" y="35963"/>
                  </a:cubicBezTo>
                  <a:lnTo>
                    <a:pt x="94324" y="35963"/>
                  </a:lnTo>
                  <a:lnTo>
                    <a:pt x="94324" y="61034"/>
                  </a:lnTo>
                  <a:lnTo>
                    <a:pt x="147343" y="61034"/>
                  </a:lnTo>
                  <a:lnTo>
                    <a:pt x="147343" y="88159"/>
                  </a:lnTo>
                  <a:lnTo>
                    <a:pt x="94324" y="88159"/>
                  </a:lnTo>
                  <a:lnTo>
                    <a:pt x="94324" y="241462"/>
                  </a:lnTo>
                  <a:lnTo>
                    <a:pt x="56513" y="241462"/>
                  </a:lnTo>
                  <a:lnTo>
                    <a:pt x="56513" y="88571"/>
                  </a:lnTo>
                  <a:lnTo>
                    <a:pt x="3493" y="88571"/>
                  </a:lnTo>
                  <a:lnTo>
                    <a:pt x="3493" y="61855"/>
                  </a:lnTo>
                  <a:lnTo>
                    <a:pt x="56513" y="61855"/>
                  </a:lnTo>
                  <a:lnTo>
                    <a:pt x="56513" y="36784"/>
                  </a:lnTo>
                  <a:lnTo>
                    <a:pt x="3493" y="36784"/>
                  </a:lnTo>
                  <a:lnTo>
                    <a:pt x="3493" y="10891"/>
                  </a:lnTo>
                  <a:lnTo>
                    <a:pt x="3083" y="10891"/>
                  </a:lnTo>
                  <a:close/>
                </a:path>
              </a:pathLst>
            </a:custGeom>
            <a:solidFill>
              <a:srgbClr val="3E3A39"/>
            </a:solidFill>
            <a:ln w="9525">
              <a:noFill/>
            </a:ln>
          </p:spPr>
          <p:txBody>
            <a:bodyPr/>
            <a:lstStyle/>
            <a:p>
              <a:endParaRPr lang="zh-CN" altLang="en-US"/>
            </a:p>
          </p:txBody>
        </p:sp>
        <p:sp>
          <p:nvSpPr>
            <p:cNvPr id="7181" name="任意多边形: 形状 12"/>
            <p:cNvSpPr/>
            <p:nvPr/>
          </p:nvSpPr>
          <p:spPr>
            <a:xfrm>
              <a:off x="10859815" y="425082"/>
              <a:ext cx="49221" cy="142894"/>
            </a:xfrm>
            <a:custGeom>
              <a:avLst/>
              <a:gdLst/>
              <a:ahLst/>
              <a:cxnLst>
                <a:cxn ang="0">
                  <a:pos x="12411" y="2983"/>
                </a:cxn>
                <a:cxn ang="0">
                  <a:pos x="46183" y="2983"/>
                </a:cxn>
                <a:cxn ang="0">
                  <a:pos x="46183" y="94015"/>
                </a:cxn>
                <a:cxn ang="0">
                  <a:pos x="29092" y="139333"/>
                </a:cxn>
                <a:cxn ang="0">
                  <a:pos x="3053" y="139333"/>
                </a:cxn>
                <a:cxn ang="0">
                  <a:pos x="12004" y="96797"/>
                </a:cxn>
                <a:cxn ang="0">
                  <a:pos x="12004" y="2983"/>
                </a:cxn>
              </a:cxnLst>
              <a:rect l="0" t="0" r="0" b="0"/>
              <a:pathLst>
                <a:path w="49320" h="143850">
                  <a:moveTo>
                    <a:pt x="12536" y="3083"/>
                  </a:moveTo>
                  <a:lnTo>
                    <a:pt x="46649" y="3083"/>
                  </a:lnTo>
                  <a:lnTo>
                    <a:pt x="46649" y="97202"/>
                  </a:lnTo>
                  <a:cubicBezTo>
                    <a:pt x="46649" y="97202"/>
                    <a:pt x="47059" y="143645"/>
                    <a:pt x="29387" y="144056"/>
                  </a:cubicBezTo>
                  <a:cubicBezTo>
                    <a:pt x="11714" y="144056"/>
                    <a:pt x="3083" y="144056"/>
                    <a:pt x="3083" y="144056"/>
                  </a:cubicBezTo>
                  <a:cubicBezTo>
                    <a:pt x="3083" y="144056"/>
                    <a:pt x="12124" y="126794"/>
                    <a:pt x="12124" y="100079"/>
                  </a:cubicBezTo>
                  <a:lnTo>
                    <a:pt x="12124" y="3083"/>
                  </a:lnTo>
                  <a:lnTo>
                    <a:pt x="12536" y="3083"/>
                  </a:lnTo>
                  <a:close/>
                </a:path>
              </a:pathLst>
            </a:custGeom>
            <a:solidFill>
              <a:srgbClr val="3E3A39"/>
            </a:solidFill>
            <a:ln w="9525">
              <a:noFill/>
            </a:ln>
          </p:spPr>
          <p:txBody>
            <a:bodyPr/>
            <a:lstStyle/>
            <a:p>
              <a:endParaRPr lang="zh-CN" altLang="en-US"/>
            </a:p>
          </p:txBody>
        </p:sp>
        <p:sp>
          <p:nvSpPr>
            <p:cNvPr id="7182" name="任意多边形: 形状 13"/>
            <p:cNvSpPr/>
            <p:nvPr/>
          </p:nvSpPr>
          <p:spPr>
            <a:xfrm>
              <a:off x="10969371" y="425082"/>
              <a:ext cx="44458" cy="142894"/>
            </a:xfrm>
            <a:custGeom>
              <a:avLst/>
              <a:gdLst/>
              <a:ahLst/>
              <a:cxnLst>
                <a:cxn ang="0">
                  <a:pos x="2835" y="2983"/>
                </a:cxn>
                <a:cxn ang="0">
                  <a:pos x="32691" y="2983"/>
                </a:cxn>
                <a:cxn ang="0">
                  <a:pos x="32691" y="98785"/>
                </a:cxn>
                <a:cxn ang="0">
                  <a:pos x="41763" y="139333"/>
                </a:cxn>
                <a:cxn ang="0">
                  <a:pos x="13416" y="139333"/>
                </a:cxn>
                <a:cxn ang="0">
                  <a:pos x="2835" y="100773"/>
                </a:cxn>
                <a:cxn ang="0">
                  <a:pos x="2835" y="2983"/>
                </a:cxn>
              </a:cxnLst>
              <a:rect l="0" t="0" r="0" b="0"/>
              <a:pathLst>
                <a:path w="45210" h="143850">
                  <a:moveTo>
                    <a:pt x="3083" y="3083"/>
                  </a:moveTo>
                  <a:lnTo>
                    <a:pt x="35551" y="3083"/>
                  </a:lnTo>
                  <a:lnTo>
                    <a:pt x="35551" y="102134"/>
                  </a:lnTo>
                  <a:cubicBezTo>
                    <a:pt x="35551" y="102134"/>
                    <a:pt x="37196" y="144056"/>
                    <a:pt x="45416" y="144056"/>
                  </a:cubicBezTo>
                  <a:lnTo>
                    <a:pt x="14591" y="144056"/>
                  </a:lnTo>
                  <a:cubicBezTo>
                    <a:pt x="14591" y="144056"/>
                    <a:pt x="3493" y="128026"/>
                    <a:pt x="3083" y="104189"/>
                  </a:cubicBezTo>
                  <a:lnTo>
                    <a:pt x="3083" y="3083"/>
                  </a:lnTo>
                  <a:close/>
                </a:path>
              </a:pathLst>
            </a:custGeom>
            <a:solidFill>
              <a:srgbClr val="3E3A39"/>
            </a:solidFill>
            <a:ln w="9525">
              <a:noFill/>
            </a:ln>
          </p:spPr>
          <p:txBody>
            <a:bodyPr/>
            <a:lstStyle/>
            <a:p>
              <a:endParaRPr lang="zh-CN" altLang="en-US"/>
            </a:p>
          </p:txBody>
        </p:sp>
        <p:sp>
          <p:nvSpPr>
            <p:cNvPr id="7183" name="任意多边形: 形状 14"/>
            <p:cNvSpPr/>
            <p:nvPr/>
          </p:nvSpPr>
          <p:spPr>
            <a:xfrm>
              <a:off x="11020180" y="334582"/>
              <a:ext cx="115908" cy="234982"/>
            </a:xfrm>
            <a:custGeom>
              <a:avLst/>
              <a:gdLst/>
              <a:ahLst/>
              <a:cxnLst>
                <a:cxn ang="0">
                  <a:pos x="116085" y="205513"/>
                </a:cxn>
                <a:cxn ang="0">
                  <a:pos x="116085" y="3128"/>
                </a:cxn>
                <a:cxn ang="0">
                  <a:pos x="3195" y="3128"/>
                </a:cxn>
                <a:cxn ang="0">
                  <a:pos x="3195" y="237226"/>
                </a:cxn>
                <a:cxn ang="0">
                  <a:pos x="82431" y="237226"/>
                </a:cxn>
                <a:cxn ang="0">
                  <a:pos x="116085" y="205513"/>
                </a:cxn>
                <a:cxn ang="0">
                  <a:pos x="67521" y="213858"/>
                </a:cxn>
                <a:cxn ang="0">
                  <a:pos x="37701" y="213858"/>
                </a:cxn>
                <a:cxn ang="0">
                  <a:pos x="37701" y="28167"/>
                </a:cxn>
                <a:cxn ang="0">
                  <a:pos x="79448" y="28167"/>
                </a:cxn>
                <a:cxn ang="0">
                  <a:pos x="79448" y="198001"/>
                </a:cxn>
                <a:cxn ang="0">
                  <a:pos x="67521" y="213858"/>
                </a:cxn>
              </a:cxnLst>
              <a:rect l="0" t="0" r="0" b="0"/>
              <a:pathLst>
                <a:path w="115080" h="234270">
                  <a:moveTo>
                    <a:pt x="111998" y="202418"/>
                  </a:moveTo>
                  <a:lnTo>
                    <a:pt x="111998" y="3083"/>
                  </a:lnTo>
                  <a:lnTo>
                    <a:pt x="3083" y="3083"/>
                  </a:lnTo>
                  <a:lnTo>
                    <a:pt x="3083" y="233654"/>
                  </a:lnTo>
                  <a:lnTo>
                    <a:pt x="79529" y="233654"/>
                  </a:lnTo>
                  <a:cubicBezTo>
                    <a:pt x="115286" y="233243"/>
                    <a:pt x="111998" y="202418"/>
                    <a:pt x="111998" y="202418"/>
                  </a:cubicBezTo>
                  <a:close/>
                  <a:moveTo>
                    <a:pt x="65144" y="210638"/>
                  </a:moveTo>
                  <a:lnTo>
                    <a:pt x="36374" y="210638"/>
                  </a:lnTo>
                  <a:lnTo>
                    <a:pt x="36374" y="27743"/>
                  </a:lnTo>
                  <a:lnTo>
                    <a:pt x="76651" y="27743"/>
                  </a:lnTo>
                  <a:lnTo>
                    <a:pt x="76651" y="195019"/>
                  </a:lnTo>
                  <a:cubicBezTo>
                    <a:pt x="77063" y="195019"/>
                    <a:pt x="79118" y="209816"/>
                    <a:pt x="65144" y="210638"/>
                  </a:cubicBezTo>
                  <a:close/>
                </a:path>
              </a:pathLst>
            </a:custGeom>
            <a:solidFill>
              <a:srgbClr val="3E3A39"/>
            </a:solidFill>
            <a:ln w="9525">
              <a:noFill/>
            </a:ln>
          </p:spPr>
          <p:txBody>
            <a:bodyPr/>
            <a:lstStyle/>
            <a:p>
              <a:endParaRPr lang="zh-CN" altLang="en-US"/>
            </a:p>
          </p:txBody>
        </p:sp>
        <p:sp>
          <p:nvSpPr>
            <p:cNvPr id="7184" name="任意多边形: 形状 15"/>
            <p:cNvSpPr/>
            <p:nvPr/>
          </p:nvSpPr>
          <p:spPr>
            <a:xfrm>
              <a:off x="11155142" y="326644"/>
              <a:ext cx="93678" cy="242920"/>
            </a:xfrm>
            <a:custGeom>
              <a:avLst/>
              <a:gdLst/>
              <a:ahLst/>
              <a:cxnLst>
                <a:cxn ang="0">
                  <a:pos x="40263" y="3109"/>
                </a:cxn>
                <a:cxn ang="0">
                  <a:pos x="68938" y="3109"/>
                </a:cxn>
                <a:cxn ang="0">
                  <a:pos x="68938" y="30891"/>
                </a:cxn>
                <a:cxn ang="0">
                  <a:pos x="90934" y="30891"/>
                </a:cxn>
                <a:cxn ang="0">
                  <a:pos x="90934" y="61991"/>
                </a:cxn>
                <a:cxn ang="0">
                  <a:pos x="68938" y="61991"/>
                </a:cxn>
                <a:cxn ang="0">
                  <a:pos x="68938" y="101383"/>
                </a:cxn>
                <a:cxn ang="0">
                  <a:pos x="90934" y="91847"/>
                </a:cxn>
                <a:cxn ang="0">
                  <a:pos x="90934" y="119214"/>
                </a:cxn>
                <a:cxn ang="0">
                  <a:pos x="68938" y="133726"/>
                </a:cxn>
                <a:cxn ang="0">
                  <a:pos x="68938" y="205048"/>
                </a:cxn>
                <a:cxn ang="0">
                  <a:pos x="36335" y="243610"/>
                </a:cxn>
                <a:cxn ang="0">
                  <a:pos x="13552" y="243610"/>
                </a:cxn>
                <a:cxn ang="0">
                  <a:pos x="13552" y="212926"/>
                </a:cxn>
                <a:cxn ang="0">
                  <a:pos x="40263" y="200902"/>
                </a:cxn>
                <a:cxn ang="0">
                  <a:pos x="40263" y="151144"/>
                </a:cxn>
                <a:cxn ang="0">
                  <a:pos x="2946" y="160678"/>
                </a:cxn>
                <a:cxn ang="0">
                  <a:pos x="2946" y="131653"/>
                </a:cxn>
                <a:cxn ang="0">
                  <a:pos x="40263" y="116312"/>
                </a:cxn>
                <a:cxn ang="0">
                  <a:pos x="40263" y="61991"/>
                </a:cxn>
                <a:cxn ang="0">
                  <a:pos x="2946" y="61991"/>
                </a:cxn>
                <a:cxn ang="0">
                  <a:pos x="2946" y="30891"/>
                </a:cxn>
                <a:cxn ang="0">
                  <a:pos x="40263" y="30891"/>
                </a:cxn>
                <a:cxn ang="0">
                  <a:pos x="40263" y="3109"/>
                </a:cxn>
              </a:cxnLst>
              <a:rect l="0" t="0" r="0" b="0"/>
              <a:pathLst>
                <a:path w="94530" h="242490">
                  <a:moveTo>
                    <a:pt x="42128" y="3083"/>
                  </a:moveTo>
                  <a:lnTo>
                    <a:pt x="72130" y="3083"/>
                  </a:lnTo>
                  <a:lnTo>
                    <a:pt x="72130" y="30619"/>
                  </a:lnTo>
                  <a:lnTo>
                    <a:pt x="95146" y="30619"/>
                  </a:lnTo>
                  <a:lnTo>
                    <a:pt x="95146" y="61444"/>
                  </a:lnTo>
                  <a:lnTo>
                    <a:pt x="72130" y="61444"/>
                  </a:lnTo>
                  <a:lnTo>
                    <a:pt x="72130" y="100489"/>
                  </a:lnTo>
                  <a:lnTo>
                    <a:pt x="95146" y="91037"/>
                  </a:lnTo>
                  <a:lnTo>
                    <a:pt x="95146" y="118162"/>
                  </a:lnTo>
                  <a:lnTo>
                    <a:pt x="72130" y="132547"/>
                  </a:lnTo>
                  <a:lnTo>
                    <a:pt x="72130" y="203240"/>
                  </a:lnTo>
                  <a:cubicBezTo>
                    <a:pt x="72130" y="203240"/>
                    <a:pt x="73775" y="241873"/>
                    <a:pt x="38018" y="241462"/>
                  </a:cubicBezTo>
                  <a:lnTo>
                    <a:pt x="14180" y="241462"/>
                  </a:lnTo>
                  <a:lnTo>
                    <a:pt x="14180" y="211048"/>
                  </a:lnTo>
                  <a:cubicBezTo>
                    <a:pt x="14180" y="211048"/>
                    <a:pt x="42128" y="215158"/>
                    <a:pt x="42128" y="199130"/>
                  </a:cubicBezTo>
                  <a:lnTo>
                    <a:pt x="42128" y="149810"/>
                  </a:lnTo>
                  <a:cubicBezTo>
                    <a:pt x="42128" y="149810"/>
                    <a:pt x="22400" y="159262"/>
                    <a:pt x="3083" y="159262"/>
                  </a:cubicBezTo>
                  <a:lnTo>
                    <a:pt x="3083" y="130492"/>
                  </a:lnTo>
                  <a:cubicBezTo>
                    <a:pt x="3083" y="130492"/>
                    <a:pt x="42128" y="121862"/>
                    <a:pt x="42128" y="115286"/>
                  </a:cubicBezTo>
                  <a:lnTo>
                    <a:pt x="42128" y="61444"/>
                  </a:lnTo>
                  <a:lnTo>
                    <a:pt x="3083" y="61444"/>
                  </a:lnTo>
                  <a:lnTo>
                    <a:pt x="3083" y="30619"/>
                  </a:lnTo>
                  <a:lnTo>
                    <a:pt x="42128" y="30619"/>
                  </a:lnTo>
                  <a:lnTo>
                    <a:pt x="42128" y="3083"/>
                  </a:lnTo>
                  <a:close/>
                </a:path>
              </a:pathLst>
            </a:custGeom>
            <a:solidFill>
              <a:srgbClr val="3E3A39"/>
            </a:solidFill>
            <a:ln w="9525">
              <a:noFill/>
            </a:ln>
          </p:spPr>
          <p:txBody>
            <a:bodyPr/>
            <a:lstStyle/>
            <a:p>
              <a:endParaRPr lang="zh-CN" altLang="en-US"/>
            </a:p>
          </p:txBody>
        </p:sp>
        <p:sp>
          <p:nvSpPr>
            <p:cNvPr id="7185" name="任意多边形: 形状 16"/>
            <p:cNvSpPr/>
            <p:nvPr/>
          </p:nvSpPr>
          <p:spPr>
            <a:xfrm>
              <a:off x="11251996" y="339345"/>
              <a:ext cx="171480" cy="49219"/>
            </a:xfrm>
            <a:custGeom>
              <a:avLst/>
              <a:gdLst/>
              <a:ahLst/>
              <a:cxnLst>
                <a:cxn ang="0">
                  <a:pos x="139758" y="3053"/>
                </a:cxn>
                <a:cxn ang="0">
                  <a:pos x="29224" y="3053"/>
                </a:cxn>
                <a:cxn ang="0">
                  <a:pos x="2983" y="29900"/>
                </a:cxn>
                <a:cxn ang="0">
                  <a:pos x="2983" y="48613"/>
                </a:cxn>
                <a:cxn ang="0">
                  <a:pos x="5765" y="48613"/>
                </a:cxn>
                <a:cxn ang="0">
                  <a:pos x="30018" y="48613"/>
                </a:cxn>
                <a:cxn ang="0">
                  <a:pos x="30018" y="39664"/>
                </a:cxn>
                <a:cxn ang="0">
                  <a:pos x="38767" y="30714"/>
                </a:cxn>
                <a:cxn ang="0">
                  <a:pos x="129818" y="30714"/>
                </a:cxn>
                <a:cxn ang="0">
                  <a:pos x="138567" y="39664"/>
                </a:cxn>
                <a:cxn ang="0">
                  <a:pos x="138567" y="48613"/>
                </a:cxn>
                <a:cxn ang="0">
                  <a:pos x="166399" y="48613"/>
                </a:cxn>
                <a:cxn ang="0">
                  <a:pos x="166399" y="29900"/>
                </a:cxn>
                <a:cxn ang="0">
                  <a:pos x="139758" y="3053"/>
                </a:cxn>
              </a:cxnLst>
              <a:rect l="0" t="0" r="0" b="0"/>
              <a:pathLst>
                <a:path w="172620" h="49320">
                  <a:moveTo>
                    <a:pt x="144466" y="3083"/>
                  </a:moveTo>
                  <a:lnTo>
                    <a:pt x="30209" y="3083"/>
                  </a:lnTo>
                  <a:cubicBezTo>
                    <a:pt x="15413" y="3083"/>
                    <a:pt x="3083" y="15413"/>
                    <a:pt x="3083" y="30208"/>
                  </a:cubicBezTo>
                  <a:lnTo>
                    <a:pt x="3083" y="49114"/>
                  </a:lnTo>
                  <a:cubicBezTo>
                    <a:pt x="3904" y="49114"/>
                    <a:pt x="5138" y="49114"/>
                    <a:pt x="5959" y="49114"/>
                  </a:cubicBezTo>
                  <a:lnTo>
                    <a:pt x="31030" y="49114"/>
                  </a:lnTo>
                  <a:lnTo>
                    <a:pt x="31030" y="40073"/>
                  </a:lnTo>
                  <a:cubicBezTo>
                    <a:pt x="31030" y="35140"/>
                    <a:pt x="35140" y="31030"/>
                    <a:pt x="40073" y="31030"/>
                  </a:cubicBezTo>
                  <a:lnTo>
                    <a:pt x="134191" y="31030"/>
                  </a:lnTo>
                  <a:cubicBezTo>
                    <a:pt x="139124" y="31030"/>
                    <a:pt x="143234" y="35140"/>
                    <a:pt x="143234" y="40073"/>
                  </a:cubicBezTo>
                  <a:lnTo>
                    <a:pt x="143234" y="49114"/>
                  </a:lnTo>
                  <a:lnTo>
                    <a:pt x="172004" y="49114"/>
                  </a:lnTo>
                  <a:lnTo>
                    <a:pt x="172004" y="30208"/>
                  </a:lnTo>
                  <a:cubicBezTo>
                    <a:pt x="171181" y="15001"/>
                    <a:pt x="159263" y="3083"/>
                    <a:pt x="144466" y="3083"/>
                  </a:cubicBezTo>
                  <a:close/>
                </a:path>
              </a:pathLst>
            </a:custGeom>
            <a:solidFill>
              <a:srgbClr val="3E3A39"/>
            </a:solidFill>
            <a:ln w="9525">
              <a:noFill/>
            </a:ln>
          </p:spPr>
          <p:txBody>
            <a:bodyPr/>
            <a:lstStyle/>
            <a:p>
              <a:endParaRPr lang="zh-CN" altLang="en-US"/>
            </a:p>
          </p:txBody>
        </p:sp>
        <p:sp>
          <p:nvSpPr>
            <p:cNvPr id="7186" name="任意多边形: 形状 17"/>
            <p:cNvSpPr/>
            <p:nvPr/>
          </p:nvSpPr>
          <p:spPr>
            <a:xfrm>
              <a:off x="11320271" y="325055"/>
              <a:ext cx="33343" cy="20641"/>
            </a:xfrm>
            <a:custGeom>
              <a:avLst/>
              <a:gdLst/>
              <a:ahLst/>
              <a:cxnLst>
                <a:cxn ang="0">
                  <a:pos x="3305" y="3153"/>
                </a:cxn>
                <a:cxn ang="0">
                  <a:pos x="35042" y="3153"/>
                </a:cxn>
                <a:cxn ang="0">
                  <a:pos x="35042" y="21220"/>
                </a:cxn>
                <a:cxn ang="0">
                  <a:pos x="3305" y="21220"/>
                </a:cxn>
              </a:cxnLst>
              <a:rect l="0" t="0" r="0" b="0"/>
              <a:pathLst>
                <a:path w="32880" h="20550">
                  <a:moveTo>
                    <a:pt x="3082" y="3083"/>
                  </a:moveTo>
                  <a:lnTo>
                    <a:pt x="32675" y="3083"/>
                  </a:lnTo>
                  <a:lnTo>
                    <a:pt x="32675" y="20756"/>
                  </a:lnTo>
                  <a:lnTo>
                    <a:pt x="3082" y="20756"/>
                  </a:lnTo>
                  <a:lnTo>
                    <a:pt x="3082" y="3083"/>
                  </a:lnTo>
                  <a:close/>
                </a:path>
              </a:pathLst>
            </a:custGeom>
            <a:solidFill>
              <a:srgbClr val="3E3A39"/>
            </a:solidFill>
            <a:ln w="9525">
              <a:noFill/>
            </a:ln>
          </p:spPr>
          <p:txBody>
            <a:bodyPr/>
            <a:lstStyle/>
            <a:p>
              <a:endParaRPr lang="zh-CN" altLang="en-US"/>
            </a:p>
          </p:txBody>
        </p:sp>
        <p:sp>
          <p:nvSpPr>
            <p:cNvPr id="7187" name="任意多边形: 形状 18"/>
            <p:cNvSpPr/>
            <p:nvPr/>
          </p:nvSpPr>
          <p:spPr>
            <a:xfrm>
              <a:off x="11250408" y="385389"/>
              <a:ext cx="74625" cy="61921"/>
            </a:xfrm>
            <a:custGeom>
              <a:avLst/>
              <a:gdLst/>
              <a:ahLst/>
              <a:cxnLst>
                <a:cxn ang="0">
                  <a:pos x="41421" y="3153"/>
                </a:cxn>
                <a:cxn ang="0">
                  <a:pos x="75329" y="3153"/>
                </a:cxn>
                <a:cxn ang="0">
                  <a:pos x="3220" y="61547"/>
                </a:cxn>
                <a:cxn ang="0">
                  <a:pos x="3220" y="30459"/>
                </a:cxn>
                <a:cxn ang="0">
                  <a:pos x="41421" y="3153"/>
                </a:cxn>
              </a:cxnLst>
              <a:rect l="0" t="0" r="0" b="0"/>
              <a:pathLst>
                <a:path w="73980" h="61650">
                  <a:moveTo>
                    <a:pt x="39661" y="3083"/>
                  </a:moveTo>
                  <a:lnTo>
                    <a:pt x="72130" y="3083"/>
                  </a:lnTo>
                  <a:cubicBezTo>
                    <a:pt x="72130" y="3083"/>
                    <a:pt x="63910" y="59801"/>
                    <a:pt x="3083" y="60212"/>
                  </a:cubicBezTo>
                  <a:lnTo>
                    <a:pt x="3083" y="29798"/>
                  </a:lnTo>
                  <a:cubicBezTo>
                    <a:pt x="3494" y="29386"/>
                    <a:pt x="34730" y="30209"/>
                    <a:pt x="39661" y="3083"/>
                  </a:cubicBezTo>
                  <a:close/>
                </a:path>
              </a:pathLst>
            </a:custGeom>
            <a:solidFill>
              <a:srgbClr val="3E3A39"/>
            </a:solidFill>
            <a:ln w="9525">
              <a:noFill/>
            </a:ln>
          </p:spPr>
          <p:txBody>
            <a:bodyPr/>
            <a:lstStyle/>
            <a:p>
              <a:endParaRPr lang="zh-CN" altLang="en-US"/>
            </a:p>
          </p:txBody>
        </p:sp>
        <p:sp>
          <p:nvSpPr>
            <p:cNvPr id="7188" name="任意多边形: 形状 19"/>
            <p:cNvSpPr/>
            <p:nvPr/>
          </p:nvSpPr>
          <p:spPr>
            <a:xfrm>
              <a:off x="11350438" y="385389"/>
              <a:ext cx="74626" cy="61921"/>
            </a:xfrm>
            <a:custGeom>
              <a:avLst/>
              <a:gdLst/>
              <a:ahLst/>
              <a:cxnLst>
                <a:cxn ang="0">
                  <a:pos x="37131" y="3153"/>
                </a:cxn>
                <a:cxn ang="0">
                  <a:pos x="3220" y="3153"/>
                </a:cxn>
                <a:cxn ang="0">
                  <a:pos x="75335" y="61547"/>
                </a:cxn>
                <a:cxn ang="0">
                  <a:pos x="75335" y="30459"/>
                </a:cxn>
                <a:cxn ang="0">
                  <a:pos x="37131" y="3153"/>
                </a:cxn>
              </a:cxnLst>
              <a:rect l="0" t="0" r="0" b="0"/>
              <a:pathLst>
                <a:path w="73980" h="61650">
                  <a:moveTo>
                    <a:pt x="35552" y="3083"/>
                  </a:moveTo>
                  <a:lnTo>
                    <a:pt x="3083" y="3083"/>
                  </a:lnTo>
                  <a:cubicBezTo>
                    <a:pt x="3083" y="3083"/>
                    <a:pt x="11303" y="59801"/>
                    <a:pt x="72131" y="60212"/>
                  </a:cubicBezTo>
                  <a:lnTo>
                    <a:pt x="72131" y="29798"/>
                  </a:lnTo>
                  <a:cubicBezTo>
                    <a:pt x="71720" y="29386"/>
                    <a:pt x="40484" y="30209"/>
                    <a:pt x="35552" y="3083"/>
                  </a:cubicBezTo>
                  <a:close/>
                </a:path>
              </a:pathLst>
            </a:custGeom>
            <a:solidFill>
              <a:srgbClr val="3E3A39"/>
            </a:solidFill>
            <a:ln w="9525">
              <a:noFill/>
            </a:ln>
          </p:spPr>
          <p:txBody>
            <a:bodyPr/>
            <a:lstStyle/>
            <a:p>
              <a:endParaRPr lang="zh-CN" altLang="en-US"/>
            </a:p>
          </p:txBody>
        </p:sp>
        <p:sp>
          <p:nvSpPr>
            <p:cNvPr id="7189" name="任意多边形: 形状 20"/>
            <p:cNvSpPr/>
            <p:nvPr/>
          </p:nvSpPr>
          <p:spPr>
            <a:xfrm>
              <a:off x="11251996" y="456836"/>
              <a:ext cx="171480" cy="114316"/>
            </a:xfrm>
            <a:custGeom>
              <a:avLst/>
              <a:gdLst/>
              <a:ahLst/>
              <a:cxnLst>
                <a:cxn ang="0">
                  <a:pos x="2983" y="2983"/>
                </a:cxn>
                <a:cxn ang="0">
                  <a:pos x="165603" y="2983"/>
                </a:cxn>
                <a:cxn ang="0">
                  <a:pos x="165603" y="29218"/>
                </a:cxn>
                <a:cxn ang="0">
                  <a:pos x="99203" y="29218"/>
                </a:cxn>
                <a:cxn ang="0">
                  <a:pos x="99203" y="77720"/>
                </a:cxn>
                <a:cxn ang="0">
                  <a:pos x="165603" y="77720"/>
                </a:cxn>
                <a:cxn ang="0">
                  <a:pos x="165603" y="108726"/>
                </a:cxn>
                <a:cxn ang="0">
                  <a:pos x="2983" y="108726"/>
                </a:cxn>
                <a:cxn ang="0">
                  <a:pos x="2983" y="77720"/>
                </a:cxn>
                <a:cxn ang="0">
                  <a:pos x="69780" y="77720"/>
                </a:cxn>
                <a:cxn ang="0">
                  <a:pos x="69780" y="29218"/>
                </a:cxn>
                <a:cxn ang="0">
                  <a:pos x="2983" y="29218"/>
                </a:cxn>
              </a:cxnLst>
              <a:rect l="0" t="0" r="0" b="0"/>
              <a:pathLst>
                <a:path w="172620" h="115080">
                  <a:moveTo>
                    <a:pt x="3083" y="3083"/>
                  </a:moveTo>
                  <a:lnTo>
                    <a:pt x="171181" y="3083"/>
                  </a:lnTo>
                  <a:lnTo>
                    <a:pt x="171181" y="30208"/>
                  </a:lnTo>
                  <a:lnTo>
                    <a:pt x="102544" y="30208"/>
                  </a:lnTo>
                  <a:lnTo>
                    <a:pt x="102544" y="80351"/>
                  </a:lnTo>
                  <a:lnTo>
                    <a:pt x="171181" y="80351"/>
                  </a:lnTo>
                  <a:lnTo>
                    <a:pt x="171181" y="112408"/>
                  </a:lnTo>
                  <a:lnTo>
                    <a:pt x="3083" y="112408"/>
                  </a:lnTo>
                  <a:lnTo>
                    <a:pt x="3083" y="80351"/>
                  </a:lnTo>
                  <a:lnTo>
                    <a:pt x="72130" y="80351"/>
                  </a:lnTo>
                  <a:lnTo>
                    <a:pt x="72130" y="30208"/>
                  </a:lnTo>
                  <a:lnTo>
                    <a:pt x="3083" y="30208"/>
                  </a:lnTo>
                  <a:lnTo>
                    <a:pt x="3083" y="3083"/>
                  </a:lnTo>
                  <a:close/>
                </a:path>
              </a:pathLst>
            </a:custGeom>
            <a:solidFill>
              <a:srgbClr val="3E3A39"/>
            </a:solidFill>
            <a:ln w="9525">
              <a:noFill/>
            </a:ln>
          </p:spPr>
          <p:txBody>
            <a:bodyPr/>
            <a:lstStyle/>
            <a:p>
              <a:endParaRPr lang="zh-CN" altLang="en-US"/>
            </a:p>
          </p:txBody>
        </p:sp>
        <p:sp>
          <p:nvSpPr>
            <p:cNvPr id="7190" name="任意多边形: 形状 21"/>
            <p:cNvSpPr/>
            <p:nvPr/>
          </p:nvSpPr>
          <p:spPr>
            <a:xfrm>
              <a:off x="11445705" y="326644"/>
              <a:ext cx="119084" cy="242920"/>
            </a:xfrm>
            <a:custGeom>
              <a:avLst/>
              <a:gdLst/>
              <a:ahLst/>
              <a:cxnLst>
                <a:cxn ang="0">
                  <a:pos x="82858" y="3138"/>
                </a:cxn>
                <a:cxn ang="0">
                  <a:pos x="41943" y="3138"/>
                </a:cxn>
                <a:cxn ang="0">
                  <a:pos x="12070" y="33821"/>
                </a:cxn>
                <a:cxn ang="0">
                  <a:pos x="12070" y="194707"/>
                </a:cxn>
                <a:cxn ang="0">
                  <a:pos x="3068" y="212952"/>
                </a:cxn>
                <a:cxn ang="0">
                  <a:pos x="3068" y="243637"/>
                </a:cxn>
                <a:cxn ang="0">
                  <a:pos x="43169" y="203830"/>
                </a:cxn>
                <a:cxn ang="0">
                  <a:pos x="43169" y="170657"/>
                </a:cxn>
                <a:cxn ang="0">
                  <a:pos x="86950" y="170657"/>
                </a:cxn>
                <a:cxn ang="0">
                  <a:pos x="86950" y="205073"/>
                </a:cxn>
                <a:cxn ang="0">
                  <a:pos x="80401" y="211708"/>
                </a:cxn>
                <a:cxn ang="0">
                  <a:pos x="71811" y="211708"/>
                </a:cxn>
                <a:cxn ang="0">
                  <a:pos x="71811" y="243637"/>
                </a:cxn>
                <a:cxn ang="0">
                  <a:pos x="92271" y="243637"/>
                </a:cxn>
                <a:cxn ang="0">
                  <a:pos x="116821" y="217928"/>
                </a:cxn>
                <a:cxn ang="0">
                  <a:pos x="116821" y="32576"/>
                </a:cxn>
                <a:cxn ang="0">
                  <a:pos x="82858" y="3138"/>
                </a:cxn>
                <a:cxn ang="0">
                  <a:pos x="87359" y="140388"/>
                </a:cxn>
                <a:cxn ang="0">
                  <a:pos x="42760" y="140388"/>
                </a:cxn>
                <a:cxn ang="0">
                  <a:pos x="42760" y="100995"/>
                </a:cxn>
                <a:cxn ang="0">
                  <a:pos x="87359" y="100995"/>
                </a:cxn>
                <a:cxn ang="0">
                  <a:pos x="87359" y="140388"/>
                </a:cxn>
                <a:cxn ang="0">
                  <a:pos x="87359" y="72798"/>
                </a:cxn>
                <a:cxn ang="0">
                  <a:pos x="42760" y="72798"/>
                </a:cxn>
                <a:cxn ang="0">
                  <a:pos x="42760" y="37967"/>
                </a:cxn>
                <a:cxn ang="0">
                  <a:pos x="47261" y="33406"/>
                </a:cxn>
                <a:cxn ang="0">
                  <a:pos x="82858" y="33406"/>
                </a:cxn>
                <a:cxn ang="0">
                  <a:pos x="87359" y="37967"/>
                </a:cxn>
                <a:cxn ang="0">
                  <a:pos x="87359" y="72798"/>
                </a:cxn>
              </a:cxnLst>
              <a:rect l="0" t="0" r="0" b="0"/>
              <a:pathLst>
                <a:path w="119190" h="242490">
                  <a:moveTo>
                    <a:pt x="83228" y="3108"/>
                  </a:moveTo>
                  <a:lnTo>
                    <a:pt x="42128" y="3108"/>
                  </a:lnTo>
                  <a:cubicBezTo>
                    <a:pt x="42128" y="3108"/>
                    <a:pt x="12125" y="1053"/>
                    <a:pt x="12125" y="33522"/>
                  </a:cubicBezTo>
                  <a:lnTo>
                    <a:pt x="12125" y="192990"/>
                  </a:lnTo>
                  <a:cubicBezTo>
                    <a:pt x="12125" y="192990"/>
                    <a:pt x="14180" y="210663"/>
                    <a:pt x="3083" y="211074"/>
                  </a:cubicBezTo>
                  <a:lnTo>
                    <a:pt x="3083" y="241488"/>
                  </a:lnTo>
                  <a:cubicBezTo>
                    <a:pt x="3083" y="241488"/>
                    <a:pt x="42539" y="234912"/>
                    <a:pt x="43361" y="202032"/>
                  </a:cubicBezTo>
                  <a:lnTo>
                    <a:pt x="43361" y="169152"/>
                  </a:lnTo>
                  <a:lnTo>
                    <a:pt x="87338" y="169152"/>
                  </a:lnTo>
                  <a:lnTo>
                    <a:pt x="87338" y="203265"/>
                  </a:lnTo>
                  <a:cubicBezTo>
                    <a:pt x="87338" y="203265"/>
                    <a:pt x="88160" y="209841"/>
                    <a:pt x="80761" y="209841"/>
                  </a:cubicBezTo>
                  <a:lnTo>
                    <a:pt x="72131" y="209841"/>
                  </a:lnTo>
                  <a:lnTo>
                    <a:pt x="72131" y="241488"/>
                  </a:lnTo>
                  <a:lnTo>
                    <a:pt x="92681" y="241488"/>
                  </a:lnTo>
                  <a:cubicBezTo>
                    <a:pt x="92681" y="241488"/>
                    <a:pt x="116930" y="243543"/>
                    <a:pt x="117341" y="216006"/>
                  </a:cubicBezTo>
                  <a:lnTo>
                    <a:pt x="117341" y="32289"/>
                  </a:lnTo>
                  <a:cubicBezTo>
                    <a:pt x="116930" y="32289"/>
                    <a:pt x="118985" y="3108"/>
                    <a:pt x="83228" y="3108"/>
                  </a:cubicBezTo>
                  <a:close/>
                  <a:moveTo>
                    <a:pt x="87749" y="139149"/>
                  </a:moveTo>
                  <a:lnTo>
                    <a:pt x="42950" y="139149"/>
                  </a:lnTo>
                  <a:lnTo>
                    <a:pt x="42950" y="100104"/>
                  </a:lnTo>
                  <a:lnTo>
                    <a:pt x="87749" y="100104"/>
                  </a:lnTo>
                  <a:lnTo>
                    <a:pt x="87749" y="139149"/>
                  </a:lnTo>
                  <a:close/>
                  <a:moveTo>
                    <a:pt x="87749" y="72156"/>
                  </a:moveTo>
                  <a:lnTo>
                    <a:pt x="42950" y="72156"/>
                  </a:lnTo>
                  <a:lnTo>
                    <a:pt x="42950" y="37632"/>
                  </a:lnTo>
                  <a:cubicBezTo>
                    <a:pt x="42950" y="35166"/>
                    <a:pt x="45005" y="33111"/>
                    <a:pt x="47471" y="33111"/>
                  </a:cubicBezTo>
                  <a:lnTo>
                    <a:pt x="83228" y="33111"/>
                  </a:lnTo>
                  <a:cubicBezTo>
                    <a:pt x="85694" y="33111"/>
                    <a:pt x="87749" y="35166"/>
                    <a:pt x="87749" y="37632"/>
                  </a:cubicBezTo>
                  <a:lnTo>
                    <a:pt x="87749" y="72156"/>
                  </a:lnTo>
                  <a:close/>
                </a:path>
              </a:pathLst>
            </a:custGeom>
            <a:solidFill>
              <a:srgbClr val="3E3A39"/>
            </a:solidFill>
            <a:ln w="9525">
              <a:noFill/>
            </a:ln>
          </p:spPr>
          <p:txBody>
            <a:bodyPr/>
            <a:lstStyle/>
            <a:p>
              <a:endParaRPr lang="zh-CN" altLang="en-US"/>
            </a:p>
          </p:txBody>
        </p:sp>
        <p:sp>
          <p:nvSpPr>
            <p:cNvPr id="7191" name="任意多边形: 形状 22"/>
            <p:cNvSpPr/>
            <p:nvPr/>
          </p:nvSpPr>
          <p:spPr>
            <a:xfrm>
              <a:off x="11571140" y="326644"/>
              <a:ext cx="144487" cy="98438"/>
            </a:xfrm>
            <a:custGeom>
              <a:avLst/>
              <a:gdLst/>
              <a:ahLst/>
              <a:cxnLst>
                <a:cxn ang="0">
                  <a:pos x="129207" y="56751"/>
                </a:cxn>
                <a:cxn ang="0">
                  <a:pos x="129207" y="22578"/>
                </a:cxn>
                <a:cxn ang="0">
                  <a:pos x="110719" y="3053"/>
                </a:cxn>
                <a:cxn ang="0">
                  <a:pos x="36345" y="3053"/>
                </a:cxn>
                <a:cxn ang="0">
                  <a:pos x="17858" y="22578"/>
                </a:cxn>
                <a:cxn ang="0">
                  <a:pos x="17858" y="56751"/>
                </a:cxn>
                <a:cxn ang="0">
                  <a:pos x="3153" y="73022"/>
                </a:cxn>
                <a:cxn ang="0">
                  <a:pos x="3153" y="98245"/>
                </a:cxn>
                <a:cxn ang="0">
                  <a:pos x="45170" y="62446"/>
                </a:cxn>
                <a:cxn ang="0">
                  <a:pos x="45170" y="32749"/>
                </a:cxn>
                <a:cxn ang="0">
                  <a:pos x="51051" y="29493"/>
                </a:cxn>
                <a:cxn ang="0">
                  <a:pos x="96432" y="29493"/>
                </a:cxn>
                <a:cxn ang="0">
                  <a:pos x="102314" y="32749"/>
                </a:cxn>
                <a:cxn ang="0">
                  <a:pos x="102314" y="62446"/>
                </a:cxn>
                <a:cxn ang="0">
                  <a:pos x="144333" y="98245"/>
                </a:cxn>
                <a:cxn ang="0">
                  <a:pos x="144333" y="73022"/>
                </a:cxn>
                <a:cxn ang="0">
                  <a:pos x="129207" y="56751"/>
                </a:cxn>
              </a:cxnLst>
              <a:rect l="0" t="0" r="0" b="0"/>
              <a:pathLst>
                <a:path w="143850" h="98640">
                  <a:moveTo>
                    <a:pt x="126383" y="57335"/>
                  </a:moveTo>
                  <a:lnTo>
                    <a:pt x="126383" y="22811"/>
                  </a:lnTo>
                  <a:cubicBezTo>
                    <a:pt x="126383" y="22811"/>
                    <a:pt x="127615" y="3494"/>
                    <a:pt x="108299" y="3083"/>
                  </a:cubicBezTo>
                  <a:lnTo>
                    <a:pt x="35551" y="3083"/>
                  </a:lnTo>
                  <a:cubicBezTo>
                    <a:pt x="15824" y="3494"/>
                    <a:pt x="17468" y="22811"/>
                    <a:pt x="17468" y="22811"/>
                  </a:cubicBezTo>
                  <a:lnTo>
                    <a:pt x="17468" y="57335"/>
                  </a:lnTo>
                  <a:cubicBezTo>
                    <a:pt x="17879" y="71719"/>
                    <a:pt x="3083" y="73774"/>
                    <a:pt x="3083" y="73774"/>
                  </a:cubicBezTo>
                  <a:lnTo>
                    <a:pt x="3083" y="99257"/>
                  </a:lnTo>
                  <a:cubicBezTo>
                    <a:pt x="47881" y="99668"/>
                    <a:pt x="44183" y="63089"/>
                    <a:pt x="44183" y="63089"/>
                  </a:cubicBezTo>
                  <a:lnTo>
                    <a:pt x="44183" y="33086"/>
                  </a:lnTo>
                  <a:cubicBezTo>
                    <a:pt x="44183" y="29386"/>
                    <a:pt x="49936" y="29798"/>
                    <a:pt x="49936" y="29798"/>
                  </a:cubicBezTo>
                  <a:lnTo>
                    <a:pt x="94325" y="29798"/>
                  </a:lnTo>
                  <a:cubicBezTo>
                    <a:pt x="94325" y="29798"/>
                    <a:pt x="100079" y="29386"/>
                    <a:pt x="100079" y="33086"/>
                  </a:cubicBezTo>
                  <a:lnTo>
                    <a:pt x="100079" y="63089"/>
                  </a:lnTo>
                  <a:cubicBezTo>
                    <a:pt x="100079" y="63089"/>
                    <a:pt x="96380" y="99668"/>
                    <a:pt x="141179" y="99257"/>
                  </a:cubicBezTo>
                  <a:lnTo>
                    <a:pt x="141179" y="73774"/>
                  </a:lnTo>
                  <a:cubicBezTo>
                    <a:pt x="140768" y="73774"/>
                    <a:pt x="125971" y="71719"/>
                    <a:pt x="126383" y="57335"/>
                  </a:cubicBezTo>
                  <a:close/>
                </a:path>
              </a:pathLst>
            </a:custGeom>
            <a:solidFill>
              <a:srgbClr val="3E3A39"/>
            </a:solidFill>
            <a:ln w="9525">
              <a:noFill/>
            </a:ln>
          </p:spPr>
          <p:txBody>
            <a:bodyPr/>
            <a:lstStyle/>
            <a:p>
              <a:endParaRPr lang="zh-CN" altLang="en-US"/>
            </a:p>
          </p:txBody>
        </p:sp>
        <p:sp>
          <p:nvSpPr>
            <p:cNvPr id="7192" name="任意多边形: 形状 23"/>
            <p:cNvSpPr/>
            <p:nvPr/>
          </p:nvSpPr>
          <p:spPr>
            <a:xfrm>
              <a:off x="11569551" y="426669"/>
              <a:ext cx="142900" cy="144483"/>
            </a:xfrm>
            <a:custGeom>
              <a:avLst/>
              <a:gdLst/>
              <a:ahLst/>
              <a:cxnLst>
                <a:cxn ang="0">
                  <a:pos x="2983" y="3153"/>
                </a:cxn>
                <a:cxn ang="0">
                  <a:pos x="108746" y="3153"/>
                </a:cxn>
                <a:cxn ang="0">
                  <a:pos x="136975" y="31720"/>
                </a:cxn>
                <a:cxn ang="0">
                  <a:pos x="94432" y="93478"/>
                </a:cxn>
                <a:cxn ang="0">
                  <a:pos x="136975" y="112804"/>
                </a:cxn>
                <a:cxn ang="0">
                  <a:pos x="136975" y="144733"/>
                </a:cxn>
                <a:cxn ang="0">
                  <a:pos x="71769" y="113644"/>
                </a:cxn>
                <a:cxn ang="0">
                  <a:pos x="2983" y="144733"/>
                </a:cxn>
                <a:cxn ang="0">
                  <a:pos x="2983" y="114064"/>
                </a:cxn>
                <a:cxn ang="0">
                  <a:pos x="48707" y="93058"/>
                </a:cxn>
                <a:cxn ang="0">
                  <a:pos x="9741" y="43484"/>
                </a:cxn>
                <a:cxn ang="0">
                  <a:pos x="45129" y="43484"/>
                </a:cxn>
                <a:cxn ang="0">
                  <a:pos x="69781" y="74152"/>
                </a:cxn>
                <a:cxn ang="0">
                  <a:pos x="101985" y="35081"/>
                </a:cxn>
                <a:cxn ang="0">
                  <a:pos x="2983" y="34661"/>
                </a:cxn>
                <a:cxn ang="0">
                  <a:pos x="2983" y="3153"/>
                </a:cxn>
              </a:cxnLst>
              <a:rect l="0" t="0" r="0" b="0"/>
              <a:pathLst>
                <a:path w="143850" h="143850">
                  <a:moveTo>
                    <a:pt x="3083" y="3083"/>
                  </a:moveTo>
                  <a:lnTo>
                    <a:pt x="112409" y="3083"/>
                  </a:lnTo>
                  <a:cubicBezTo>
                    <a:pt x="112409" y="3083"/>
                    <a:pt x="140768" y="2672"/>
                    <a:pt x="141590" y="31031"/>
                  </a:cubicBezTo>
                  <a:cubicBezTo>
                    <a:pt x="142411" y="59390"/>
                    <a:pt x="97613" y="91448"/>
                    <a:pt x="97613" y="91448"/>
                  </a:cubicBezTo>
                  <a:cubicBezTo>
                    <a:pt x="97613" y="91448"/>
                    <a:pt x="117751" y="111587"/>
                    <a:pt x="141590" y="110354"/>
                  </a:cubicBezTo>
                  <a:lnTo>
                    <a:pt x="141590" y="141590"/>
                  </a:lnTo>
                  <a:cubicBezTo>
                    <a:pt x="141590" y="141590"/>
                    <a:pt x="91859" y="130082"/>
                    <a:pt x="74186" y="111176"/>
                  </a:cubicBezTo>
                  <a:cubicBezTo>
                    <a:pt x="74186" y="111176"/>
                    <a:pt x="37196" y="141590"/>
                    <a:pt x="3083" y="141590"/>
                  </a:cubicBezTo>
                  <a:lnTo>
                    <a:pt x="3083" y="111587"/>
                  </a:lnTo>
                  <a:cubicBezTo>
                    <a:pt x="3083" y="111587"/>
                    <a:pt x="45005" y="102956"/>
                    <a:pt x="50348" y="91037"/>
                  </a:cubicBezTo>
                  <a:cubicBezTo>
                    <a:pt x="50348" y="91037"/>
                    <a:pt x="15824" y="59801"/>
                    <a:pt x="10070" y="42539"/>
                  </a:cubicBezTo>
                  <a:lnTo>
                    <a:pt x="46649" y="42539"/>
                  </a:lnTo>
                  <a:lnTo>
                    <a:pt x="72131" y="72542"/>
                  </a:lnTo>
                  <a:cubicBezTo>
                    <a:pt x="72131" y="72542"/>
                    <a:pt x="103778" y="48704"/>
                    <a:pt x="105421" y="34319"/>
                  </a:cubicBezTo>
                  <a:lnTo>
                    <a:pt x="3083" y="33908"/>
                  </a:lnTo>
                  <a:lnTo>
                    <a:pt x="3083" y="3083"/>
                  </a:lnTo>
                  <a:close/>
                </a:path>
              </a:pathLst>
            </a:custGeom>
            <a:solidFill>
              <a:srgbClr val="3E3A39"/>
            </a:solidFill>
            <a:ln w="9525">
              <a:noFill/>
            </a:ln>
          </p:spPr>
          <p:txBody>
            <a:bodyPr/>
            <a:lstStyle/>
            <a:p>
              <a:endParaRPr lang="zh-CN" altLang="en-US"/>
            </a:p>
          </p:txBody>
        </p:sp>
        <p:sp>
          <p:nvSpPr>
            <p:cNvPr id="7193" name="任意多边形: 形状 24"/>
            <p:cNvSpPr/>
            <p:nvPr/>
          </p:nvSpPr>
          <p:spPr>
            <a:xfrm>
              <a:off x="10566076" y="601318"/>
              <a:ext cx="69862" cy="87325"/>
            </a:xfrm>
            <a:custGeom>
              <a:avLst/>
              <a:gdLst/>
              <a:ahLst/>
              <a:cxnLst>
                <a:cxn ang="0">
                  <a:pos x="5543" y="3269"/>
                </a:cxn>
                <a:cxn ang="0">
                  <a:pos x="67569" y="3269"/>
                </a:cxn>
                <a:cxn ang="0">
                  <a:pos x="67569" y="13290"/>
                </a:cxn>
                <a:cxn ang="0">
                  <a:pos x="26494" y="72551"/>
                </a:cxn>
                <a:cxn ang="0">
                  <a:pos x="67569" y="72551"/>
                </a:cxn>
                <a:cxn ang="0">
                  <a:pos x="67569" y="89109"/>
                </a:cxn>
                <a:cxn ang="0">
                  <a:pos x="3083" y="89109"/>
                </a:cxn>
                <a:cxn ang="0">
                  <a:pos x="3083" y="78216"/>
                </a:cxn>
                <a:cxn ang="0">
                  <a:pos x="42103" y="20699"/>
                </a:cxn>
                <a:cxn ang="0">
                  <a:pos x="5543" y="20699"/>
                </a:cxn>
              </a:cxnLst>
              <a:rect l="0" t="0" r="0" b="0"/>
              <a:pathLst>
                <a:path w="69870" h="86310">
                  <a:moveTo>
                    <a:pt x="5548" y="3083"/>
                  </a:moveTo>
                  <a:lnTo>
                    <a:pt x="67609" y="3083"/>
                  </a:lnTo>
                  <a:lnTo>
                    <a:pt x="67609" y="12536"/>
                  </a:lnTo>
                  <a:lnTo>
                    <a:pt x="26509" y="68432"/>
                  </a:lnTo>
                  <a:lnTo>
                    <a:pt x="67609" y="68432"/>
                  </a:lnTo>
                  <a:lnTo>
                    <a:pt x="67609" y="84049"/>
                  </a:lnTo>
                  <a:lnTo>
                    <a:pt x="3083" y="84049"/>
                  </a:lnTo>
                  <a:lnTo>
                    <a:pt x="3083" y="73774"/>
                  </a:lnTo>
                  <a:lnTo>
                    <a:pt x="42128" y="19523"/>
                  </a:lnTo>
                  <a:lnTo>
                    <a:pt x="5548" y="19523"/>
                  </a:lnTo>
                  <a:lnTo>
                    <a:pt x="5548" y="3083"/>
                  </a:lnTo>
                  <a:close/>
                </a:path>
              </a:pathLst>
            </a:custGeom>
            <a:solidFill>
              <a:srgbClr val="3E3A39"/>
            </a:solidFill>
            <a:ln w="9525">
              <a:noFill/>
            </a:ln>
          </p:spPr>
          <p:txBody>
            <a:bodyPr/>
            <a:lstStyle/>
            <a:p>
              <a:endParaRPr lang="zh-CN" altLang="en-US"/>
            </a:p>
          </p:txBody>
        </p:sp>
        <p:sp>
          <p:nvSpPr>
            <p:cNvPr id="7194" name="任意多边形: 形状 25"/>
            <p:cNvSpPr/>
            <p:nvPr/>
          </p:nvSpPr>
          <p:spPr>
            <a:xfrm>
              <a:off x="10642289" y="601318"/>
              <a:ext cx="73038" cy="87325"/>
            </a:xfrm>
            <a:custGeom>
              <a:avLst/>
              <a:gdLst/>
              <a:ahLst/>
              <a:cxnLst>
                <a:cxn ang="0">
                  <a:pos x="2892" y="3269"/>
                </a:cxn>
                <a:cxn ang="0">
                  <a:pos x="19853" y="3269"/>
                </a:cxn>
                <a:cxn ang="0">
                  <a:pos x="19853" y="38128"/>
                </a:cxn>
                <a:cxn ang="0">
                  <a:pos x="50693" y="38128"/>
                </a:cxn>
                <a:cxn ang="0">
                  <a:pos x="50693" y="3269"/>
                </a:cxn>
                <a:cxn ang="0">
                  <a:pos x="67654" y="3269"/>
                </a:cxn>
                <a:cxn ang="0">
                  <a:pos x="67654" y="89109"/>
                </a:cxn>
                <a:cxn ang="0">
                  <a:pos x="50693" y="89109"/>
                </a:cxn>
                <a:cxn ang="0">
                  <a:pos x="50693" y="54250"/>
                </a:cxn>
                <a:cxn ang="0">
                  <a:pos x="19853" y="54250"/>
                </a:cxn>
                <a:cxn ang="0">
                  <a:pos x="19853" y="89109"/>
                </a:cxn>
                <a:cxn ang="0">
                  <a:pos x="2892" y="89109"/>
                </a:cxn>
              </a:cxnLst>
              <a:rect l="0" t="0" r="0" b="0"/>
              <a:pathLst>
                <a:path w="73980" h="86310">
                  <a:moveTo>
                    <a:pt x="3083" y="3083"/>
                  </a:moveTo>
                  <a:lnTo>
                    <a:pt x="21167" y="3083"/>
                  </a:lnTo>
                  <a:lnTo>
                    <a:pt x="21167" y="35963"/>
                  </a:lnTo>
                  <a:lnTo>
                    <a:pt x="54047" y="35963"/>
                  </a:lnTo>
                  <a:lnTo>
                    <a:pt x="54047" y="3083"/>
                  </a:lnTo>
                  <a:lnTo>
                    <a:pt x="72131" y="3083"/>
                  </a:lnTo>
                  <a:lnTo>
                    <a:pt x="72131" y="84049"/>
                  </a:lnTo>
                  <a:lnTo>
                    <a:pt x="54047" y="84049"/>
                  </a:lnTo>
                  <a:lnTo>
                    <a:pt x="54047" y="51169"/>
                  </a:lnTo>
                  <a:lnTo>
                    <a:pt x="21167" y="51169"/>
                  </a:lnTo>
                  <a:lnTo>
                    <a:pt x="21167" y="84049"/>
                  </a:lnTo>
                  <a:lnTo>
                    <a:pt x="3083" y="84049"/>
                  </a:lnTo>
                  <a:lnTo>
                    <a:pt x="3083" y="3083"/>
                  </a:lnTo>
                  <a:close/>
                </a:path>
              </a:pathLst>
            </a:custGeom>
            <a:solidFill>
              <a:srgbClr val="3E3A39"/>
            </a:solidFill>
            <a:ln w="9525">
              <a:noFill/>
            </a:ln>
          </p:spPr>
          <p:txBody>
            <a:bodyPr/>
            <a:lstStyle/>
            <a:p>
              <a:endParaRPr lang="zh-CN" altLang="en-US"/>
            </a:p>
          </p:txBody>
        </p:sp>
        <p:sp>
          <p:nvSpPr>
            <p:cNvPr id="7195" name="任意多边形: 形状 26"/>
            <p:cNvSpPr/>
            <p:nvPr/>
          </p:nvSpPr>
          <p:spPr>
            <a:xfrm>
              <a:off x="10728029" y="601318"/>
              <a:ext cx="49222" cy="87325"/>
            </a:xfrm>
            <a:custGeom>
              <a:avLst/>
              <a:gdLst/>
              <a:ahLst/>
              <a:cxnLst>
                <a:cxn ang="0">
                  <a:pos x="49036" y="3269"/>
                </a:cxn>
                <a:cxn ang="0">
                  <a:pos x="49036" y="18954"/>
                </a:cxn>
                <a:cxn ang="0">
                  <a:pos x="20956" y="18954"/>
                </a:cxn>
                <a:cxn ang="0">
                  <a:pos x="20956" y="39435"/>
                </a:cxn>
                <a:cxn ang="0">
                  <a:pos x="49036" y="39435"/>
                </a:cxn>
                <a:cxn ang="0">
                  <a:pos x="49036" y="55122"/>
                </a:cxn>
                <a:cxn ang="0">
                  <a:pos x="20956" y="55122"/>
                </a:cxn>
                <a:cxn ang="0">
                  <a:pos x="20956" y="73421"/>
                </a:cxn>
                <a:cxn ang="0">
                  <a:pos x="49036" y="73421"/>
                </a:cxn>
                <a:cxn ang="0">
                  <a:pos x="49036" y="89109"/>
                </a:cxn>
                <a:cxn ang="0">
                  <a:pos x="3053" y="89109"/>
                </a:cxn>
                <a:cxn ang="0">
                  <a:pos x="3053" y="3269"/>
                </a:cxn>
              </a:cxnLst>
              <a:rect l="0" t="0" r="0" b="0"/>
              <a:pathLst>
                <a:path w="49320" h="86310">
                  <a:moveTo>
                    <a:pt x="49526" y="3083"/>
                  </a:moveTo>
                  <a:lnTo>
                    <a:pt x="49526" y="17878"/>
                  </a:lnTo>
                  <a:lnTo>
                    <a:pt x="21166" y="17878"/>
                  </a:lnTo>
                  <a:lnTo>
                    <a:pt x="21166" y="37196"/>
                  </a:lnTo>
                  <a:lnTo>
                    <a:pt x="49526" y="37196"/>
                  </a:lnTo>
                  <a:lnTo>
                    <a:pt x="49526" y="51992"/>
                  </a:lnTo>
                  <a:lnTo>
                    <a:pt x="21166" y="51992"/>
                  </a:lnTo>
                  <a:lnTo>
                    <a:pt x="21166" y="69253"/>
                  </a:lnTo>
                  <a:lnTo>
                    <a:pt x="49526" y="69253"/>
                  </a:lnTo>
                  <a:lnTo>
                    <a:pt x="49526" y="84049"/>
                  </a:lnTo>
                  <a:lnTo>
                    <a:pt x="3083" y="84049"/>
                  </a:lnTo>
                  <a:lnTo>
                    <a:pt x="3083" y="3083"/>
                  </a:lnTo>
                  <a:lnTo>
                    <a:pt x="49526" y="3083"/>
                  </a:lnTo>
                  <a:close/>
                </a:path>
              </a:pathLst>
            </a:custGeom>
            <a:solidFill>
              <a:srgbClr val="3E3A39"/>
            </a:solidFill>
            <a:ln w="9525">
              <a:noFill/>
            </a:ln>
          </p:spPr>
          <p:txBody>
            <a:bodyPr/>
            <a:lstStyle/>
            <a:p>
              <a:endParaRPr lang="zh-CN" altLang="en-US"/>
            </a:p>
          </p:txBody>
        </p:sp>
        <p:sp>
          <p:nvSpPr>
            <p:cNvPr id="7196" name="任意多边形: 形状 27"/>
            <p:cNvSpPr/>
            <p:nvPr/>
          </p:nvSpPr>
          <p:spPr>
            <a:xfrm>
              <a:off x="10959845" y="601318"/>
              <a:ext cx="74626" cy="87325"/>
            </a:xfrm>
            <a:custGeom>
              <a:avLst/>
              <a:gdLst/>
              <a:ahLst/>
              <a:cxnLst>
                <a:cxn ang="0">
                  <a:pos x="3220" y="3269"/>
                </a:cxn>
                <a:cxn ang="0">
                  <a:pos x="22106" y="3269"/>
                </a:cxn>
                <a:cxn ang="0">
                  <a:pos x="22106" y="38128"/>
                </a:cxn>
                <a:cxn ang="0">
                  <a:pos x="56447" y="38128"/>
                </a:cxn>
                <a:cxn ang="0">
                  <a:pos x="56447" y="3269"/>
                </a:cxn>
                <a:cxn ang="0">
                  <a:pos x="75335" y="3269"/>
                </a:cxn>
                <a:cxn ang="0">
                  <a:pos x="75335" y="89109"/>
                </a:cxn>
                <a:cxn ang="0">
                  <a:pos x="56447" y="89109"/>
                </a:cxn>
                <a:cxn ang="0">
                  <a:pos x="56447" y="54250"/>
                </a:cxn>
                <a:cxn ang="0">
                  <a:pos x="22106" y="54250"/>
                </a:cxn>
                <a:cxn ang="0">
                  <a:pos x="22106" y="89109"/>
                </a:cxn>
                <a:cxn ang="0">
                  <a:pos x="3220" y="89109"/>
                </a:cxn>
              </a:cxnLst>
              <a:rect l="0" t="0" r="0" b="0"/>
              <a:pathLst>
                <a:path w="73980" h="86310">
                  <a:moveTo>
                    <a:pt x="3083" y="3083"/>
                  </a:moveTo>
                  <a:lnTo>
                    <a:pt x="21166" y="3083"/>
                  </a:lnTo>
                  <a:lnTo>
                    <a:pt x="21166" y="35963"/>
                  </a:lnTo>
                  <a:lnTo>
                    <a:pt x="54046" y="35963"/>
                  </a:lnTo>
                  <a:lnTo>
                    <a:pt x="54046" y="3083"/>
                  </a:lnTo>
                  <a:lnTo>
                    <a:pt x="72131" y="3083"/>
                  </a:lnTo>
                  <a:lnTo>
                    <a:pt x="72131" y="84049"/>
                  </a:lnTo>
                  <a:lnTo>
                    <a:pt x="54046" y="84049"/>
                  </a:lnTo>
                  <a:lnTo>
                    <a:pt x="54046" y="51169"/>
                  </a:lnTo>
                  <a:lnTo>
                    <a:pt x="21166" y="51169"/>
                  </a:lnTo>
                  <a:lnTo>
                    <a:pt x="21166" y="84049"/>
                  </a:lnTo>
                  <a:lnTo>
                    <a:pt x="3083" y="84049"/>
                  </a:lnTo>
                  <a:lnTo>
                    <a:pt x="3083" y="3083"/>
                  </a:lnTo>
                  <a:close/>
                </a:path>
              </a:pathLst>
            </a:custGeom>
            <a:solidFill>
              <a:srgbClr val="3E3A39"/>
            </a:solidFill>
            <a:ln w="9525">
              <a:noFill/>
            </a:ln>
          </p:spPr>
          <p:txBody>
            <a:bodyPr/>
            <a:lstStyle/>
            <a:p>
              <a:endParaRPr lang="zh-CN" altLang="en-US"/>
            </a:p>
          </p:txBody>
        </p:sp>
        <p:sp>
          <p:nvSpPr>
            <p:cNvPr id="7197" name="任意多边形: 形状 28"/>
            <p:cNvSpPr/>
            <p:nvPr/>
          </p:nvSpPr>
          <p:spPr>
            <a:xfrm>
              <a:off x="11139264" y="601318"/>
              <a:ext cx="74625" cy="87325"/>
            </a:xfrm>
            <a:custGeom>
              <a:avLst/>
              <a:gdLst/>
              <a:ahLst/>
              <a:cxnLst>
                <a:cxn ang="0">
                  <a:pos x="3220" y="3269"/>
                </a:cxn>
                <a:cxn ang="0">
                  <a:pos x="21677" y="3269"/>
                </a:cxn>
                <a:cxn ang="0">
                  <a:pos x="21677" y="38128"/>
                </a:cxn>
                <a:cxn ang="0">
                  <a:pos x="56016" y="38128"/>
                </a:cxn>
                <a:cxn ang="0">
                  <a:pos x="56016" y="3269"/>
                </a:cxn>
                <a:cxn ang="0">
                  <a:pos x="75330" y="3269"/>
                </a:cxn>
                <a:cxn ang="0">
                  <a:pos x="75330" y="89109"/>
                </a:cxn>
                <a:cxn ang="0">
                  <a:pos x="56016" y="89109"/>
                </a:cxn>
                <a:cxn ang="0">
                  <a:pos x="56016" y="54250"/>
                </a:cxn>
                <a:cxn ang="0">
                  <a:pos x="21677" y="54250"/>
                </a:cxn>
                <a:cxn ang="0">
                  <a:pos x="21677" y="89109"/>
                </a:cxn>
                <a:cxn ang="0">
                  <a:pos x="3220" y="89109"/>
                </a:cxn>
              </a:cxnLst>
              <a:rect l="0" t="0" r="0" b="0"/>
              <a:pathLst>
                <a:path w="73980" h="86310">
                  <a:moveTo>
                    <a:pt x="3083" y="3083"/>
                  </a:moveTo>
                  <a:lnTo>
                    <a:pt x="20756" y="3083"/>
                  </a:lnTo>
                  <a:lnTo>
                    <a:pt x="20756" y="35963"/>
                  </a:lnTo>
                  <a:lnTo>
                    <a:pt x="53636" y="35963"/>
                  </a:lnTo>
                  <a:lnTo>
                    <a:pt x="53636" y="3083"/>
                  </a:lnTo>
                  <a:lnTo>
                    <a:pt x="72131" y="3083"/>
                  </a:lnTo>
                  <a:lnTo>
                    <a:pt x="72131" y="84049"/>
                  </a:lnTo>
                  <a:lnTo>
                    <a:pt x="53636" y="84049"/>
                  </a:lnTo>
                  <a:lnTo>
                    <a:pt x="53636" y="51169"/>
                  </a:lnTo>
                  <a:lnTo>
                    <a:pt x="20756" y="51169"/>
                  </a:lnTo>
                  <a:lnTo>
                    <a:pt x="20756" y="84049"/>
                  </a:lnTo>
                  <a:lnTo>
                    <a:pt x="3083" y="84049"/>
                  </a:lnTo>
                  <a:lnTo>
                    <a:pt x="3083" y="3083"/>
                  </a:lnTo>
                  <a:close/>
                </a:path>
              </a:pathLst>
            </a:custGeom>
            <a:solidFill>
              <a:srgbClr val="3E3A39"/>
            </a:solidFill>
            <a:ln w="9525">
              <a:noFill/>
            </a:ln>
          </p:spPr>
          <p:txBody>
            <a:bodyPr/>
            <a:lstStyle/>
            <a:p>
              <a:endParaRPr lang="zh-CN" altLang="en-US"/>
            </a:p>
          </p:txBody>
        </p:sp>
        <p:sp>
          <p:nvSpPr>
            <p:cNvPr id="7198" name="任意多边形: 形状 29"/>
            <p:cNvSpPr/>
            <p:nvPr/>
          </p:nvSpPr>
          <p:spPr>
            <a:xfrm>
              <a:off x="11047173" y="601318"/>
              <a:ext cx="49221" cy="87325"/>
            </a:xfrm>
            <a:custGeom>
              <a:avLst/>
              <a:gdLst/>
              <a:ahLst/>
              <a:cxnLst>
                <a:cxn ang="0">
                  <a:pos x="49031" y="3269"/>
                </a:cxn>
                <a:cxn ang="0">
                  <a:pos x="49031" y="18954"/>
                </a:cxn>
                <a:cxn ang="0">
                  <a:pos x="20957" y="18954"/>
                </a:cxn>
                <a:cxn ang="0">
                  <a:pos x="20957" y="39435"/>
                </a:cxn>
                <a:cxn ang="0">
                  <a:pos x="49031" y="39435"/>
                </a:cxn>
                <a:cxn ang="0">
                  <a:pos x="49031" y="55122"/>
                </a:cxn>
                <a:cxn ang="0">
                  <a:pos x="20957" y="55122"/>
                </a:cxn>
                <a:cxn ang="0">
                  <a:pos x="20957" y="73421"/>
                </a:cxn>
                <a:cxn ang="0">
                  <a:pos x="49031" y="73421"/>
                </a:cxn>
                <a:cxn ang="0">
                  <a:pos x="49031" y="89109"/>
                </a:cxn>
                <a:cxn ang="0">
                  <a:pos x="3053" y="89109"/>
                </a:cxn>
                <a:cxn ang="0">
                  <a:pos x="3053" y="3269"/>
                </a:cxn>
              </a:cxnLst>
              <a:rect l="0" t="0" r="0" b="0"/>
              <a:pathLst>
                <a:path w="49320" h="86310">
                  <a:moveTo>
                    <a:pt x="49526" y="3083"/>
                  </a:moveTo>
                  <a:lnTo>
                    <a:pt x="49526" y="17878"/>
                  </a:lnTo>
                  <a:lnTo>
                    <a:pt x="21167" y="17878"/>
                  </a:lnTo>
                  <a:lnTo>
                    <a:pt x="21167" y="37196"/>
                  </a:lnTo>
                  <a:lnTo>
                    <a:pt x="49526" y="37196"/>
                  </a:lnTo>
                  <a:lnTo>
                    <a:pt x="49526" y="51992"/>
                  </a:lnTo>
                  <a:lnTo>
                    <a:pt x="21167" y="51992"/>
                  </a:lnTo>
                  <a:lnTo>
                    <a:pt x="21167" y="69253"/>
                  </a:lnTo>
                  <a:lnTo>
                    <a:pt x="49526" y="69253"/>
                  </a:lnTo>
                  <a:lnTo>
                    <a:pt x="49526" y="84049"/>
                  </a:lnTo>
                  <a:lnTo>
                    <a:pt x="3083" y="84049"/>
                  </a:lnTo>
                  <a:lnTo>
                    <a:pt x="3083" y="3083"/>
                  </a:lnTo>
                  <a:lnTo>
                    <a:pt x="49526" y="3083"/>
                  </a:lnTo>
                  <a:close/>
                </a:path>
              </a:pathLst>
            </a:custGeom>
            <a:solidFill>
              <a:srgbClr val="3E3A39"/>
            </a:solidFill>
            <a:ln w="9525">
              <a:noFill/>
            </a:ln>
          </p:spPr>
          <p:txBody>
            <a:bodyPr/>
            <a:lstStyle/>
            <a:p>
              <a:endParaRPr lang="zh-CN" altLang="en-US"/>
            </a:p>
          </p:txBody>
        </p:sp>
        <p:sp>
          <p:nvSpPr>
            <p:cNvPr id="7199" name="任意多边形: 形状 30"/>
            <p:cNvSpPr/>
            <p:nvPr/>
          </p:nvSpPr>
          <p:spPr>
            <a:xfrm>
              <a:off x="10789953" y="602906"/>
              <a:ext cx="74625" cy="82561"/>
            </a:xfrm>
            <a:custGeom>
              <a:avLst/>
              <a:gdLst/>
              <a:ahLst/>
              <a:cxnLst>
                <a:cxn ang="0">
                  <a:pos x="3220" y="3153"/>
                </a:cxn>
                <a:cxn ang="0">
                  <a:pos x="22105" y="3153"/>
                </a:cxn>
                <a:cxn ang="0">
                  <a:pos x="59020" y="58604"/>
                </a:cxn>
                <a:cxn ang="0">
                  <a:pos x="59020" y="3153"/>
                </a:cxn>
                <a:cxn ang="0">
                  <a:pos x="76617" y="3153"/>
                </a:cxn>
                <a:cxn ang="0">
                  <a:pos x="76617" y="84230"/>
                </a:cxn>
                <a:cxn ang="0">
                  <a:pos x="58162" y="84230"/>
                </a:cxn>
                <a:cxn ang="0">
                  <a:pos x="19530" y="24995"/>
                </a:cxn>
                <a:cxn ang="0">
                  <a:pos x="19530" y="84230"/>
                </a:cxn>
                <a:cxn ang="0">
                  <a:pos x="3220" y="84230"/>
                </a:cxn>
              </a:cxnLst>
              <a:rect l="0" t="0" r="0" b="0"/>
              <a:pathLst>
                <a:path w="73980" h="82200">
                  <a:moveTo>
                    <a:pt x="3083" y="3083"/>
                  </a:moveTo>
                  <a:lnTo>
                    <a:pt x="21166" y="3083"/>
                  </a:lnTo>
                  <a:lnTo>
                    <a:pt x="56513" y="57334"/>
                  </a:lnTo>
                  <a:lnTo>
                    <a:pt x="56513" y="3083"/>
                  </a:lnTo>
                  <a:lnTo>
                    <a:pt x="73363" y="3083"/>
                  </a:lnTo>
                  <a:lnTo>
                    <a:pt x="73363" y="82405"/>
                  </a:lnTo>
                  <a:lnTo>
                    <a:pt x="55691" y="82405"/>
                  </a:lnTo>
                  <a:lnTo>
                    <a:pt x="18701" y="24454"/>
                  </a:lnTo>
                  <a:lnTo>
                    <a:pt x="18701" y="82405"/>
                  </a:lnTo>
                  <a:lnTo>
                    <a:pt x="3083" y="82405"/>
                  </a:lnTo>
                  <a:lnTo>
                    <a:pt x="3083" y="3083"/>
                  </a:lnTo>
                  <a:close/>
                </a:path>
              </a:pathLst>
            </a:custGeom>
            <a:solidFill>
              <a:srgbClr val="3E3A39"/>
            </a:solidFill>
            <a:ln w="9525">
              <a:noFill/>
            </a:ln>
          </p:spPr>
          <p:txBody>
            <a:bodyPr/>
            <a:lstStyle/>
            <a:p>
              <a:endParaRPr lang="zh-CN" altLang="en-US"/>
            </a:p>
          </p:txBody>
        </p:sp>
        <p:sp>
          <p:nvSpPr>
            <p:cNvPr id="7200" name="任意多边形: 形状 31"/>
            <p:cNvSpPr/>
            <p:nvPr/>
          </p:nvSpPr>
          <p:spPr>
            <a:xfrm>
              <a:off x="11490162" y="602906"/>
              <a:ext cx="73038" cy="82561"/>
            </a:xfrm>
            <a:custGeom>
              <a:avLst/>
              <a:gdLst/>
              <a:ahLst/>
              <a:cxnLst>
                <a:cxn ang="0">
                  <a:pos x="2892" y="3153"/>
                </a:cxn>
                <a:cxn ang="0">
                  <a:pos x="19852" y="3153"/>
                </a:cxn>
                <a:cxn ang="0">
                  <a:pos x="53006" y="58604"/>
                </a:cxn>
                <a:cxn ang="0">
                  <a:pos x="53006" y="3153"/>
                </a:cxn>
                <a:cxn ang="0">
                  <a:pos x="68811" y="3153"/>
                </a:cxn>
                <a:cxn ang="0">
                  <a:pos x="68811" y="84230"/>
                </a:cxn>
                <a:cxn ang="0">
                  <a:pos x="52234" y="84230"/>
                </a:cxn>
                <a:cxn ang="0">
                  <a:pos x="17540" y="24995"/>
                </a:cxn>
                <a:cxn ang="0">
                  <a:pos x="17540" y="84230"/>
                </a:cxn>
                <a:cxn ang="0">
                  <a:pos x="2892" y="84230"/>
                </a:cxn>
              </a:cxnLst>
              <a:rect l="0" t="0" r="0" b="0"/>
              <a:pathLst>
                <a:path w="73980" h="82200">
                  <a:moveTo>
                    <a:pt x="3083" y="3083"/>
                  </a:moveTo>
                  <a:lnTo>
                    <a:pt x="21166" y="3083"/>
                  </a:lnTo>
                  <a:lnTo>
                    <a:pt x="56513" y="57334"/>
                  </a:lnTo>
                  <a:lnTo>
                    <a:pt x="56513" y="3083"/>
                  </a:lnTo>
                  <a:lnTo>
                    <a:pt x="73364" y="3083"/>
                  </a:lnTo>
                  <a:lnTo>
                    <a:pt x="73364" y="82405"/>
                  </a:lnTo>
                  <a:lnTo>
                    <a:pt x="55690" y="82405"/>
                  </a:lnTo>
                  <a:lnTo>
                    <a:pt x="18700" y="24454"/>
                  </a:lnTo>
                  <a:lnTo>
                    <a:pt x="18700" y="82405"/>
                  </a:lnTo>
                  <a:lnTo>
                    <a:pt x="3083" y="82405"/>
                  </a:lnTo>
                  <a:lnTo>
                    <a:pt x="3083" y="3083"/>
                  </a:lnTo>
                  <a:close/>
                </a:path>
              </a:pathLst>
            </a:custGeom>
            <a:solidFill>
              <a:srgbClr val="3E3A39"/>
            </a:solidFill>
            <a:ln w="9525">
              <a:noFill/>
            </a:ln>
          </p:spPr>
          <p:txBody>
            <a:bodyPr/>
            <a:lstStyle/>
            <a:p>
              <a:endParaRPr lang="zh-CN" altLang="en-US"/>
            </a:p>
          </p:txBody>
        </p:sp>
        <p:sp>
          <p:nvSpPr>
            <p:cNvPr id="7201" name="任意多边形: 形状 32"/>
            <p:cNvSpPr/>
            <p:nvPr/>
          </p:nvSpPr>
          <p:spPr>
            <a:xfrm>
              <a:off x="10874105" y="599731"/>
              <a:ext cx="73038" cy="90499"/>
            </a:xfrm>
            <a:custGeom>
              <a:avLst/>
              <a:gdLst/>
              <a:ahLst/>
              <a:cxnLst>
                <a:cxn ang="0">
                  <a:pos x="64993" y="22981"/>
                </a:cxn>
                <a:cxn ang="0">
                  <a:pos x="64993" y="7709"/>
                </a:cxn>
                <a:cxn ang="0">
                  <a:pos x="28371" y="6471"/>
                </a:cxn>
                <a:cxn ang="0">
                  <a:pos x="2928" y="46511"/>
                </a:cxn>
                <a:cxn ang="0">
                  <a:pos x="36081" y="88204"/>
                </a:cxn>
                <a:cxn ang="0">
                  <a:pos x="69233" y="80360"/>
                </a:cxn>
                <a:cxn ang="0">
                  <a:pos x="69233" y="39907"/>
                </a:cxn>
                <a:cxn ang="0">
                  <a:pos x="37623" y="39907"/>
                </a:cxn>
                <a:cxn ang="0">
                  <a:pos x="37623" y="54352"/>
                </a:cxn>
                <a:cxn ang="0">
                  <a:pos x="52656" y="54352"/>
                </a:cxn>
                <a:cxn ang="0">
                  <a:pos x="52656" y="68390"/>
                </a:cxn>
                <a:cxn ang="0">
                  <a:pos x="27599" y="65499"/>
                </a:cxn>
                <a:cxn ang="0">
                  <a:pos x="22203" y="37015"/>
                </a:cxn>
                <a:cxn ang="0">
                  <a:pos x="64993" y="22981"/>
                </a:cxn>
              </a:cxnLst>
              <a:rect l="0" t="0" r="0" b="0"/>
              <a:pathLst>
                <a:path w="73980" h="90420">
                  <a:moveTo>
                    <a:pt x="69293" y="22881"/>
                  </a:moveTo>
                  <a:lnTo>
                    <a:pt x="69293" y="7674"/>
                  </a:lnTo>
                  <a:cubicBezTo>
                    <a:pt x="69293" y="7674"/>
                    <a:pt x="45866" y="-1779"/>
                    <a:pt x="30248" y="6441"/>
                  </a:cubicBezTo>
                  <a:cubicBezTo>
                    <a:pt x="30248" y="6441"/>
                    <a:pt x="1889" y="16716"/>
                    <a:pt x="3122" y="46308"/>
                  </a:cubicBezTo>
                  <a:cubicBezTo>
                    <a:pt x="3122" y="46308"/>
                    <a:pt x="5177" y="86997"/>
                    <a:pt x="38468" y="87819"/>
                  </a:cubicBezTo>
                  <a:cubicBezTo>
                    <a:pt x="38468" y="87819"/>
                    <a:pt x="64361" y="89463"/>
                    <a:pt x="73814" y="80010"/>
                  </a:cubicBezTo>
                  <a:lnTo>
                    <a:pt x="73814" y="39732"/>
                  </a:lnTo>
                  <a:lnTo>
                    <a:pt x="40112" y="39732"/>
                  </a:lnTo>
                  <a:lnTo>
                    <a:pt x="40112" y="54117"/>
                  </a:lnTo>
                  <a:lnTo>
                    <a:pt x="56141" y="54117"/>
                  </a:lnTo>
                  <a:lnTo>
                    <a:pt x="56141" y="68091"/>
                  </a:lnTo>
                  <a:cubicBezTo>
                    <a:pt x="56141" y="68091"/>
                    <a:pt x="39290" y="77133"/>
                    <a:pt x="29426" y="65214"/>
                  </a:cubicBezTo>
                  <a:cubicBezTo>
                    <a:pt x="19562" y="53295"/>
                    <a:pt x="23672" y="36855"/>
                    <a:pt x="23672" y="36855"/>
                  </a:cubicBezTo>
                  <a:cubicBezTo>
                    <a:pt x="23672" y="36855"/>
                    <a:pt x="27371" y="12195"/>
                    <a:pt x="69293" y="22881"/>
                  </a:cubicBezTo>
                  <a:close/>
                </a:path>
              </a:pathLst>
            </a:custGeom>
            <a:solidFill>
              <a:srgbClr val="3E3A39"/>
            </a:solidFill>
            <a:ln w="9525">
              <a:noFill/>
            </a:ln>
          </p:spPr>
          <p:txBody>
            <a:bodyPr/>
            <a:lstStyle/>
            <a:p>
              <a:endParaRPr lang="zh-CN" altLang="en-US"/>
            </a:p>
          </p:txBody>
        </p:sp>
        <p:sp>
          <p:nvSpPr>
            <p:cNvPr id="7202" name="任意多边形: 形状 33"/>
            <p:cNvSpPr/>
            <p:nvPr/>
          </p:nvSpPr>
          <p:spPr>
            <a:xfrm>
              <a:off x="11574315" y="599731"/>
              <a:ext cx="74625" cy="90499"/>
            </a:xfrm>
            <a:custGeom>
              <a:avLst/>
              <a:gdLst/>
              <a:ahLst/>
              <a:cxnLst>
                <a:cxn ang="0">
                  <a:pos x="72366" y="22981"/>
                </a:cxn>
                <a:cxn ang="0">
                  <a:pos x="72366" y="7709"/>
                </a:cxn>
                <a:cxn ang="0">
                  <a:pos x="31590" y="6471"/>
                </a:cxn>
                <a:cxn ang="0">
                  <a:pos x="3260" y="46511"/>
                </a:cxn>
                <a:cxn ang="0">
                  <a:pos x="40173" y="88204"/>
                </a:cxn>
                <a:cxn ang="0">
                  <a:pos x="77089" y="80360"/>
                </a:cxn>
                <a:cxn ang="0">
                  <a:pos x="77089" y="39907"/>
                </a:cxn>
                <a:cxn ang="0">
                  <a:pos x="41892" y="39907"/>
                </a:cxn>
                <a:cxn ang="0">
                  <a:pos x="41892" y="54352"/>
                </a:cxn>
                <a:cxn ang="0">
                  <a:pos x="58631" y="54352"/>
                </a:cxn>
                <a:cxn ang="0">
                  <a:pos x="58631" y="68390"/>
                </a:cxn>
                <a:cxn ang="0">
                  <a:pos x="30732" y="65499"/>
                </a:cxn>
                <a:cxn ang="0">
                  <a:pos x="24722" y="37015"/>
                </a:cxn>
                <a:cxn ang="0">
                  <a:pos x="72366" y="22981"/>
                </a:cxn>
              </a:cxnLst>
              <a:rect l="0" t="0" r="0" b="0"/>
              <a:pathLst>
                <a:path w="73980" h="90420">
                  <a:moveTo>
                    <a:pt x="69293" y="22881"/>
                  </a:moveTo>
                  <a:lnTo>
                    <a:pt x="69293" y="7674"/>
                  </a:lnTo>
                  <a:cubicBezTo>
                    <a:pt x="69293" y="7674"/>
                    <a:pt x="45866" y="-1779"/>
                    <a:pt x="30248" y="6441"/>
                  </a:cubicBezTo>
                  <a:cubicBezTo>
                    <a:pt x="30248" y="6441"/>
                    <a:pt x="1889" y="16716"/>
                    <a:pt x="3122" y="46308"/>
                  </a:cubicBezTo>
                  <a:cubicBezTo>
                    <a:pt x="3122" y="46308"/>
                    <a:pt x="5177" y="86997"/>
                    <a:pt x="38468" y="87819"/>
                  </a:cubicBezTo>
                  <a:cubicBezTo>
                    <a:pt x="38468" y="87819"/>
                    <a:pt x="64361" y="89463"/>
                    <a:pt x="73814" y="80010"/>
                  </a:cubicBezTo>
                  <a:lnTo>
                    <a:pt x="73814" y="39732"/>
                  </a:lnTo>
                  <a:lnTo>
                    <a:pt x="40112" y="39732"/>
                  </a:lnTo>
                  <a:lnTo>
                    <a:pt x="40112" y="54117"/>
                  </a:lnTo>
                  <a:lnTo>
                    <a:pt x="56141" y="54117"/>
                  </a:lnTo>
                  <a:lnTo>
                    <a:pt x="56141" y="68091"/>
                  </a:lnTo>
                  <a:cubicBezTo>
                    <a:pt x="56141" y="68091"/>
                    <a:pt x="39290" y="77133"/>
                    <a:pt x="29426" y="65214"/>
                  </a:cubicBezTo>
                  <a:cubicBezTo>
                    <a:pt x="19562" y="53295"/>
                    <a:pt x="23672" y="36855"/>
                    <a:pt x="23672" y="36855"/>
                  </a:cubicBezTo>
                  <a:cubicBezTo>
                    <a:pt x="23672" y="36855"/>
                    <a:pt x="27371" y="12195"/>
                    <a:pt x="69293" y="22881"/>
                  </a:cubicBezTo>
                  <a:close/>
                </a:path>
              </a:pathLst>
            </a:custGeom>
            <a:solidFill>
              <a:srgbClr val="3E3A39"/>
            </a:solidFill>
            <a:ln w="9525">
              <a:noFill/>
            </a:ln>
          </p:spPr>
          <p:txBody>
            <a:bodyPr/>
            <a:lstStyle/>
            <a:p>
              <a:endParaRPr lang="zh-CN" altLang="en-US"/>
            </a:p>
          </p:txBody>
        </p:sp>
        <p:sp>
          <p:nvSpPr>
            <p:cNvPr id="7203" name="任意多边形: 形状 34"/>
            <p:cNvSpPr/>
            <p:nvPr/>
          </p:nvSpPr>
          <p:spPr>
            <a:xfrm>
              <a:off x="11313920" y="601318"/>
              <a:ext cx="49221" cy="87325"/>
            </a:xfrm>
            <a:custGeom>
              <a:avLst/>
              <a:gdLst/>
              <a:ahLst/>
              <a:cxnLst>
                <a:cxn ang="0">
                  <a:pos x="3053" y="3269"/>
                </a:cxn>
                <a:cxn ang="0">
                  <a:pos x="19734" y="3269"/>
                </a:cxn>
                <a:cxn ang="0">
                  <a:pos x="19734" y="73421"/>
                </a:cxn>
                <a:cxn ang="0">
                  <a:pos x="49030" y="73421"/>
                </a:cxn>
                <a:cxn ang="0">
                  <a:pos x="49030" y="89109"/>
                </a:cxn>
                <a:cxn ang="0">
                  <a:pos x="3053" y="89109"/>
                </a:cxn>
              </a:cxnLst>
              <a:rect l="0" t="0" r="0" b="0"/>
              <a:pathLst>
                <a:path w="49320" h="86310">
                  <a:moveTo>
                    <a:pt x="3083" y="3083"/>
                  </a:moveTo>
                  <a:lnTo>
                    <a:pt x="19934" y="3083"/>
                  </a:lnTo>
                  <a:lnTo>
                    <a:pt x="19934" y="69253"/>
                  </a:lnTo>
                  <a:lnTo>
                    <a:pt x="49525" y="69253"/>
                  </a:lnTo>
                  <a:lnTo>
                    <a:pt x="49525" y="84049"/>
                  </a:lnTo>
                  <a:lnTo>
                    <a:pt x="3083" y="84049"/>
                  </a:lnTo>
                  <a:lnTo>
                    <a:pt x="3083" y="3083"/>
                  </a:lnTo>
                  <a:close/>
                </a:path>
              </a:pathLst>
            </a:custGeom>
            <a:solidFill>
              <a:srgbClr val="3E3A39"/>
            </a:solidFill>
            <a:ln w="9525">
              <a:noFill/>
            </a:ln>
          </p:spPr>
          <p:txBody>
            <a:bodyPr/>
            <a:lstStyle/>
            <a:p>
              <a:endParaRPr lang="zh-CN" altLang="en-US"/>
            </a:p>
          </p:txBody>
        </p:sp>
        <p:sp>
          <p:nvSpPr>
            <p:cNvPr id="7204" name="任意多边形: 形状 35"/>
            <p:cNvSpPr/>
            <p:nvPr/>
          </p:nvSpPr>
          <p:spPr>
            <a:xfrm>
              <a:off x="11455231" y="601318"/>
              <a:ext cx="20642" cy="87325"/>
            </a:xfrm>
            <a:custGeom>
              <a:avLst/>
              <a:gdLst/>
              <a:ahLst/>
              <a:cxnLst>
                <a:cxn ang="0">
                  <a:pos x="3153" y="3269"/>
                </a:cxn>
                <a:cxn ang="0">
                  <a:pos x="20384" y="3269"/>
                </a:cxn>
                <a:cxn ang="0">
                  <a:pos x="20384" y="89109"/>
                </a:cxn>
                <a:cxn ang="0">
                  <a:pos x="3153" y="89109"/>
                </a:cxn>
              </a:cxnLst>
              <a:rect l="0" t="0" r="0" b="0"/>
              <a:pathLst>
                <a:path w="20550" h="86310">
                  <a:moveTo>
                    <a:pt x="3083" y="3083"/>
                  </a:moveTo>
                  <a:lnTo>
                    <a:pt x="19934" y="3083"/>
                  </a:lnTo>
                  <a:lnTo>
                    <a:pt x="19934" y="84049"/>
                  </a:lnTo>
                  <a:lnTo>
                    <a:pt x="3083" y="84049"/>
                  </a:lnTo>
                  <a:lnTo>
                    <a:pt x="3083" y="3083"/>
                  </a:lnTo>
                  <a:close/>
                </a:path>
              </a:pathLst>
            </a:custGeom>
            <a:solidFill>
              <a:srgbClr val="3E3A39"/>
            </a:solidFill>
            <a:ln w="9525">
              <a:noFill/>
            </a:ln>
          </p:spPr>
          <p:txBody>
            <a:bodyPr/>
            <a:lstStyle/>
            <a:p>
              <a:endParaRPr lang="zh-CN" altLang="en-US"/>
            </a:p>
          </p:txBody>
        </p:sp>
        <p:sp>
          <p:nvSpPr>
            <p:cNvPr id="7205" name="任意多边形: 形状 36"/>
            <p:cNvSpPr/>
            <p:nvPr/>
          </p:nvSpPr>
          <p:spPr>
            <a:xfrm>
              <a:off x="11371080" y="601318"/>
              <a:ext cx="73038" cy="87325"/>
            </a:xfrm>
            <a:custGeom>
              <a:avLst/>
              <a:gdLst/>
              <a:ahLst/>
              <a:cxnLst>
                <a:cxn ang="0">
                  <a:pos x="30647" y="3461"/>
                </a:cxn>
                <a:cxn ang="0">
                  <a:pos x="2892" y="3461"/>
                </a:cxn>
                <a:cxn ang="0">
                  <a:pos x="2892" y="89303"/>
                </a:cxn>
                <a:cxn ang="0">
                  <a:pos x="30647" y="89303"/>
                </a:cxn>
                <a:cxn ang="0">
                  <a:pos x="69580" y="46164"/>
                </a:cxn>
                <a:cxn ang="0">
                  <a:pos x="30647" y="3461"/>
                </a:cxn>
                <a:cxn ang="0">
                  <a:pos x="19467" y="74488"/>
                </a:cxn>
                <a:cxn ang="0">
                  <a:pos x="19467" y="19584"/>
                </a:cxn>
                <a:cxn ang="0">
                  <a:pos x="52234" y="46600"/>
                </a:cxn>
                <a:cxn ang="0">
                  <a:pos x="19467" y="74488"/>
                </a:cxn>
              </a:cxnLst>
              <a:rect l="0" t="0" r="0" b="0"/>
              <a:pathLst>
                <a:path w="73980" h="86310">
                  <a:moveTo>
                    <a:pt x="32675" y="3265"/>
                  </a:moveTo>
                  <a:cubicBezTo>
                    <a:pt x="3494" y="2854"/>
                    <a:pt x="3905" y="3265"/>
                    <a:pt x="3083" y="3265"/>
                  </a:cubicBezTo>
                  <a:lnTo>
                    <a:pt x="3083" y="84232"/>
                  </a:lnTo>
                  <a:lnTo>
                    <a:pt x="32675" y="84232"/>
                  </a:lnTo>
                  <a:cubicBezTo>
                    <a:pt x="32675" y="84232"/>
                    <a:pt x="74185" y="84232"/>
                    <a:pt x="74185" y="43543"/>
                  </a:cubicBezTo>
                  <a:cubicBezTo>
                    <a:pt x="74185" y="43954"/>
                    <a:pt x="72541" y="4087"/>
                    <a:pt x="32675" y="3265"/>
                  </a:cubicBezTo>
                  <a:close/>
                  <a:moveTo>
                    <a:pt x="20755" y="70258"/>
                  </a:moveTo>
                  <a:lnTo>
                    <a:pt x="20755" y="18472"/>
                  </a:lnTo>
                  <a:cubicBezTo>
                    <a:pt x="20755" y="18472"/>
                    <a:pt x="55690" y="13540"/>
                    <a:pt x="55690" y="43954"/>
                  </a:cubicBezTo>
                  <a:cubicBezTo>
                    <a:pt x="55280" y="74368"/>
                    <a:pt x="20755" y="70258"/>
                    <a:pt x="20755" y="70258"/>
                  </a:cubicBezTo>
                  <a:close/>
                </a:path>
              </a:pathLst>
            </a:custGeom>
            <a:solidFill>
              <a:srgbClr val="3E3A39"/>
            </a:solidFill>
            <a:ln w="9525">
              <a:noFill/>
            </a:ln>
          </p:spPr>
          <p:txBody>
            <a:bodyPr/>
            <a:lstStyle/>
            <a:p>
              <a:endParaRPr lang="zh-CN" altLang="en-US"/>
            </a:p>
          </p:txBody>
        </p:sp>
        <p:sp>
          <p:nvSpPr>
            <p:cNvPr id="7206" name="任意多边形: 形状 37"/>
            <p:cNvSpPr/>
            <p:nvPr/>
          </p:nvSpPr>
          <p:spPr>
            <a:xfrm>
              <a:off x="11221828" y="601318"/>
              <a:ext cx="80976" cy="87325"/>
            </a:xfrm>
            <a:custGeom>
              <a:avLst/>
              <a:gdLst/>
              <a:ahLst/>
              <a:cxnLst>
                <a:cxn ang="0">
                  <a:pos x="37939" y="3269"/>
                </a:cxn>
                <a:cxn ang="0">
                  <a:pos x="2860" y="46407"/>
                </a:cxn>
                <a:cxn ang="0">
                  <a:pos x="37939" y="89546"/>
                </a:cxn>
                <a:cxn ang="0">
                  <a:pos x="75687" y="46407"/>
                </a:cxn>
                <a:cxn ang="0">
                  <a:pos x="37939" y="3269"/>
                </a:cxn>
                <a:cxn ang="0">
                  <a:pos x="39083" y="75167"/>
                </a:cxn>
                <a:cxn ang="0">
                  <a:pos x="18874" y="46407"/>
                </a:cxn>
                <a:cxn ang="0">
                  <a:pos x="39083" y="17648"/>
                </a:cxn>
                <a:cxn ang="0">
                  <a:pos x="59291" y="46407"/>
                </a:cxn>
                <a:cxn ang="0">
                  <a:pos x="39083" y="75167"/>
                </a:cxn>
              </a:cxnLst>
              <a:rect l="0" t="0" r="0" b="0"/>
              <a:pathLst>
                <a:path w="82200" h="86310">
                  <a:moveTo>
                    <a:pt x="40894" y="3083"/>
                  </a:moveTo>
                  <a:cubicBezTo>
                    <a:pt x="18700" y="3083"/>
                    <a:pt x="3083" y="21167"/>
                    <a:pt x="3083" y="43772"/>
                  </a:cubicBezTo>
                  <a:cubicBezTo>
                    <a:pt x="3083" y="65966"/>
                    <a:pt x="18700" y="84461"/>
                    <a:pt x="40894" y="84461"/>
                  </a:cubicBezTo>
                  <a:cubicBezTo>
                    <a:pt x="63088" y="84461"/>
                    <a:pt x="81583" y="66377"/>
                    <a:pt x="81583" y="43772"/>
                  </a:cubicBezTo>
                  <a:cubicBezTo>
                    <a:pt x="81173" y="21167"/>
                    <a:pt x="63088" y="3083"/>
                    <a:pt x="40894" y="3083"/>
                  </a:cubicBezTo>
                  <a:close/>
                  <a:moveTo>
                    <a:pt x="42128" y="70898"/>
                  </a:moveTo>
                  <a:cubicBezTo>
                    <a:pt x="30208" y="70898"/>
                    <a:pt x="20344" y="58978"/>
                    <a:pt x="20344" y="43772"/>
                  </a:cubicBezTo>
                  <a:cubicBezTo>
                    <a:pt x="20344" y="28976"/>
                    <a:pt x="30208" y="16646"/>
                    <a:pt x="42128" y="16646"/>
                  </a:cubicBezTo>
                  <a:cubicBezTo>
                    <a:pt x="54046" y="16646"/>
                    <a:pt x="63910" y="28564"/>
                    <a:pt x="63910" y="43772"/>
                  </a:cubicBezTo>
                  <a:cubicBezTo>
                    <a:pt x="63910" y="58568"/>
                    <a:pt x="54046" y="70898"/>
                    <a:pt x="42128" y="70898"/>
                  </a:cubicBezTo>
                  <a:close/>
                </a:path>
              </a:pathLst>
            </a:custGeom>
            <a:solidFill>
              <a:srgbClr val="3E3A39"/>
            </a:solidFill>
            <a:ln w="9525">
              <a:noFill/>
            </a:ln>
          </p:spPr>
          <p:txBody>
            <a:bodyPr/>
            <a:lstStyle/>
            <a:p>
              <a:endParaRPr lang="zh-CN" altLang="en-US"/>
            </a:p>
          </p:txBody>
        </p:sp>
        <p:sp>
          <p:nvSpPr>
            <p:cNvPr id="7207" name="任意多边形: 形状 38"/>
            <p:cNvSpPr/>
            <p:nvPr/>
          </p:nvSpPr>
          <p:spPr>
            <a:xfrm>
              <a:off x="11656880" y="599731"/>
              <a:ext cx="58747" cy="90499"/>
            </a:xfrm>
            <a:custGeom>
              <a:avLst/>
              <a:gdLst/>
              <a:ahLst/>
              <a:cxnLst>
                <a:cxn ang="0">
                  <a:pos x="3556" y="65884"/>
                </a:cxn>
                <a:cxn ang="0">
                  <a:pos x="3556" y="82809"/>
                </a:cxn>
                <a:cxn ang="0">
                  <a:pos x="61006" y="74554"/>
                </a:cxn>
                <a:cxn ang="0">
                  <a:pos x="51431" y="44832"/>
                </a:cxn>
                <a:cxn ang="0">
                  <a:pos x="23618" y="22954"/>
                </a:cxn>
                <a:cxn ang="0">
                  <a:pos x="58271" y="24192"/>
                </a:cxn>
                <a:cxn ang="0">
                  <a:pos x="59637" y="5617"/>
                </a:cxn>
                <a:cxn ang="0">
                  <a:pos x="4011" y="23365"/>
                </a:cxn>
                <a:cxn ang="0">
                  <a:pos x="20882" y="50611"/>
                </a:cxn>
                <a:cxn ang="0">
                  <a:pos x="42311" y="66710"/>
                </a:cxn>
                <a:cxn ang="0">
                  <a:pos x="3556" y="65884"/>
                </a:cxn>
              </a:cxnLst>
              <a:rect l="0" t="0" r="0" b="0"/>
              <a:pathLst>
                <a:path w="57540" h="90420">
                  <a:moveTo>
                    <a:pt x="3205" y="65598"/>
                  </a:moveTo>
                  <a:lnTo>
                    <a:pt x="3205" y="82449"/>
                  </a:lnTo>
                  <a:cubicBezTo>
                    <a:pt x="3205" y="82449"/>
                    <a:pt x="40606" y="98889"/>
                    <a:pt x="54991" y="74229"/>
                  </a:cubicBezTo>
                  <a:cubicBezTo>
                    <a:pt x="54991" y="74229"/>
                    <a:pt x="64855" y="54912"/>
                    <a:pt x="46360" y="44637"/>
                  </a:cubicBezTo>
                  <a:cubicBezTo>
                    <a:pt x="27454" y="34362"/>
                    <a:pt x="18001" y="33129"/>
                    <a:pt x="21289" y="22854"/>
                  </a:cubicBezTo>
                  <a:cubicBezTo>
                    <a:pt x="24577" y="12168"/>
                    <a:pt x="52114" y="19566"/>
                    <a:pt x="52525" y="24087"/>
                  </a:cubicBezTo>
                  <a:cubicBezTo>
                    <a:pt x="52936" y="28608"/>
                    <a:pt x="53758" y="5592"/>
                    <a:pt x="53758" y="5592"/>
                  </a:cubicBezTo>
                  <a:cubicBezTo>
                    <a:pt x="53758" y="5592"/>
                    <a:pt x="6493" y="-6738"/>
                    <a:pt x="3616" y="23265"/>
                  </a:cubicBezTo>
                  <a:cubicBezTo>
                    <a:pt x="3616" y="23265"/>
                    <a:pt x="-1316" y="42993"/>
                    <a:pt x="18823" y="50391"/>
                  </a:cubicBezTo>
                  <a:cubicBezTo>
                    <a:pt x="18823" y="50391"/>
                    <a:pt x="39784" y="57378"/>
                    <a:pt x="38140" y="66420"/>
                  </a:cubicBezTo>
                  <a:cubicBezTo>
                    <a:pt x="36496" y="75462"/>
                    <a:pt x="23755" y="77106"/>
                    <a:pt x="3205" y="65598"/>
                  </a:cubicBezTo>
                  <a:close/>
                </a:path>
              </a:pathLst>
            </a:custGeom>
            <a:solidFill>
              <a:srgbClr val="3E3A39"/>
            </a:solidFill>
            <a:ln w="9525">
              <a:noFill/>
            </a:ln>
          </p:spPr>
          <p:txBody>
            <a:bodyPr/>
            <a:lstStyle/>
            <a:p>
              <a:endParaRPr lang="zh-CN" altLang="en-US"/>
            </a:p>
          </p:txBody>
        </p:sp>
      </p:grpSp>
      <p:grpSp>
        <p:nvGrpSpPr>
          <p:cNvPr id="7208" name="组合 39"/>
          <p:cNvGrpSpPr/>
          <p:nvPr userDrawn="1"/>
        </p:nvGrpSpPr>
        <p:grpSpPr>
          <a:xfrm rot="10800000">
            <a:off x="203200" y="454025"/>
            <a:ext cx="196850" cy="314325"/>
            <a:chOff x="10029531" y="-862553"/>
            <a:chExt cx="238005" cy="378410"/>
          </a:xfrm>
        </p:grpSpPr>
        <p:sp>
          <p:nvSpPr>
            <p:cNvPr id="41" name="任意多边形: 形状 40"/>
            <p:cNvSpPr>
              <a:spLocks noChangeArrowheads="1"/>
            </p:cNvSpPr>
            <p:nvPr/>
          </p:nvSpPr>
          <p:spPr bwMode="auto">
            <a:xfrm>
              <a:off x="10033370" y="-673349"/>
              <a:ext cx="234166" cy="196850"/>
            </a:xfrm>
            <a:custGeom>
              <a:avLst/>
              <a:gdLst>
                <a:gd name="T0" fmla="*/ 26483 w 234270"/>
                <a:gd name="T1" fmla="*/ 37195 h 197280"/>
                <a:gd name="T2" fmla="*/ 3467 w 234270"/>
                <a:gd name="T3" fmla="*/ 64321 h 197280"/>
                <a:gd name="T4" fmla="*/ 9632 w 234270"/>
                <a:gd name="T5" fmla="*/ 81994 h 197280"/>
                <a:gd name="T6" fmla="*/ 195404 w 234270"/>
                <a:gd name="T7" fmla="*/ 189676 h 197280"/>
                <a:gd name="T8" fmla="*/ 233216 w 234270"/>
                <a:gd name="T9" fmla="*/ 156796 h 197280"/>
                <a:gd name="T10" fmla="*/ 234038 w 234270"/>
                <a:gd name="T11" fmla="*/ 91036 h 197280"/>
                <a:gd name="T12" fmla="*/ 81968 w 234270"/>
                <a:gd name="T13" fmla="*/ 3083 h 197280"/>
                <a:gd name="T14" fmla="*/ 26483 w 234270"/>
                <a:gd name="T15" fmla="*/ 37195 h 1972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270" h="197280">
                  <a:moveTo>
                    <a:pt x="26483" y="37195"/>
                  </a:moveTo>
                  <a:cubicBezTo>
                    <a:pt x="17030" y="41716"/>
                    <a:pt x="6344" y="51169"/>
                    <a:pt x="3467" y="64321"/>
                  </a:cubicBezTo>
                  <a:cubicBezTo>
                    <a:pt x="2234" y="70486"/>
                    <a:pt x="3878" y="78706"/>
                    <a:pt x="9632" y="81994"/>
                  </a:cubicBezTo>
                  <a:lnTo>
                    <a:pt x="195404" y="189676"/>
                  </a:lnTo>
                  <a:cubicBezTo>
                    <a:pt x="222941" y="205294"/>
                    <a:pt x="233216" y="177758"/>
                    <a:pt x="233216" y="156796"/>
                  </a:cubicBezTo>
                  <a:lnTo>
                    <a:pt x="234038" y="91036"/>
                  </a:lnTo>
                  <a:lnTo>
                    <a:pt x="81968" y="3083"/>
                  </a:lnTo>
                  <a:lnTo>
                    <a:pt x="26483" y="37195"/>
                  </a:lnTo>
                  <a:close/>
                </a:path>
              </a:pathLst>
            </a:custGeom>
            <a:gradFill rotWithShape="1">
              <a:gsLst>
                <a:gs pos="0">
                  <a:srgbClr val="866E5C"/>
                </a:gs>
                <a:gs pos="100000">
                  <a:srgbClr val="BE9C5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a:defRPr>
                  <a:solidFill>
                    <a:schemeClr val="tx1"/>
                  </a:solidFill>
                  <a:latin typeface="等线" panose="02010600030101010101" pitchFamily="2" charset="-122"/>
                  <a:ea typeface="等线"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42" name="任意多边形: 形状 41"/>
            <p:cNvSpPr>
              <a:spLocks noChangeArrowheads="1"/>
            </p:cNvSpPr>
            <p:nvPr/>
          </p:nvSpPr>
          <p:spPr bwMode="auto">
            <a:xfrm>
              <a:off x="10037209" y="-862553"/>
              <a:ext cx="101727" cy="110847"/>
            </a:xfrm>
            <a:custGeom>
              <a:avLst/>
              <a:gdLst>
                <a:gd name="T0" fmla="*/ 34730 w 213720"/>
                <a:gd name="T1" fmla="*/ 105833 h 230160"/>
                <a:gd name="T2" fmla="*/ 3083 w 213720"/>
                <a:gd name="T3" fmla="*/ 154331 h 230160"/>
                <a:gd name="T4" fmla="*/ 3083 w 213720"/>
                <a:gd name="T5" fmla="*/ 230366 h 230160"/>
                <a:gd name="T6" fmla="*/ 14180 w 213720"/>
                <a:gd name="T7" fmla="*/ 220091 h 230160"/>
                <a:gd name="T8" fmla="*/ 212282 w 213720"/>
                <a:gd name="T9" fmla="*/ 107477 h 230160"/>
                <a:gd name="T10" fmla="*/ 212282 w 213720"/>
                <a:gd name="T11" fmla="*/ 3083 h 230160"/>
                <a:gd name="T12" fmla="*/ 34730 w 213720"/>
                <a:gd name="T13" fmla="*/ 105833 h 230160"/>
              </a:gdLst>
              <a:ahLst/>
              <a:cxnLst>
                <a:cxn ang="0">
                  <a:pos x="T0" y="T1"/>
                </a:cxn>
                <a:cxn ang="0">
                  <a:pos x="T2" y="T3"/>
                </a:cxn>
                <a:cxn ang="0">
                  <a:pos x="T4" y="T5"/>
                </a:cxn>
                <a:cxn ang="0">
                  <a:pos x="T6" y="T7"/>
                </a:cxn>
                <a:cxn ang="0">
                  <a:pos x="T8" y="T9"/>
                </a:cxn>
                <a:cxn ang="0">
                  <a:pos x="T10" y="T11"/>
                </a:cxn>
                <a:cxn ang="0">
                  <a:pos x="T12" y="T13"/>
                </a:cxn>
              </a:cxnLst>
              <a:rect l="0" t="0" r="r" b="b"/>
              <a:pathLst>
                <a:path w="213720" h="230160">
                  <a:moveTo>
                    <a:pt x="34730" y="105833"/>
                  </a:moveTo>
                  <a:cubicBezTo>
                    <a:pt x="17057" y="116108"/>
                    <a:pt x="3083" y="125561"/>
                    <a:pt x="3083" y="154331"/>
                  </a:cubicBezTo>
                  <a:lnTo>
                    <a:pt x="3083" y="230366"/>
                  </a:lnTo>
                  <a:cubicBezTo>
                    <a:pt x="5960" y="224612"/>
                    <a:pt x="10481" y="222146"/>
                    <a:pt x="14180" y="220091"/>
                  </a:cubicBezTo>
                  <a:lnTo>
                    <a:pt x="212282" y="107477"/>
                  </a:lnTo>
                  <a:lnTo>
                    <a:pt x="212282" y="3083"/>
                  </a:lnTo>
                  <a:lnTo>
                    <a:pt x="34730" y="105833"/>
                  </a:lnTo>
                  <a:close/>
                </a:path>
              </a:pathLst>
            </a:custGeom>
            <a:gradFill rotWithShape="1">
              <a:gsLst>
                <a:gs pos="0">
                  <a:srgbClr val="866E5C"/>
                </a:gs>
                <a:gs pos="100000">
                  <a:srgbClr val="BE9C5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a:defRPr>
                  <a:solidFill>
                    <a:schemeClr val="tx1"/>
                  </a:solidFill>
                  <a:latin typeface="等线" panose="02010600030101010101" pitchFamily="2" charset="-122"/>
                  <a:ea typeface="等线"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43" name="任意多边形: 形状 42"/>
            <p:cNvSpPr>
              <a:spLocks noChangeArrowheads="1"/>
            </p:cNvSpPr>
            <p:nvPr/>
          </p:nvSpPr>
          <p:spPr bwMode="auto">
            <a:xfrm>
              <a:off x="10037209" y="-845353"/>
              <a:ext cx="213052" cy="254185"/>
            </a:xfrm>
            <a:custGeom>
              <a:avLst/>
              <a:gdLst>
                <a:gd name="T0" fmla="*/ 3083 w 213720"/>
                <a:gd name="T1" fmla="*/ 143234 h 254820"/>
                <a:gd name="T2" fmla="*/ 3083 w 213720"/>
                <a:gd name="T3" fmla="*/ 225434 h 254820"/>
                <a:gd name="T4" fmla="*/ 13358 w 213720"/>
                <a:gd name="T5" fmla="*/ 253382 h 254820"/>
                <a:gd name="T6" fmla="*/ 31853 w 213720"/>
                <a:gd name="T7" fmla="*/ 210227 h 254820"/>
                <a:gd name="T8" fmla="*/ 31853 w 213720"/>
                <a:gd name="T9" fmla="*/ 210227 h 254820"/>
                <a:gd name="T10" fmla="*/ 181868 w 213720"/>
                <a:gd name="T11" fmla="*/ 123917 h 254820"/>
                <a:gd name="T12" fmla="*/ 212282 w 213720"/>
                <a:gd name="T13" fmla="*/ 69665 h 254820"/>
                <a:gd name="T14" fmla="*/ 212282 w 213720"/>
                <a:gd name="T15" fmla="*/ 3083 h 254820"/>
                <a:gd name="T16" fmla="*/ 15413 w 213720"/>
                <a:gd name="T17" fmla="*/ 116518 h 254820"/>
                <a:gd name="T18" fmla="*/ 3083 w 213720"/>
                <a:gd name="T19" fmla="*/ 143234 h 254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720" h="254820">
                  <a:moveTo>
                    <a:pt x="3083" y="143234"/>
                  </a:moveTo>
                  <a:lnTo>
                    <a:pt x="3083" y="225434"/>
                  </a:lnTo>
                  <a:cubicBezTo>
                    <a:pt x="3083" y="236531"/>
                    <a:pt x="3083" y="246806"/>
                    <a:pt x="13358" y="253382"/>
                  </a:cubicBezTo>
                  <a:cubicBezTo>
                    <a:pt x="-3905" y="237764"/>
                    <a:pt x="17468" y="217214"/>
                    <a:pt x="31853" y="210227"/>
                  </a:cubicBezTo>
                  <a:lnTo>
                    <a:pt x="181868" y="123917"/>
                  </a:lnTo>
                  <a:cubicBezTo>
                    <a:pt x="202418" y="111998"/>
                    <a:pt x="212282" y="98435"/>
                    <a:pt x="212282" y="69665"/>
                  </a:cubicBezTo>
                  <a:lnTo>
                    <a:pt x="212282" y="3083"/>
                  </a:lnTo>
                  <a:lnTo>
                    <a:pt x="15413" y="116518"/>
                  </a:lnTo>
                  <a:cubicBezTo>
                    <a:pt x="4727" y="122683"/>
                    <a:pt x="3083" y="132137"/>
                    <a:pt x="3083" y="143234"/>
                  </a:cubicBezTo>
                  <a:close/>
                </a:path>
              </a:pathLst>
            </a:custGeom>
            <a:gradFill rotWithShape="1">
              <a:gsLst>
                <a:gs pos="0">
                  <a:srgbClr val="866E5C"/>
                </a:gs>
                <a:gs pos="100000">
                  <a:srgbClr val="BE9C5E"/>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a:defRPr>
                  <a:solidFill>
                    <a:schemeClr val="tx1"/>
                  </a:solidFill>
                  <a:latin typeface="等线" panose="02010600030101010101" pitchFamily="2" charset="-122"/>
                  <a:ea typeface="等线" panose="02010600030101010101" pitchFamily="2" charset="-122"/>
                </a:defRPr>
              </a:lvl2pPr>
              <a:lvl3pPr>
                <a:defRPr>
                  <a:solidFill>
                    <a:schemeClr val="tx1"/>
                  </a:solidFill>
                  <a:latin typeface="等线" panose="02010600030101010101" pitchFamily="2" charset="-122"/>
                  <a:ea typeface="等线" panose="02010600030101010101" pitchFamily="2" charset="-122"/>
                </a:defRPr>
              </a:lvl3pPr>
              <a:lvl4pPr>
                <a:defRPr>
                  <a:solidFill>
                    <a:schemeClr val="tx1"/>
                  </a:solidFill>
                  <a:latin typeface="等线" panose="02010600030101010101" pitchFamily="2" charset="-122"/>
                  <a:ea typeface="等线" panose="02010600030101010101" pitchFamily="2" charset="-122"/>
                </a:defRPr>
              </a:lvl4pPr>
              <a:lvl5pPr>
                <a:defRPr>
                  <a:solidFill>
                    <a:schemeClr val="tx1"/>
                  </a:solidFill>
                  <a:latin typeface="等线" panose="02010600030101010101" pitchFamily="2" charset="-122"/>
                  <a:ea typeface="等线"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纯白 无页码">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纯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等线 Light" panose="02010600030101010101" pitchFamily="2" charset="-122"/>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hf sldNum="0" hdr="0" ftr="0" dt="0"/>
  <p:txStyles>
    <p:titleStyle>
      <a:lvl1pPr algn="ctr" defTabSz="1219200" rtl="0" eaLnBrk="0" fontAlgn="base" hangingPunct="0">
        <a:spcBef>
          <a:spcPct val="0"/>
        </a:spcBef>
        <a:spcAft>
          <a:spcPct val="0"/>
        </a:spcAft>
        <a:defRPr sz="5800" kern="1200">
          <a:solidFill>
            <a:schemeClr val="tx1"/>
          </a:solidFill>
          <a:latin typeface="+mj-lt"/>
          <a:ea typeface="+mj-ea"/>
          <a:cs typeface="+mj-cs"/>
        </a:defRPr>
      </a:lvl1pPr>
      <a:lvl2pPr algn="ctr" defTabSz="121920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2pPr>
      <a:lvl3pPr algn="ctr" defTabSz="121920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3pPr>
      <a:lvl4pPr algn="ctr" defTabSz="121920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4pPr>
      <a:lvl5pPr algn="ctr" defTabSz="1219200" rtl="0" eaLnBrk="0" fontAlgn="base" hangingPunct="0">
        <a:spcBef>
          <a:spcPct val="0"/>
        </a:spcBef>
        <a:spcAft>
          <a:spcPct val="0"/>
        </a:spcAft>
        <a:defRPr sz="5800">
          <a:solidFill>
            <a:schemeClr val="tx1"/>
          </a:solidFill>
          <a:latin typeface="Calibri" panose="020F0502020204030204" pitchFamily="34" charset="0"/>
          <a:ea typeface="宋体" panose="02010600030101010101" pitchFamily="2" charset="-122"/>
        </a:defRPr>
      </a:lvl5pPr>
      <a:lvl6pPr marL="457200" algn="ctr" defTabSz="121920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6pPr>
      <a:lvl7pPr marL="914400" algn="ctr" defTabSz="121920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7pPr>
      <a:lvl8pPr marL="1371600" algn="ctr" defTabSz="121920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8pPr>
      <a:lvl9pPr marL="1828800" algn="ctr" defTabSz="1219200" rtl="0" fontAlgn="base">
        <a:spcBef>
          <a:spcPct val="0"/>
        </a:spcBef>
        <a:spcAft>
          <a:spcPct val="0"/>
        </a:spcAft>
        <a:defRPr sz="5800">
          <a:solidFill>
            <a:schemeClr val="tx1"/>
          </a:solidFill>
          <a:latin typeface="Calibri" panose="020F0502020204030204" pitchFamily="34" charset="0"/>
          <a:ea typeface="宋体" panose="02010600030101010101" pitchFamily="2" charset="-122"/>
        </a:defRPr>
      </a:lvl9pPr>
    </p:titleStyle>
    <p:bodyStyle>
      <a:lvl1pPr marL="457200" indent="-457200" algn="l" defTabSz="1219200" rtl="0" eaLnBrk="0" fontAlgn="base" hangingPunct="0">
        <a:spcBef>
          <a:spcPct val="20000"/>
        </a:spcBef>
        <a:spcAft>
          <a:spcPct val="0"/>
        </a:spcAft>
        <a:buFont typeface="Arial" panose="020B0604020202020204" pitchFamily="34" charset="0"/>
        <a:buChar char="•"/>
        <a:defRPr sz="4200" kern="1200">
          <a:solidFill>
            <a:schemeClr val="tx1"/>
          </a:solidFill>
          <a:latin typeface="+mn-lt"/>
          <a:ea typeface="+mn-ea"/>
          <a:cs typeface="+mn-cs"/>
        </a:defRPr>
      </a:lvl1pPr>
      <a:lvl2pPr marL="990600" indent="-381000" algn="l" defTabSz="1219200" rtl="0" eaLnBrk="0" fontAlgn="base" hangingPunct="0">
        <a:spcBef>
          <a:spcPct val="20000"/>
        </a:spcBef>
        <a:spcAft>
          <a:spcPct val="0"/>
        </a:spcAft>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4pPr>
      <a:lvl5pPr marL="2743200" indent="-304800" algn="l" defTabSz="1219200"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tags" Target="../tags/tag40.xml"/><Relationship Id="rId21" Type="http://schemas.openxmlformats.org/officeDocument/2006/relationships/tags" Target="../tags/tag22.xml"/><Relationship Id="rId34" Type="http://schemas.openxmlformats.org/officeDocument/2006/relationships/tags" Target="../tags/tag35.xml"/><Relationship Id="rId42" Type="http://schemas.openxmlformats.org/officeDocument/2006/relationships/tags" Target="../tags/tag43.xml"/><Relationship Id="rId47" Type="http://schemas.openxmlformats.org/officeDocument/2006/relationships/image" Target="../media/image1.jpeg"/><Relationship Id="rId50" Type="http://schemas.openxmlformats.org/officeDocument/2006/relationships/image" Target="../media/image4.png"/><Relationship Id="rId7" Type="http://schemas.openxmlformats.org/officeDocument/2006/relationships/tags" Target="../tags/tag8.xml"/><Relationship Id="rId2" Type="http://schemas.openxmlformats.org/officeDocument/2006/relationships/tags" Target="../tags/tag3.xml"/><Relationship Id="rId16" Type="http://schemas.openxmlformats.org/officeDocument/2006/relationships/tags" Target="../tags/tag17.xml"/><Relationship Id="rId29" Type="http://schemas.openxmlformats.org/officeDocument/2006/relationships/tags" Target="../tags/tag30.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40" Type="http://schemas.openxmlformats.org/officeDocument/2006/relationships/tags" Target="../tags/tag41.xml"/><Relationship Id="rId45" Type="http://schemas.openxmlformats.org/officeDocument/2006/relationships/slideLayout" Target="../slideLayouts/slideLayout1.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49" Type="http://schemas.openxmlformats.org/officeDocument/2006/relationships/image" Target="../media/image3.png"/><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4" Type="http://schemas.openxmlformats.org/officeDocument/2006/relationships/tags" Target="../tags/tag45.xml"/><Relationship Id="rId52" Type="http://schemas.openxmlformats.org/officeDocument/2006/relationships/image" Target="../media/image6.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43" Type="http://schemas.openxmlformats.org/officeDocument/2006/relationships/tags" Target="../tags/tag44.xml"/><Relationship Id="rId48" Type="http://schemas.openxmlformats.org/officeDocument/2006/relationships/image" Target="../media/image2.png"/><Relationship Id="rId8" Type="http://schemas.openxmlformats.org/officeDocument/2006/relationships/tags" Target="../tags/tag9.xml"/><Relationship Id="rId51" Type="http://schemas.openxmlformats.org/officeDocument/2006/relationships/image" Target="../media/image5.png"/><Relationship Id="rId3" Type="http://schemas.openxmlformats.org/officeDocument/2006/relationships/tags" Target="../tags/tag4.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46" Type="http://schemas.openxmlformats.org/officeDocument/2006/relationships/notesSlide" Target="../notesSlides/notesSlide1.xml"/><Relationship Id="rId20" Type="http://schemas.openxmlformats.org/officeDocument/2006/relationships/tags" Target="../tags/tag21.xml"/><Relationship Id="rId41" Type="http://schemas.openxmlformats.org/officeDocument/2006/relationships/tags" Target="../tags/tag42.xml"/><Relationship Id="rId1" Type="http://schemas.openxmlformats.org/officeDocument/2006/relationships/tags" Target="../tags/tag2.xml"/><Relationship Id="rId6" Type="http://schemas.openxmlformats.org/officeDocument/2006/relationships/tags" Target="../tags/tag7.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A-任意多边形 102"/>
          <p:cNvSpPr/>
          <p:nvPr>
            <p:custDataLst>
              <p:tags r:id="rId1"/>
            </p:custDataLst>
          </p:nvPr>
        </p:nvSpPr>
        <p:spPr>
          <a:xfrm rot="16200000" flipV="1">
            <a:off x="4811395" y="-427355"/>
            <a:ext cx="5661025" cy="8890000"/>
          </a:xfrm>
          <a:custGeom>
            <a:avLst/>
            <a:gdLst>
              <a:gd name="connsiteX0" fmla="*/ 5238749 w 5238749"/>
              <a:gd name="connsiteY0" fmla="*/ 0 h 8127997"/>
              <a:gd name="connsiteX1" fmla="*/ 1452221 w 5238749"/>
              <a:gd name="connsiteY1" fmla="*/ 0 h 8127997"/>
              <a:gd name="connsiteX2" fmla="*/ 0 w 5238749"/>
              <a:gd name="connsiteY2" fmla="*/ 7112975 h 8127997"/>
              <a:gd name="connsiteX3" fmla="*/ 0 w 5238749"/>
              <a:gd name="connsiteY3" fmla="*/ 8127997 h 8127997"/>
              <a:gd name="connsiteX4" fmla="*/ 3579296 w 5238749"/>
              <a:gd name="connsiteY4" fmla="*/ 8127997 h 812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49" h="8127997">
                <a:moveTo>
                  <a:pt x="5238749" y="0"/>
                </a:moveTo>
                <a:lnTo>
                  <a:pt x="1452221" y="0"/>
                </a:lnTo>
                <a:lnTo>
                  <a:pt x="0" y="7112975"/>
                </a:lnTo>
                <a:lnTo>
                  <a:pt x="0" y="8127997"/>
                </a:lnTo>
                <a:lnTo>
                  <a:pt x="3579296" y="8127997"/>
                </a:lnTo>
                <a:close/>
              </a:path>
            </a:pathLst>
          </a:custGeom>
          <a:solidFill>
            <a:srgbClr val="474443">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59" name="PA-图片 58"/>
          <p:cNvPicPr>
            <a:picLocks noChangeAspect="1"/>
          </p:cNvPicPr>
          <p:nvPr>
            <p:custDataLst>
              <p:tags r:id="rId2"/>
            </p:custDataLst>
          </p:nvPr>
        </p:nvPicPr>
        <p:blipFill rotWithShape="1">
          <a:blip r:embed="rId47" cstate="print">
            <a:extLst>
              <a:ext uri="{28A0092B-C50C-407E-A947-70E740481C1C}">
                <a14:useLocalDpi xmlns:a14="http://schemas.microsoft.com/office/drawing/2010/main" val="0"/>
              </a:ext>
            </a:extLst>
          </a:blip>
          <a:srcRect l="3850" t="3511" r="8171" b="17321"/>
          <a:stretch>
            <a:fillRect/>
          </a:stretch>
        </p:blipFill>
        <p:spPr>
          <a:xfrm>
            <a:off x="163" y="-9489"/>
            <a:ext cx="12191687" cy="6857935"/>
          </a:xfrm>
          <a:custGeom>
            <a:avLst/>
            <a:gdLst>
              <a:gd name="connsiteX0" fmla="*/ 12191672 w 12191687"/>
              <a:gd name="connsiteY0" fmla="*/ 0 h 6857935"/>
              <a:gd name="connsiteX1" fmla="*/ 12191687 w 12191687"/>
              <a:gd name="connsiteY1" fmla="*/ 0 h 6857935"/>
              <a:gd name="connsiteX2" fmla="*/ 12191687 w 12191687"/>
              <a:gd name="connsiteY2" fmla="*/ 4368819 h 6857935"/>
              <a:gd name="connsiteX3" fmla="*/ 0 w 12191687"/>
              <a:gd name="connsiteY3" fmla="*/ 6857935 h 6857935"/>
              <a:gd name="connsiteX4" fmla="*/ 0 w 12191687"/>
              <a:gd name="connsiteY4" fmla="*/ 2489113 h 685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687" h="6857935">
                <a:moveTo>
                  <a:pt x="12191672" y="0"/>
                </a:moveTo>
                <a:lnTo>
                  <a:pt x="12191687" y="0"/>
                </a:lnTo>
                <a:lnTo>
                  <a:pt x="12191687" y="4368819"/>
                </a:lnTo>
                <a:lnTo>
                  <a:pt x="0" y="6857935"/>
                </a:lnTo>
                <a:lnTo>
                  <a:pt x="0" y="2489113"/>
                </a:lnTo>
                <a:close/>
              </a:path>
            </a:pathLst>
          </a:custGeom>
        </p:spPr>
      </p:pic>
      <p:sp>
        <p:nvSpPr>
          <p:cNvPr id="17411" name="PA-任意多边形 5" hidden="1"/>
          <p:cNvSpPr/>
          <p:nvPr>
            <p:custDataLst>
              <p:tags r:id="rId3"/>
            </p:custDataLst>
          </p:nvPr>
        </p:nvSpPr>
        <p:spPr>
          <a:xfrm rot="-5400000">
            <a:off x="2835275" y="-7518400"/>
            <a:ext cx="10918825" cy="9448800"/>
          </a:xfrm>
          <a:custGeom>
            <a:avLst/>
            <a:gdLst/>
            <a:ahLst/>
            <a:cxnLst>
              <a:cxn ang="0">
                <a:pos x="2147483646" y="0"/>
              </a:cxn>
              <a:cxn ang="0">
                <a:pos x="2147483646" y="0"/>
              </a:cxn>
              <a:cxn ang="0">
                <a:pos x="0" y="2147483646"/>
              </a:cxn>
              <a:cxn ang="0">
                <a:pos x="2147483646" y="2147483646"/>
              </a:cxn>
              <a:cxn ang="0">
                <a:pos x="2147483646" y="2147483646"/>
              </a:cxn>
              <a:cxn ang="0">
                <a:pos x="2147483646" y="2147483646"/>
              </a:cxn>
              <a:cxn ang="0">
                <a:pos x="2147483646" y="0"/>
              </a:cxn>
            </a:cxnLst>
            <a:rect l="0" t="0" r="0" b="0"/>
            <a:pathLst>
              <a:path w="2760" h="2388">
                <a:moveTo>
                  <a:pt x="2069" y="0"/>
                </a:moveTo>
                <a:lnTo>
                  <a:pt x="691" y="0"/>
                </a:lnTo>
                <a:lnTo>
                  <a:pt x="0" y="1194"/>
                </a:lnTo>
                <a:lnTo>
                  <a:pt x="691" y="2388"/>
                </a:lnTo>
                <a:lnTo>
                  <a:pt x="2069" y="2388"/>
                </a:lnTo>
                <a:lnTo>
                  <a:pt x="2760" y="1194"/>
                </a:lnTo>
                <a:lnTo>
                  <a:pt x="2069" y="0"/>
                </a:lnTo>
                <a:close/>
              </a:path>
            </a:pathLst>
          </a:custGeom>
          <a:solidFill>
            <a:srgbClr val="DAB96B">
              <a:alpha val="50195"/>
            </a:srgbClr>
          </a:solidFill>
          <a:ln w="12700">
            <a:noFill/>
          </a:ln>
        </p:spPr>
        <p:txBody>
          <a:bodyPr/>
          <a:lstStyle/>
          <a:p>
            <a:endParaRPr lang="zh-CN" altLang="en-US"/>
          </a:p>
        </p:txBody>
      </p:sp>
      <p:sp>
        <p:nvSpPr>
          <p:cNvPr id="7" name="PA-任意多边形 5" hidden="1"/>
          <p:cNvSpPr/>
          <p:nvPr>
            <p:custDataLst>
              <p:tags r:id="rId4"/>
            </p:custDataLst>
          </p:nvPr>
        </p:nvSpPr>
        <p:spPr bwMode="auto">
          <a:xfrm rot="16200000">
            <a:off x="-7496175" y="-15565437"/>
            <a:ext cx="21274088" cy="18407063"/>
          </a:xfrm>
          <a:custGeom>
            <a:avLst/>
            <a:gdLst>
              <a:gd name="T0" fmla="*/ 2069 w 2760"/>
              <a:gd name="T1" fmla="*/ 0 h 2388"/>
              <a:gd name="T2" fmla="*/ 691 w 2760"/>
              <a:gd name="T3" fmla="*/ 0 h 2388"/>
              <a:gd name="T4" fmla="*/ 0 w 2760"/>
              <a:gd name="T5" fmla="*/ 1194 h 2388"/>
              <a:gd name="T6" fmla="*/ 691 w 2760"/>
              <a:gd name="T7" fmla="*/ 2388 h 2388"/>
              <a:gd name="T8" fmla="*/ 2069 w 2760"/>
              <a:gd name="T9" fmla="*/ 2388 h 2388"/>
              <a:gd name="T10" fmla="*/ 2760 w 2760"/>
              <a:gd name="T11" fmla="*/ 1194 h 2388"/>
              <a:gd name="T12" fmla="*/ 2069 w 2760"/>
              <a:gd name="T13" fmla="*/ 0 h 2388"/>
            </a:gdLst>
            <a:ahLst/>
            <a:cxnLst>
              <a:cxn ang="0">
                <a:pos x="T0" y="T1"/>
              </a:cxn>
              <a:cxn ang="0">
                <a:pos x="T2" y="T3"/>
              </a:cxn>
              <a:cxn ang="0">
                <a:pos x="T4" y="T5"/>
              </a:cxn>
              <a:cxn ang="0">
                <a:pos x="T6" y="T7"/>
              </a:cxn>
              <a:cxn ang="0">
                <a:pos x="T8" y="T9"/>
              </a:cxn>
              <a:cxn ang="0">
                <a:pos x="T10" y="T11"/>
              </a:cxn>
              <a:cxn ang="0">
                <a:pos x="T12" y="T13"/>
              </a:cxn>
            </a:cxnLst>
            <a:rect l="0" t="0" r="r" b="b"/>
            <a:pathLst>
              <a:path w="2760" h="2388">
                <a:moveTo>
                  <a:pt x="2069" y="0"/>
                </a:moveTo>
                <a:lnTo>
                  <a:pt x="691" y="0"/>
                </a:lnTo>
                <a:lnTo>
                  <a:pt x="0" y="1194"/>
                </a:lnTo>
                <a:lnTo>
                  <a:pt x="691" y="2388"/>
                </a:lnTo>
                <a:lnTo>
                  <a:pt x="2069" y="2388"/>
                </a:lnTo>
                <a:lnTo>
                  <a:pt x="2760" y="1194"/>
                </a:lnTo>
                <a:lnTo>
                  <a:pt x="2069" y="0"/>
                </a:lnTo>
                <a:close/>
              </a:path>
            </a:pathLst>
          </a:custGeom>
          <a:solidFill>
            <a:schemeClr val="bg1">
              <a:lumMod val="75000"/>
            </a:schemeClr>
          </a:solidFill>
          <a:ln w="12700" cap="flat">
            <a:noFill/>
            <a:prstDash val="solid"/>
            <a:miter lim="800000"/>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88" name="PA-任意多边形 87"/>
          <p:cNvSpPr/>
          <p:nvPr>
            <p:custDataLst>
              <p:tags r:id="rId5"/>
            </p:custDataLst>
          </p:nvPr>
        </p:nvSpPr>
        <p:spPr>
          <a:xfrm rot="16200000" flipV="1">
            <a:off x="3169444" y="-2458244"/>
            <a:ext cx="1739900" cy="8078788"/>
          </a:xfrm>
          <a:custGeom>
            <a:avLst/>
            <a:gdLst>
              <a:gd name="connsiteX0" fmla="*/ 1739510 w 1739510"/>
              <a:gd name="connsiteY0" fmla="*/ 0 h 8078269"/>
              <a:gd name="connsiteX1" fmla="*/ 1648420 w 1739510"/>
              <a:gd name="connsiteY1" fmla="*/ 4311 h 8078269"/>
              <a:gd name="connsiteX2" fmla="*/ 0 w 1739510"/>
              <a:gd name="connsiteY2" fmla="*/ 8078269 h 8078269"/>
              <a:gd name="connsiteX3" fmla="*/ 90210 w 1739510"/>
              <a:gd name="connsiteY3" fmla="*/ 8078269 h 8078269"/>
            </a:gdLst>
            <a:ahLst/>
            <a:cxnLst>
              <a:cxn ang="0">
                <a:pos x="connsiteX0" y="connsiteY0"/>
              </a:cxn>
              <a:cxn ang="0">
                <a:pos x="connsiteX1" y="connsiteY1"/>
              </a:cxn>
              <a:cxn ang="0">
                <a:pos x="connsiteX2" y="connsiteY2"/>
              </a:cxn>
              <a:cxn ang="0">
                <a:pos x="connsiteX3" y="connsiteY3"/>
              </a:cxn>
            </a:cxnLst>
            <a:rect l="l" t="t" r="r" b="b"/>
            <a:pathLst>
              <a:path w="1739510" h="8078269">
                <a:moveTo>
                  <a:pt x="1739510" y="0"/>
                </a:moveTo>
                <a:lnTo>
                  <a:pt x="1648420" y="4311"/>
                </a:lnTo>
                <a:lnTo>
                  <a:pt x="0" y="8078269"/>
                </a:lnTo>
                <a:lnTo>
                  <a:pt x="90210" y="8078269"/>
                </a:lnTo>
                <a:close/>
              </a:path>
            </a:pathLst>
          </a:custGeom>
          <a:solidFill>
            <a:srgbClr val="85614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3" name="PA-任意多边形 62"/>
          <p:cNvSpPr/>
          <p:nvPr>
            <p:custDataLst>
              <p:tags r:id="rId6"/>
            </p:custDataLst>
          </p:nvPr>
        </p:nvSpPr>
        <p:spPr>
          <a:xfrm rot="16200000" flipV="1">
            <a:off x="1282700" y="61913"/>
            <a:ext cx="5513388" cy="8078788"/>
          </a:xfrm>
          <a:custGeom>
            <a:avLst/>
            <a:gdLst>
              <a:gd name="connsiteX0" fmla="*/ 5513321 w 5513321"/>
              <a:gd name="connsiteY0" fmla="*/ 0 h 8078347"/>
              <a:gd name="connsiteX1" fmla="*/ 1421114 w 5513321"/>
              <a:gd name="connsiteY1" fmla="*/ 1 h 8078347"/>
              <a:gd name="connsiteX2" fmla="*/ 36982 w 5513321"/>
              <a:gd name="connsiteY2" fmla="*/ 6779479 h 8078347"/>
              <a:gd name="connsiteX3" fmla="*/ 36982 w 5513321"/>
              <a:gd name="connsiteY3" fmla="*/ 6800246 h 8078347"/>
              <a:gd name="connsiteX4" fmla="*/ 0 w 5513321"/>
              <a:gd name="connsiteY4" fmla="*/ 6981384 h 8078347"/>
              <a:gd name="connsiteX5" fmla="*/ 0 w 5513321"/>
              <a:gd name="connsiteY5" fmla="*/ 8078347 h 8078347"/>
              <a:gd name="connsiteX6" fmla="*/ 3868244 w 5513321"/>
              <a:gd name="connsiteY6" fmla="*/ 8078347 h 8078347"/>
              <a:gd name="connsiteX7" fmla="*/ 5476339 w 5513321"/>
              <a:gd name="connsiteY7" fmla="*/ 201905 h 8078347"/>
              <a:gd name="connsiteX8" fmla="*/ 5472099 w 5513321"/>
              <a:gd name="connsiteY8" fmla="*/ 201905 h 807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3321" h="8078347">
                <a:moveTo>
                  <a:pt x="5513321" y="0"/>
                </a:moveTo>
                <a:lnTo>
                  <a:pt x="1421114" y="1"/>
                </a:lnTo>
                <a:lnTo>
                  <a:pt x="36982" y="6779479"/>
                </a:lnTo>
                <a:lnTo>
                  <a:pt x="36982" y="6800246"/>
                </a:lnTo>
                <a:lnTo>
                  <a:pt x="0" y="6981384"/>
                </a:lnTo>
                <a:lnTo>
                  <a:pt x="0" y="8078347"/>
                </a:lnTo>
                <a:lnTo>
                  <a:pt x="3868244" y="8078347"/>
                </a:lnTo>
                <a:lnTo>
                  <a:pt x="5476339" y="201905"/>
                </a:lnTo>
                <a:lnTo>
                  <a:pt x="5472099" y="201905"/>
                </a:lnTo>
                <a:close/>
              </a:path>
            </a:pathLst>
          </a:custGeom>
          <a:solidFill>
            <a:srgbClr val="373434">
              <a:alpha val="88000"/>
            </a:srgbClr>
          </a:solidFill>
          <a:ln>
            <a:noFill/>
          </a:ln>
          <a:effectLst>
            <a:outerShdw blurRad="50800" dist="38100" dir="8100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PA-文本框 18"/>
          <p:cNvSpPr txBox="1"/>
          <p:nvPr>
            <p:custDataLst>
              <p:tags r:id="rId7"/>
            </p:custDataLst>
          </p:nvPr>
        </p:nvSpPr>
        <p:spPr>
          <a:xfrm>
            <a:off x="1205974" y="3791803"/>
            <a:ext cx="3826689" cy="619007"/>
          </a:xfrm>
          <a:prstGeom prst="rect">
            <a:avLst/>
          </a:prstGeom>
          <a:noFill/>
        </p:spPr>
        <p:txBody>
          <a:bodyPr wrap="none" tIns="36000" bIns="36000" anchor="ctr">
            <a:spAutoFit/>
          </a:bodyPr>
          <a:lstStyle/>
          <a:p>
            <a:pPr fontAlgn="auto">
              <a:spcBef>
                <a:spcPts val="0"/>
              </a:spcBef>
              <a:spcAft>
                <a:spcPts val="0"/>
              </a:spcAft>
              <a:defRPr/>
            </a:pPr>
            <a:r>
              <a:rPr lang="zh-CN" altLang="en-US" sz="3550" b="1" dirty="0">
                <a:solidFill>
                  <a:srgbClr val="DAB96B"/>
                </a:solidFill>
                <a:effectLst>
                  <a:outerShdw blurRad="12700" dist="12700" dir="2700000" algn="tl" rotWithShape="0">
                    <a:prstClr val="black">
                      <a:alpha val="20000"/>
                    </a:prstClr>
                  </a:outerShdw>
                </a:effectLst>
                <a:latin typeface="微软雅黑" panose="020B0503020204020204" pitchFamily="34" charset="-122"/>
                <a:ea typeface="微软雅黑" panose="020B0503020204020204" pitchFamily="34" charset="-122"/>
                <a:sym typeface="+mn-ea"/>
              </a:rPr>
              <a:t>保险业务系统分享</a:t>
            </a:r>
            <a:endParaRPr lang="zh-CN" sz="3550" b="1" dirty="0">
              <a:solidFill>
                <a:srgbClr val="DAB96B"/>
              </a:solidFill>
              <a:effectLst>
                <a:outerShdw blurRad="12700" dist="12700" dir="2700000" algn="tl" rotWithShape="0">
                  <a:prstClr val="black">
                    <a:alpha val="20000"/>
                  </a:prstClr>
                </a:outerShdw>
              </a:effectLst>
              <a:latin typeface="微软雅黑" panose="020B0503020204020204" pitchFamily="34" charset="-122"/>
              <a:ea typeface="微软雅黑" panose="020B0503020204020204" pitchFamily="34" charset="-122"/>
              <a:sym typeface="+mn-ea"/>
            </a:endParaRPr>
          </a:p>
        </p:txBody>
      </p:sp>
      <p:grpSp>
        <p:nvGrpSpPr>
          <p:cNvPr id="17417" name="PA-组合 104"/>
          <p:cNvGrpSpPr/>
          <p:nvPr/>
        </p:nvGrpSpPr>
        <p:grpSpPr>
          <a:xfrm>
            <a:off x="795338" y="604838"/>
            <a:ext cx="1971675" cy="584200"/>
            <a:chOff x="9473459" y="604454"/>
            <a:chExt cx="2175299" cy="644493"/>
          </a:xfrm>
        </p:grpSpPr>
        <p:grpSp>
          <p:nvGrpSpPr>
            <p:cNvPr id="17418" name="组合 105"/>
            <p:cNvGrpSpPr/>
            <p:nvPr/>
          </p:nvGrpSpPr>
          <p:grpSpPr>
            <a:xfrm>
              <a:off x="10163433" y="699399"/>
              <a:ext cx="1485325" cy="467148"/>
              <a:chOff x="4587082" y="2549835"/>
              <a:chExt cx="5639290" cy="1773608"/>
            </a:xfrm>
          </p:grpSpPr>
          <p:sp>
            <p:nvSpPr>
              <p:cNvPr id="17419" name="PA-任意多边形: 形状 113"/>
              <p:cNvSpPr/>
              <p:nvPr>
                <p:custDataLst>
                  <p:tags r:id="rId14"/>
                </p:custDataLst>
              </p:nvPr>
            </p:nvSpPr>
            <p:spPr>
              <a:xfrm>
                <a:off x="4600750" y="2594962"/>
                <a:ext cx="385681" cy="305866"/>
              </a:xfrm>
              <a:custGeom>
                <a:avLst/>
                <a:gdLst/>
                <a:ahLst/>
                <a:cxnLst>
                  <a:cxn ang="0">
                    <a:pos x="178979" y="3293"/>
                  </a:cxn>
                  <a:cxn ang="0">
                    <a:pos x="3343" y="181563"/>
                  </a:cxn>
                  <a:cxn ang="0">
                    <a:pos x="3343" y="307144"/>
                  </a:cxn>
                  <a:cxn ang="0">
                    <a:pos x="391614" y="3293"/>
                  </a:cxn>
                  <a:cxn ang="0">
                    <a:pos x="178979" y="3293"/>
                  </a:cxn>
                </a:cxnLst>
                <a:rect l="0" t="0" r="0" b="0"/>
                <a:pathLst>
                  <a:path w="384048" h="305493">
                    <a:moveTo>
                      <a:pt x="175222" y="3273"/>
                    </a:moveTo>
                    <a:cubicBezTo>
                      <a:pt x="175222" y="3273"/>
                      <a:pt x="151656" y="177841"/>
                      <a:pt x="3273" y="180459"/>
                    </a:cubicBezTo>
                    <a:lnTo>
                      <a:pt x="3273" y="305275"/>
                    </a:lnTo>
                    <a:cubicBezTo>
                      <a:pt x="3273" y="305275"/>
                      <a:pt x="340188" y="297419"/>
                      <a:pt x="383394" y="3273"/>
                    </a:cubicBezTo>
                    <a:lnTo>
                      <a:pt x="175222" y="3273"/>
                    </a:lnTo>
                    <a:close/>
                  </a:path>
                </a:pathLst>
              </a:custGeom>
              <a:solidFill>
                <a:srgbClr val="3E3A39"/>
              </a:solidFill>
              <a:ln w="9525">
                <a:noFill/>
              </a:ln>
            </p:spPr>
            <p:txBody>
              <a:bodyPr/>
              <a:lstStyle/>
              <a:p>
                <a:endParaRPr lang="zh-CN" altLang="en-US"/>
              </a:p>
            </p:txBody>
          </p:sp>
          <p:sp>
            <p:nvSpPr>
              <p:cNvPr id="17420" name="PA-任意多边形: 形状 114"/>
              <p:cNvSpPr/>
              <p:nvPr>
                <p:custDataLst>
                  <p:tags r:id="rId15"/>
                </p:custDataLst>
              </p:nvPr>
            </p:nvSpPr>
            <p:spPr>
              <a:xfrm>
                <a:off x="4587451" y="2900828"/>
                <a:ext cx="372382" cy="831160"/>
              </a:xfrm>
              <a:custGeom>
                <a:avLst/>
                <a:gdLst/>
                <a:ahLst/>
                <a:cxnLst>
                  <a:cxn ang="0">
                    <a:pos x="178618" y="3228"/>
                  </a:cxn>
                  <a:cxn ang="0">
                    <a:pos x="3338" y="152067"/>
                  </a:cxn>
                  <a:cxn ang="0">
                    <a:pos x="3338" y="264773"/>
                  </a:cxn>
                  <a:cxn ang="0">
                    <a:pos x="90978" y="264773"/>
                  </a:cxn>
                  <a:cxn ang="0">
                    <a:pos x="90978" y="821419"/>
                  </a:cxn>
                  <a:cxn ang="0">
                    <a:pos x="295176" y="821419"/>
                  </a:cxn>
                  <a:cxn ang="0">
                    <a:pos x="295176" y="159810"/>
                  </a:cxn>
                  <a:cxn ang="0">
                    <a:pos x="374809" y="3228"/>
                  </a:cxn>
                  <a:cxn ang="0">
                    <a:pos x="178618" y="3228"/>
                  </a:cxn>
                </a:cxnLst>
                <a:rect l="0" t="0" r="0" b="0"/>
                <a:pathLst>
                  <a:path w="370955" h="833559">
                    <a:moveTo>
                      <a:pt x="175222" y="3273"/>
                    </a:moveTo>
                    <a:cubicBezTo>
                      <a:pt x="175222" y="3273"/>
                      <a:pt x="149037" y="143800"/>
                      <a:pt x="3273" y="154274"/>
                    </a:cubicBezTo>
                    <a:lnTo>
                      <a:pt x="3273" y="268616"/>
                    </a:lnTo>
                    <a:cubicBezTo>
                      <a:pt x="3273" y="268616"/>
                      <a:pt x="49970" y="279090"/>
                      <a:pt x="89248" y="268616"/>
                    </a:cubicBezTo>
                    <a:lnTo>
                      <a:pt x="89248" y="833342"/>
                    </a:lnTo>
                    <a:lnTo>
                      <a:pt x="289564" y="833342"/>
                    </a:lnTo>
                    <a:lnTo>
                      <a:pt x="289564" y="162130"/>
                    </a:lnTo>
                    <a:cubicBezTo>
                      <a:pt x="289564" y="162130"/>
                      <a:pt x="365064" y="104959"/>
                      <a:pt x="367683" y="3273"/>
                    </a:cubicBezTo>
                    <a:lnTo>
                      <a:pt x="175222" y="3273"/>
                    </a:lnTo>
                    <a:close/>
                  </a:path>
                </a:pathLst>
              </a:custGeom>
              <a:solidFill>
                <a:srgbClr val="3E3A39"/>
              </a:solidFill>
              <a:ln w="9525">
                <a:noFill/>
              </a:ln>
            </p:spPr>
            <p:txBody>
              <a:bodyPr/>
              <a:lstStyle/>
              <a:p>
                <a:endParaRPr lang="zh-CN" altLang="en-US"/>
              </a:p>
            </p:txBody>
          </p:sp>
          <p:sp>
            <p:nvSpPr>
              <p:cNvPr id="17421" name="PA-任意多边形: 形状 115"/>
              <p:cNvSpPr/>
              <p:nvPr>
                <p:custDataLst>
                  <p:tags r:id="rId16"/>
                </p:custDataLst>
              </p:nvPr>
            </p:nvSpPr>
            <p:spPr>
              <a:xfrm>
                <a:off x="5032977" y="2594962"/>
                <a:ext cx="871109" cy="1143673"/>
              </a:xfrm>
              <a:custGeom>
                <a:avLst/>
                <a:gdLst/>
                <a:ahLst/>
                <a:cxnLst>
                  <a:cxn ang="0">
                    <a:pos x="3323" y="3338"/>
                  </a:cxn>
                  <a:cxn ang="0">
                    <a:pos x="879298" y="3338"/>
                  </a:cxn>
                  <a:cxn ang="0">
                    <a:pos x="879298" y="137388"/>
                  </a:cxn>
                  <a:cxn ang="0">
                    <a:pos x="570025" y="137388"/>
                  </a:cxn>
                  <a:cxn ang="0">
                    <a:pos x="570025" y="488318"/>
                  </a:cxn>
                  <a:cxn ang="0">
                    <a:pos x="879298" y="488318"/>
                  </a:cxn>
                  <a:cxn ang="0">
                    <a:pos x="879298" y="631719"/>
                  </a:cxn>
                  <a:cxn ang="0">
                    <a:pos x="570025" y="631719"/>
                  </a:cxn>
                  <a:cxn ang="0">
                    <a:pos x="570025" y="1028075"/>
                  </a:cxn>
                  <a:cxn ang="0">
                    <a:pos x="879298" y="1028075"/>
                  </a:cxn>
                  <a:cxn ang="0">
                    <a:pos x="879298" y="1159006"/>
                  </a:cxn>
                  <a:cxn ang="0">
                    <a:pos x="159731" y="1159006"/>
                  </a:cxn>
                  <a:cxn ang="0">
                    <a:pos x="3323" y="998238"/>
                  </a:cxn>
                  <a:cxn ang="0">
                    <a:pos x="3323" y="311518"/>
                  </a:cxn>
                  <a:cxn ang="0">
                    <a:pos x="195621" y="311518"/>
                  </a:cxn>
                  <a:cxn ang="0">
                    <a:pos x="195621" y="942568"/>
                  </a:cxn>
                  <a:cxn ang="0">
                    <a:pos x="266957" y="1036091"/>
                  </a:cxn>
                  <a:cxn ang="0">
                    <a:pos x="367980" y="1037874"/>
                  </a:cxn>
                  <a:cxn ang="0">
                    <a:pos x="367980" y="137388"/>
                  </a:cxn>
                  <a:cxn ang="0">
                    <a:pos x="3323" y="137388"/>
                  </a:cxn>
                  <a:cxn ang="0">
                    <a:pos x="3323" y="3338"/>
                  </a:cxn>
                </a:cxnLst>
                <a:rect l="0" t="0" r="0" b="0"/>
                <a:pathLst>
                  <a:path w="868473" h="1139052">
                    <a:moveTo>
                      <a:pt x="3273" y="3273"/>
                    </a:moveTo>
                    <a:lnTo>
                      <a:pt x="866073" y="3273"/>
                    </a:lnTo>
                    <a:lnTo>
                      <a:pt x="866073" y="134635"/>
                    </a:lnTo>
                    <a:lnTo>
                      <a:pt x="561453" y="134635"/>
                    </a:lnTo>
                    <a:lnTo>
                      <a:pt x="561453" y="478533"/>
                    </a:lnTo>
                    <a:lnTo>
                      <a:pt x="866073" y="478533"/>
                    </a:lnTo>
                    <a:lnTo>
                      <a:pt x="866073" y="619060"/>
                    </a:lnTo>
                    <a:lnTo>
                      <a:pt x="561453" y="619060"/>
                    </a:lnTo>
                    <a:lnTo>
                      <a:pt x="561453" y="1007473"/>
                    </a:lnTo>
                    <a:lnTo>
                      <a:pt x="866073" y="1007473"/>
                    </a:lnTo>
                    <a:lnTo>
                      <a:pt x="866073" y="1135780"/>
                    </a:lnTo>
                    <a:lnTo>
                      <a:pt x="157329" y="1135780"/>
                    </a:lnTo>
                    <a:cubicBezTo>
                      <a:pt x="157329" y="1135780"/>
                      <a:pt x="7201" y="1118759"/>
                      <a:pt x="3273" y="978233"/>
                    </a:cubicBezTo>
                    <a:lnTo>
                      <a:pt x="3273" y="305275"/>
                    </a:lnTo>
                    <a:lnTo>
                      <a:pt x="192679" y="305275"/>
                    </a:lnTo>
                    <a:lnTo>
                      <a:pt x="192679" y="923680"/>
                    </a:lnTo>
                    <a:cubicBezTo>
                      <a:pt x="192679" y="923680"/>
                      <a:pt x="184824" y="1015328"/>
                      <a:pt x="262942" y="1015328"/>
                    </a:cubicBezTo>
                    <a:lnTo>
                      <a:pt x="362446" y="1017074"/>
                    </a:lnTo>
                    <a:lnTo>
                      <a:pt x="362446" y="134635"/>
                    </a:lnTo>
                    <a:lnTo>
                      <a:pt x="3273" y="134635"/>
                    </a:lnTo>
                    <a:lnTo>
                      <a:pt x="3273" y="3273"/>
                    </a:lnTo>
                    <a:close/>
                  </a:path>
                </a:pathLst>
              </a:custGeom>
              <a:solidFill>
                <a:srgbClr val="3E3A39"/>
              </a:solidFill>
              <a:ln w="9525">
                <a:noFill/>
              </a:ln>
            </p:spPr>
            <p:txBody>
              <a:bodyPr/>
              <a:lstStyle/>
              <a:p>
                <a:endParaRPr lang="zh-CN" altLang="en-US"/>
              </a:p>
            </p:txBody>
          </p:sp>
          <p:sp>
            <p:nvSpPr>
              <p:cNvPr id="17422" name="PA-任意多边形: 形状 116"/>
              <p:cNvSpPr/>
              <p:nvPr>
                <p:custDataLst>
                  <p:tags r:id="rId17"/>
                </p:custDataLst>
              </p:nvPr>
            </p:nvSpPr>
            <p:spPr>
              <a:xfrm>
                <a:off x="6050378" y="2555066"/>
                <a:ext cx="718165" cy="1176921"/>
              </a:xfrm>
              <a:custGeom>
                <a:avLst/>
                <a:gdLst/>
                <a:ahLst/>
                <a:cxnLst>
                  <a:cxn ang="0">
                    <a:pos x="3328" y="42205"/>
                  </a:cxn>
                  <a:cxn ang="0">
                    <a:pos x="496065" y="42205"/>
                  </a:cxn>
                  <a:cxn ang="0">
                    <a:pos x="533797" y="3313"/>
                  </a:cxn>
                  <a:cxn ang="0">
                    <a:pos x="724232" y="3313"/>
                  </a:cxn>
                  <a:cxn ang="0">
                    <a:pos x="559543" y="167274"/>
                  </a:cxn>
                  <a:cxn ang="0">
                    <a:pos x="458334" y="167274"/>
                  </a:cxn>
                  <a:cxn ang="0">
                    <a:pos x="458334" y="291901"/>
                  </a:cxn>
                  <a:cxn ang="0">
                    <a:pos x="724232" y="291901"/>
                  </a:cxn>
                  <a:cxn ang="0">
                    <a:pos x="724232" y="426251"/>
                  </a:cxn>
                  <a:cxn ang="0">
                    <a:pos x="458334" y="426251"/>
                  </a:cxn>
                  <a:cxn ang="0">
                    <a:pos x="458334" y="1188594"/>
                  </a:cxn>
                  <a:cxn ang="0">
                    <a:pos x="269673" y="1188594"/>
                  </a:cxn>
                  <a:cxn ang="0">
                    <a:pos x="269673" y="428460"/>
                  </a:cxn>
                  <a:cxn ang="0">
                    <a:pos x="3775" y="428460"/>
                  </a:cxn>
                  <a:cxn ang="0">
                    <a:pos x="3775" y="295877"/>
                  </a:cxn>
                  <a:cxn ang="0">
                    <a:pos x="269673" y="295877"/>
                  </a:cxn>
                  <a:cxn ang="0">
                    <a:pos x="269673" y="171252"/>
                  </a:cxn>
                  <a:cxn ang="0">
                    <a:pos x="3775" y="171252"/>
                  </a:cxn>
                  <a:cxn ang="0">
                    <a:pos x="3775" y="42205"/>
                  </a:cxn>
                </a:cxnLst>
                <a:rect l="0" t="0" r="0" b="0"/>
                <a:pathLst>
                  <a:path w="715726" h="1173966">
                    <a:moveTo>
                      <a:pt x="3273" y="41678"/>
                    </a:moveTo>
                    <a:lnTo>
                      <a:pt x="487698" y="41678"/>
                    </a:lnTo>
                    <a:cubicBezTo>
                      <a:pt x="487698" y="41678"/>
                      <a:pt x="524794" y="48224"/>
                      <a:pt x="524794" y="3273"/>
                    </a:cubicBezTo>
                    <a:lnTo>
                      <a:pt x="712017" y="3273"/>
                    </a:lnTo>
                    <a:cubicBezTo>
                      <a:pt x="712017" y="3273"/>
                      <a:pt x="739512" y="163439"/>
                      <a:pt x="550106" y="165184"/>
                    </a:cubicBezTo>
                    <a:lnTo>
                      <a:pt x="450603" y="165184"/>
                    </a:lnTo>
                    <a:lnTo>
                      <a:pt x="450603" y="288255"/>
                    </a:lnTo>
                    <a:lnTo>
                      <a:pt x="712017" y="288255"/>
                    </a:lnTo>
                    <a:lnTo>
                      <a:pt x="712017" y="420926"/>
                    </a:lnTo>
                    <a:lnTo>
                      <a:pt x="450603" y="420926"/>
                    </a:lnTo>
                    <a:lnTo>
                      <a:pt x="450603" y="1173748"/>
                    </a:lnTo>
                    <a:lnTo>
                      <a:pt x="265124" y="1173748"/>
                    </a:lnTo>
                    <a:lnTo>
                      <a:pt x="265124" y="423108"/>
                    </a:lnTo>
                    <a:lnTo>
                      <a:pt x="3710" y="423108"/>
                    </a:lnTo>
                    <a:lnTo>
                      <a:pt x="3710" y="292182"/>
                    </a:lnTo>
                    <a:lnTo>
                      <a:pt x="265124" y="292182"/>
                    </a:lnTo>
                    <a:lnTo>
                      <a:pt x="265124" y="169112"/>
                    </a:lnTo>
                    <a:lnTo>
                      <a:pt x="3710" y="169112"/>
                    </a:lnTo>
                    <a:lnTo>
                      <a:pt x="3710" y="41678"/>
                    </a:lnTo>
                    <a:lnTo>
                      <a:pt x="3273" y="41678"/>
                    </a:lnTo>
                    <a:close/>
                  </a:path>
                </a:pathLst>
              </a:custGeom>
              <a:solidFill>
                <a:srgbClr val="3E3A39"/>
              </a:solidFill>
              <a:ln w="9525">
                <a:noFill/>
              </a:ln>
            </p:spPr>
            <p:txBody>
              <a:bodyPr/>
              <a:lstStyle/>
              <a:p>
                <a:endParaRPr lang="zh-CN" altLang="en-US"/>
              </a:p>
            </p:txBody>
          </p:sp>
          <p:sp>
            <p:nvSpPr>
              <p:cNvPr id="17423" name="PA-任意多边形: 形状 117"/>
              <p:cNvSpPr/>
              <p:nvPr>
                <p:custDataLst>
                  <p:tags r:id="rId18"/>
                </p:custDataLst>
              </p:nvPr>
            </p:nvSpPr>
            <p:spPr>
              <a:xfrm>
                <a:off x="6030427" y="3033813"/>
                <a:ext cx="219441" cy="698174"/>
              </a:xfrm>
              <a:custGeom>
                <a:avLst/>
                <a:gdLst/>
                <a:ahLst/>
                <a:cxnLst>
                  <a:cxn ang="0">
                    <a:pos x="49152" y="3273"/>
                  </a:cxn>
                  <a:cxn ang="0">
                    <a:pos x="221969" y="3273"/>
                  </a:cxn>
                  <a:cxn ang="0">
                    <a:pos x="221969" y="465562"/>
                  </a:cxn>
                  <a:cxn ang="0">
                    <a:pos x="135786" y="694958"/>
                  </a:cxn>
                  <a:cxn ang="0">
                    <a:pos x="3367" y="694958"/>
                  </a:cxn>
                  <a:cxn ang="0">
                    <a:pos x="49600" y="479081"/>
                  </a:cxn>
                  <a:cxn ang="0">
                    <a:pos x="49600" y="3273"/>
                  </a:cxn>
                </a:cxnLst>
                <a:rect l="0" t="0" r="0" b="0"/>
                <a:pathLst>
                  <a:path w="218209" h="698269">
                    <a:moveTo>
                      <a:pt x="47788" y="3273"/>
                    </a:moveTo>
                    <a:lnTo>
                      <a:pt x="215809" y="3273"/>
                    </a:lnTo>
                    <a:lnTo>
                      <a:pt x="215809" y="465877"/>
                    </a:lnTo>
                    <a:cubicBezTo>
                      <a:pt x="215809" y="465877"/>
                      <a:pt x="217555" y="694997"/>
                      <a:pt x="132017" y="695433"/>
                    </a:cubicBezTo>
                    <a:cubicBezTo>
                      <a:pt x="46042" y="695870"/>
                      <a:pt x="3273" y="695433"/>
                      <a:pt x="3273" y="695433"/>
                    </a:cubicBezTo>
                    <a:cubicBezTo>
                      <a:pt x="3273" y="695433"/>
                      <a:pt x="48224" y="610332"/>
                      <a:pt x="48224" y="479406"/>
                    </a:cubicBezTo>
                    <a:lnTo>
                      <a:pt x="48224" y="3273"/>
                    </a:lnTo>
                    <a:lnTo>
                      <a:pt x="47788" y="3273"/>
                    </a:lnTo>
                    <a:close/>
                  </a:path>
                </a:pathLst>
              </a:custGeom>
              <a:solidFill>
                <a:srgbClr val="3E3A39"/>
              </a:solidFill>
              <a:ln w="9525">
                <a:noFill/>
              </a:ln>
            </p:spPr>
            <p:txBody>
              <a:bodyPr/>
              <a:lstStyle/>
              <a:p>
                <a:endParaRPr lang="zh-CN" altLang="en-US"/>
              </a:p>
            </p:txBody>
          </p:sp>
          <p:sp>
            <p:nvSpPr>
              <p:cNvPr id="17424" name="PA-任意多边形: 形状 118"/>
              <p:cNvSpPr/>
              <p:nvPr>
                <p:custDataLst>
                  <p:tags r:id="rId19"/>
                </p:custDataLst>
              </p:nvPr>
            </p:nvSpPr>
            <p:spPr>
              <a:xfrm>
                <a:off x="6569053" y="3033813"/>
                <a:ext cx="212789" cy="698174"/>
              </a:xfrm>
              <a:custGeom>
                <a:avLst/>
                <a:gdLst/>
                <a:ahLst/>
                <a:cxnLst>
                  <a:cxn ang="0">
                    <a:pos x="3193" y="3273"/>
                  </a:cxn>
                  <a:cxn ang="0">
                    <a:pos x="158165" y="3273"/>
                  </a:cxn>
                  <a:cxn ang="0">
                    <a:pos x="158165" y="489545"/>
                  </a:cxn>
                  <a:cxn ang="0">
                    <a:pos x="206275" y="694958"/>
                  </a:cxn>
                  <a:cxn ang="0">
                    <a:pos x="58966" y="694958"/>
                  </a:cxn>
                  <a:cxn ang="0">
                    <a:pos x="3193" y="500014"/>
                  </a:cxn>
                  <a:cxn ang="0">
                    <a:pos x="3193" y="3273"/>
                  </a:cxn>
                </a:cxnLst>
                <a:rect l="0" t="0" r="0" b="0"/>
                <a:pathLst>
                  <a:path w="213845" h="698269">
                    <a:moveTo>
                      <a:pt x="3273" y="3273"/>
                    </a:moveTo>
                    <a:lnTo>
                      <a:pt x="162130" y="3273"/>
                    </a:lnTo>
                    <a:lnTo>
                      <a:pt x="162130" y="489880"/>
                    </a:lnTo>
                    <a:cubicBezTo>
                      <a:pt x="162130" y="489880"/>
                      <a:pt x="169985" y="695433"/>
                      <a:pt x="211445" y="695433"/>
                    </a:cubicBezTo>
                    <a:lnTo>
                      <a:pt x="60444" y="695433"/>
                    </a:lnTo>
                    <a:cubicBezTo>
                      <a:pt x="60444" y="695433"/>
                      <a:pt x="5892" y="617314"/>
                      <a:pt x="3273" y="500354"/>
                    </a:cubicBezTo>
                    <a:lnTo>
                      <a:pt x="3273" y="3273"/>
                    </a:lnTo>
                    <a:close/>
                  </a:path>
                </a:pathLst>
              </a:custGeom>
              <a:solidFill>
                <a:srgbClr val="3E3A39"/>
              </a:solidFill>
              <a:ln w="9525">
                <a:noFill/>
              </a:ln>
            </p:spPr>
            <p:txBody>
              <a:bodyPr/>
              <a:lstStyle/>
              <a:p>
                <a:endParaRPr lang="zh-CN" altLang="en-US"/>
              </a:p>
            </p:txBody>
          </p:sp>
          <p:sp>
            <p:nvSpPr>
              <p:cNvPr id="17425" name="PA-任意多边形: 形状 119"/>
              <p:cNvSpPr/>
              <p:nvPr>
                <p:custDataLst>
                  <p:tags r:id="rId20"/>
                </p:custDataLst>
              </p:nvPr>
            </p:nvSpPr>
            <p:spPr>
              <a:xfrm>
                <a:off x="6821740" y="2594962"/>
                <a:ext cx="538621" cy="1143673"/>
              </a:xfrm>
              <a:custGeom>
                <a:avLst/>
                <a:gdLst/>
                <a:ahLst/>
                <a:cxnLst>
                  <a:cxn ang="0">
                    <a:pos x="527095" y="1002246"/>
                  </a:cxn>
                  <a:cxn ang="0">
                    <a:pos x="527095" y="3338"/>
                  </a:cxn>
                  <a:cxn ang="0">
                    <a:pos x="3198" y="3338"/>
                  </a:cxn>
                  <a:cxn ang="0">
                    <a:pos x="3198" y="1159451"/>
                  </a:cxn>
                  <a:cxn ang="0">
                    <a:pos x="369371" y="1159451"/>
                  </a:cxn>
                  <a:cxn ang="0">
                    <a:pos x="527095" y="1002246"/>
                  </a:cxn>
                  <a:cxn ang="0">
                    <a:pos x="303299" y="1044997"/>
                  </a:cxn>
                  <a:cxn ang="0">
                    <a:pos x="166037" y="1044997"/>
                  </a:cxn>
                  <a:cxn ang="0">
                    <a:pos x="166037" y="125808"/>
                  </a:cxn>
                  <a:cxn ang="0">
                    <a:pos x="359143" y="125808"/>
                  </a:cxn>
                  <a:cxn ang="0">
                    <a:pos x="359143" y="965282"/>
                  </a:cxn>
                  <a:cxn ang="0">
                    <a:pos x="303299" y="1044997"/>
                  </a:cxn>
                </a:cxnLst>
                <a:rect l="0" t="0" r="0" b="0"/>
                <a:pathLst>
                  <a:path w="541159" h="1139052">
                    <a:moveTo>
                      <a:pt x="539631" y="982160"/>
                    </a:moveTo>
                    <a:lnTo>
                      <a:pt x="539631" y="3273"/>
                    </a:lnTo>
                    <a:lnTo>
                      <a:pt x="3273" y="3273"/>
                    </a:lnTo>
                    <a:lnTo>
                      <a:pt x="3273" y="1136216"/>
                    </a:lnTo>
                    <a:lnTo>
                      <a:pt x="378156" y="1136216"/>
                    </a:lnTo>
                    <a:cubicBezTo>
                      <a:pt x="555343" y="1133598"/>
                      <a:pt x="539631" y="982160"/>
                      <a:pt x="539631" y="982160"/>
                    </a:cubicBezTo>
                    <a:close/>
                    <a:moveTo>
                      <a:pt x="310512" y="1024057"/>
                    </a:moveTo>
                    <a:lnTo>
                      <a:pt x="169985" y="1024057"/>
                    </a:lnTo>
                    <a:lnTo>
                      <a:pt x="169985" y="123288"/>
                    </a:lnTo>
                    <a:lnTo>
                      <a:pt x="367683" y="123288"/>
                    </a:lnTo>
                    <a:lnTo>
                      <a:pt x="367683" y="945938"/>
                    </a:lnTo>
                    <a:cubicBezTo>
                      <a:pt x="367683" y="945938"/>
                      <a:pt x="378156" y="1018819"/>
                      <a:pt x="310512" y="1024057"/>
                    </a:cubicBezTo>
                    <a:close/>
                  </a:path>
                </a:pathLst>
              </a:custGeom>
              <a:solidFill>
                <a:srgbClr val="3E3A39"/>
              </a:solidFill>
              <a:ln w="9525">
                <a:noFill/>
              </a:ln>
            </p:spPr>
            <p:txBody>
              <a:bodyPr/>
              <a:lstStyle/>
              <a:p>
                <a:endParaRPr lang="zh-CN" altLang="en-US"/>
              </a:p>
            </p:txBody>
          </p:sp>
          <p:sp>
            <p:nvSpPr>
              <p:cNvPr id="17426" name="PA-任意多边形: 形状 120"/>
              <p:cNvSpPr/>
              <p:nvPr>
                <p:custDataLst>
                  <p:tags r:id="rId21"/>
                </p:custDataLst>
              </p:nvPr>
            </p:nvSpPr>
            <p:spPr>
              <a:xfrm>
                <a:off x="7480056" y="2555066"/>
                <a:ext cx="458829" cy="1176921"/>
              </a:xfrm>
              <a:custGeom>
                <a:avLst/>
                <a:gdLst/>
                <a:ahLst/>
                <a:cxnLst>
                  <a:cxn ang="0">
                    <a:pos x="195679" y="3313"/>
                  </a:cxn>
                  <a:cxn ang="0">
                    <a:pos x="345020" y="3313"/>
                  </a:cxn>
                  <a:cxn ang="0">
                    <a:pos x="345020" y="139874"/>
                  </a:cxn>
                  <a:cxn ang="0">
                    <a:pos x="458781" y="139874"/>
                  </a:cxn>
                  <a:cxn ang="0">
                    <a:pos x="458781" y="294111"/>
                  </a:cxn>
                  <a:cxn ang="0">
                    <a:pos x="345020" y="294111"/>
                  </a:cxn>
                  <a:cxn ang="0">
                    <a:pos x="345020" y="487678"/>
                  </a:cxn>
                  <a:cxn ang="0">
                    <a:pos x="458781" y="440392"/>
                  </a:cxn>
                  <a:cxn ang="0">
                    <a:pos x="458781" y="574742"/>
                  </a:cxn>
                  <a:cxn ang="0">
                    <a:pos x="345020" y="645895"/>
                  </a:cxn>
                  <a:cxn ang="0">
                    <a:pos x="345020" y="997677"/>
                  </a:cxn>
                  <a:cxn ang="0">
                    <a:pos x="175913" y="1188594"/>
                  </a:cxn>
                  <a:cxn ang="0">
                    <a:pos x="58199" y="1188594"/>
                  </a:cxn>
                  <a:cxn ang="0">
                    <a:pos x="58199" y="1037011"/>
                  </a:cxn>
                  <a:cxn ang="0">
                    <a:pos x="195679" y="977790"/>
                  </a:cxn>
                  <a:cxn ang="0">
                    <a:pos x="195679" y="732514"/>
                  </a:cxn>
                  <a:cxn ang="0">
                    <a:pos x="3293" y="779801"/>
                  </a:cxn>
                  <a:cxn ang="0">
                    <a:pos x="3293" y="637499"/>
                  </a:cxn>
                  <a:cxn ang="0">
                    <a:pos x="195679" y="562367"/>
                  </a:cxn>
                  <a:cxn ang="0">
                    <a:pos x="195679" y="293668"/>
                  </a:cxn>
                  <a:cxn ang="0">
                    <a:pos x="3293" y="293668"/>
                  </a:cxn>
                  <a:cxn ang="0">
                    <a:pos x="3293" y="139431"/>
                  </a:cxn>
                  <a:cxn ang="0">
                    <a:pos x="195679" y="139431"/>
                  </a:cxn>
                  <a:cxn ang="0">
                    <a:pos x="195679" y="3313"/>
                  </a:cxn>
                </a:cxnLst>
                <a:rect l="0" t="0" r="0" b="0"/>
                <a:pathLst>
                  <a:path w="458239" h="1173966">
                    <a:moveTo>
                      <a:pt x="194424" y="3273"/>
                    </a:moveTo>
                    <a:lnTo>
                      <a:pt x="342807" y="3273"/>
                    </a:lnTo>
                    <a:lnTo>
                      <a:pt x="342807" y="138127"/>
                    </a:lnTo>
                    <a:lnTo>
                      <a:pt x="455839" y="138127"/>
                    </a:lnTo>
                    <a:lnTo>
                      <a:pt x="455839" y="290437"/>
                    </a:lnTo>
                    <a:lnTo>
                      <a:pt x="342807" y="290437"/>
                    </a:lnTo>
                    <a:lnTo>
                      <a:pt x="342807" y="481588"/>
                    </a:lnTo>
                    <a:lnTo>
                      <a:pt x="455839" y="434891"/>
                    </a:lnTo>
                    <a:lnTo>
                      <a:pt x="455839" y="567563"/>
                    </a:lnTo>
                    <a:lnTo>
                      <a:pt x="342807" y="637826"/>
                    </a:lnTo>
                    <a:lnTo>
                      <a:pt x="342807" y="985215"/>
                    </a:lnTo>
                    <a:cubicBezTo>
                      <a:pt x="342807" y="985215"/>
                      <a:pt x="350662" y="1175057"/>
                      <a:pt x="174785" y="1173748"/>
                    </a:cubicBezTo>
                    <a:lnTo>
                      <a:pt x="57825" y="1173748"/>
                    </a:lnTo>
                    <a:lnTo>
                      <a:pt x="57825" y="1024057"/>
                    </a:lnTo>
                    <a:cubicBezTo>
                      <a:pt x="57825" y="1024057"/>
                      <a:pt x="194424" y="1043695"/>
                      <a:pt x="194424" y="965576"/>
                    </a:cubicBezTo>
                    <a:lnTo>
                      <a:pt x="194424" y="723364"/>
                    </a:lnTo>
                    <a:cubicBezTo>
                      <a:pt x="194424" y="723364"/>
                      <a:pt x="96667" y="770061"/>
                      <a:pt x="3273" y="770061"/>
                    </a:cubicBezTo>
                    <a:lnTo>
                      <a:pt x="3273" y="629534"/>
                    </a:lnTo>
                    <a:cubicBezTo>
                      <a:pt x="3273" y="629534"/>
                      <a:pt x="194424" y="586765"/>
                      <a:pt x="194424" y="555343"/>
                    </a:cubicBezTo>
                    <a:lnTo>
                      <a:pt x="194424" y="290000"/>
                    </a:lnTo>
                    <a:lnTo>
                      <a:pt x="3273" y="290000"/>
                    </a:lnTo>
                    <a:lnTo>
                      <a:pt x="3273" y="137690"/>
                    </a:lnTo>
                    <a:lnTo>
                      <a:pt x="194424" y="137690"/>
                    </a:lnTo>
                    <a:lnTo>
                      <a:pt x="194424" y="3273"/>
                    </a:lnTo>
                    <a:close/>
                  </a:path>
                </a:pathLst>
              </a:custGeom>
              <a:solidFill>
                <a:srgbClr val="3E3A39"/>
              </a:solidFill>
              <a:ln w="9525">
                <a:noFill/>
              </a:ln>
            </p:spPr>
            <p:txBody>
              <a:bodyPr/>
              <a:lstStyle/>
              <a:p>
                <a:endParaRPr lang="zh-CN" altLang="en-US"/>
              </a:p>
            </p:txBody>
          </p:sp>
          <p:sp>
            <p:nvSpPr>
              <p:cNvPr id="17427" name="PA-任意多边形: 形状 121"/>
              <p:cNvSpPr/>
              <p:nvPr>
                <p:custDataLst>
                  <p:tags r:id="rId22"/>
                </p:custDataLst>
              </p:nvPr>
            </p:nvSpPr>
            <p:spPr>
              <a:xfrm>
                <a:off x="7958832" y="2621559"/>
                <a:ext cx="831211" cy="226075"/>
              </a:xfrm>
              <a:custGeom>
                <a:avLst/>
                <a:gdLst/>
                <a:ahLst/>
                <a:cxnLst>
                  <a:cxn ang="0">
                    <a:pos x="688276" y="2920"/>
                  </a:cxn>
                  <a:cxn ang="0">
                    <a:pos x="134040" y="2920"/>
                  </a:cxn>
                  <a:cxn ang="0">
                    <a:pos x="3228" y="121265"/>
                  </a:cxn>
                  <a:cxn ang="0">
                    <a:pos x="3228" y="204185"/>
                  </a:cxn>
                  <a:cxn ang="0">
                    <a:pos x="16998" y="203406"/>
                  </a:cxn>
                  <a:cxn ang="0">
                    <a:pos x="137912" y="203406"/>
                  </a:cxn>
                  <a:cxn ang="0">
                    <a:pos x="137912" y="164477"/>
                  </a:cxn>
                  <a:cxn ang="0">
                    <a:pos x="181375" y="125159"/>
                  </a:cxn>
                  <a:cxn ang="0">
                    <a:pos x="637068" y="125159"/>
                  </a:cxn>
                  <a:cxn ang="0">
                    <a:pos x="680530" y="164477"/>
                  </a:cxn>
                  <a:cxn ang="0">
                    <a:pos x="680530" y="203406"/>
                  </a:cxn>
                  <a:cxn ang="0">
                    <a:pos x="819090" y="203406"/>
                  </a:cxn>
                  <a:cxn ang="0">
                    <a:pos x="819090" y="120876"/>
                  </a:cxn>
                  <a:cxn ang="0">
                    <a:pos x="688276" y="2920"/>
                  </a:cxn>
                </a:cxnLst>
                <a:rect l="0" t="0" r="0" b="0"/>
                <a:pathLst>
                  <a:path w="833559" h="231301">
                    <a:moveTo>
                      <a:pt x="698052" y="3273"/>
                    </a:moveTo>
                    <a:lnTo>
                      <a:pt x="135945" y="3273"/>
                    </a:lnTo>
                    <a:cubicBezTo>
                      <a:pt x="63063" y="3273"/>
                      <a:pt x="3273" y="63062"/>
                      <a:pt x="3273" y="135944"/>
                    </a:cubicBezTo>
                    <a:lnTo>
                      <a:pt x="3273" y="228902"/>
                    </a:lnTo>
                    <a:cubicBezTo>
                      <a:pt x="8074" y="228465"/>
                      <a:pt x="12438" y="228029"/>
                      <a:pt x="17239" y="228029"/>
                    </a:cubicBezTo>
                    <a:lnTo>
                      <a:pt x="139872" y="228029"/>
                    </a:lnTo>
                    <a:lnTo>
                      <a:pt x="139872" y="184387"/>
                    </a:lnTo>
                    <a:cubicBezTo>
                      <a:pt x="139872" y="159947"/>
                      <a:pt x="159948" y="140309"/>
                      <a:pt x="183951" y="140309"/>
                    </a:cubicBezTo>
                    <a:lnTo>
                      <a:pt x="646118" y="140309"/>
                    </a:lnTo>
                    <a:cubicBezTo>
                      <a:pt x="670558" y="140309"/>
                      <a:pt x="690196" y="160384"/>
                      <a:pt x="690196" y="184387"/>
                    </a:cubicBezTo>
                    <a:lnTo>
                      <a:pt x="690196" y="228029"/>
                    </a:lnTo>
                    <a:lnTo>
                      <a:pt x="830724" y="228029"/>
                    </a:lnTo>
                    <a:lnTo>
                      <a:pt x="830724" y="135508"/>
                    </a:lnTo>
                    <a:cubicBezTo>
                      <a:pt x="831160" y="63062"/>
                      <a:pt x="771370" y="3273"/>
                      <a:pt x="698052" y="3273"/>
                    </a:cubicBezTo>
                    <a:close/>
                  </a:path>
                </a:pathLst>
              </a:custGeom>
              <a:solidFill>
                <a:srgbClr val="3E3A39"/>
              </a:solidFill>
              <a:ln w="9525">
                <a:noFill/>
              </a:ln>
            </p:spPr>
            <p:txBody>
              <a:bodyPr/>
              <a:lstStyle/>
              <a:p>
                <a:endParaRPr lang="zh-CN" altLang="en-US"/>
              </a:p>
            </p:txBody>
          </p:sp>
          <p:sp>
            <p:nvSpPr>
              <p:cNvPr id="17428" name="PA-任意多边形: 形状 122"/>
              <p:cNvSpPr/>
              <p:nvPr>
                <p:custDataLst>
                  <p:tags r:id="rId23"/>
                </p:custDataLst>
              </p:nvPr>
            </p:nvSpPr>
            <p:spPr>
              <a:xfrm>
                <a:off x="8297967" y="2548419"/>
                <a:ext cx="146293" cy="93090"/>
              </a:xfrm>
              <a:custGeom>
                <a:avLst/>
                <a:gdLst/>
                <a:ahLst/>
                <a:cxnLst>
                  <a:cxn ang="0">
                    <a:pos x="3049" y="3539"/>
                  </a:cxn>
                  <a:cxn ang="0">
                    <a:pos x="137617" y="3539"/>
                  </a:cxn>
                  <a:cxn ang="0">
                    <a:pos x="137617" y="97441"/>
                  </a:cxn>
                  <a:cxn ang="0">
                    <a:pos x="3049" y="97441"/>
                  </a:cxn>
                </a:cxnLst>
                <a:rect l="0" t="0" r="0" b="0"/>
                <a:pathLst>
                  <a:path w="148382" h="91647">
                    <a:moveTo>
                      <a:pt x="3273" y="3273"/>
                    </a:moveTo>
                    <a:lnTo>
                      <a:pt x="147728" y="3273"/>
                    </a:lnTo>
                    <a:lnTo>
                      <a:pt x="147728" y="90120"/>
                    </a:lnTo>
                    <a:lnTo>
                      <a:pt x="3273" y="90120"/>
                    </a:lnTo>
                    <a:lnTo>
                      <a:pt x="3273" y="3273"/>
                    </a:lnTo>
                    <a:close/>
                  </a:path>
                </a:pathLst>
              </a:custGeom>
              <a:solidFill>
                <a:srgbClr val="3E3A39"/>
              </a:solidFill>
              <a:ln w="9525">
                <a:noFill/>
              </a:ln>
            </p:spPr>
            <p:txBody>
              <a:bodyPr/>
              <a:lstStyle/>
              <a:p>
                <a:endParaRPr lang="zh-CN" altLang="en-US"/>
              </a:p>
            </p:txBody>
          </p:sp>
          <p:sp>
            <p:nvSpPr>
              <p:cNvPr id="17429" name="PA-任意多边形: 形状 123"/>
              <p:cNvSpPr/>
              <p:nvPr>
                <p:custDataLst>
                  <p:tags r:id="rId24"/>
                </p:custDataLst>
              </p:nvPr>
            </p:nvSpPr>
            <p:spPr>
              <a:xfrm>
                <a:off x="7958832" y="2847634"/>
                <a:ext cx="345783" cy="279269"/>
              </a:xfrm>
              <a:custGeom>
                <a:avLst/>
                <a:gdLst/>
                <a:ahLst/>
                <a:cxnLst>
                  <a:cxn ang="0">
                    <a:pos x="184899" y="3027"/>
                  </a:cxn>
                  <a:cxn ang="0">
                    <a:pos x="347432" y="3027"/>
                  </a:cxn>
                  <a:cxn ang="0">
                    <a:pos x="3324" y="262532"/>
                  </a:cxn>
                  <a:cxn ang="0">
                    <a:pos x="3324" y="123699"/>
                  </a:cxn>
                  <a:cxn ang="0">
                    <a:pos x="184899" y="3027"/>
                  </a:cxn>
                </a:cxnLst>
                <a:rect l="0" t="0" r="0" b="0"/>
                <a:pathLst>
                  <a:path w="344770" h="283672">
                    <a:moveTo>
                      <a:pt x="182206" y="3273"/>
                    </a:moveTo>
                    <a:lnTo>
                      <a:pt x="342372" y="3273"/>
                    </a:lnTo>
                    <a:cubicBezTo>
                      <a:pt x="342372" y="3273"/>
                      <a:pt x="302221" y="282145"/>
                      <a:pt x="3274" y="283890"/>
                    </a:cubicBezTo>
                    <a:lnTo>
                      <a:pt x="3274" y="133762"/>
                    </a:lnTo>
                    <a:cubicBezTo>
                      <a:pt x="2838" y="133762"/>
                      <a:pt x="156894" y="136817"/>
                      <a:pt x="182206" y="3273"/>
                    </a:cubicBezTo>
                    <a:close/>
                  </a:path>
                </a:pathLst>
              </a:custGeom>
              <a:solidFill>
                <a:srgbClr val="3E3A39"/>
              </a:solidFill>
              <a:ln w="9525">
                <a:noFill/>
              </a:ln>
            </p:spPr>
            <p:txBody>
              <a:bodyPr/>
              <a:lstStyle/>
              <a:p>
                <a:endParaRPr lang="zh-CN" altLang="en-US"/>
              </a:p>
            </p:txBody>
          </p:sp>
          <p:sp>
            <p:nvSpPr>
              <p:cNvPr id="17430" name="PA-任意多边形: 形状 124"/>
              <p:cNvSpPr/>
              <p:nvPr>
                <p:custDataLst>
                  <p:tags r:id="rId25"/>
                </p:custDataLst>
              </p:nvPr>
            </p:nvSpPr>
            <p:spPr>
              <a:xfrm>
                <a:off x="8444260" y="2847634"/>
                <a:ext cx="345783" cy="279269"/>
              </a:xfrm>
              <a:custGeom>
                <a:avLst/>
                <a:gdLst/>
                <a:ahLst/>
                <a:cxnLst>
                  <a:cxn ang="0">
                    <a:pos x="165854" y="3027"/>
                  </a:cxn>
                  <a:cxn ang="0">
                    <a:pos x="3323" y="3027"/>
                  </a:cxn>
                  <a:cxn ang="0">
                    <a:pos x="347431" y="262532"/>
                  </a:cxn>
                  <a:cxn ang="0">
                    <a:pos x="347431" y="123699"/>
                  </a:cxn>
                  <a:cxn ang="0">
                    <a:pos x="165854" y="3027"/>
                  </a:cxn>
                </a:cxnLst>
                <a:rect l="0" t="0" r="0" b="0"/>
                <a:pathLst>
                  <a:path w="344770" h="283672">
                    <a:moveTo>
                      <a:pt x="163439" y="3273"/>
                    </a:moveTo>
                    <a:lnTo>
                      <a:pt x="3273" y="3273"/>
                    </a:lnTo>
                    <a:cubicBezTo>
                      <a:pt x="3273" y="3273"/>
                      <a:pt x="43424" y="282145"/>
                      <a:pt x="342371" y="283890"/>
                    </a:cubicBezTo>
                    <a:lnTo>
                      <a:pt x="342371" y="133762"/>
                    </a:lnTo>
                    <a:cubicBezTo>
                      <a:pt x="342807" y="133762"/>
                      <a:pt x="188751" y="136817"/>
                      <a:pt x="163439" y="3273"/>
                    </a:cubicBezTo>
                    <a:close/>
                  </a:path>
                </a:pathLst>
              </a:custGeom>
              <a:solidFill>
                <a:srgbClr val="3E3A39"/>
              </a:solidFill>
              <a:ln w="9525">
                <a:noFill/>
              </a:ln>
            </p:spPr>
            <p:txBody>
              <a:bodyPr/>
              <a:lstStyle/>
              <a:p>
                <a:endParaRPr lang="zh-CN" altLang="en-US"/>
              </a:p>
            </p:txBody>
          </p:sp>
          <p:sp>
            <p:nvSpPr>
              <p:cNvPr id="17431" name="PA-任意多边形: 形状 125"/>
              <p:cNvSpPr/>
              <p:nvPr>
                <p:custDataLst>
                  <p:tags r:id="rId26"/>
                </p:custDataLst>
              </p:nvPr>
            </p:nvSpPr>
            <p:spPr>
              <a:xfrm>
                <a:off x="7958832" y="3193395"/>
                <a:ext cx="831211" cy="538592"/>
              </a:xfrm>
              <a:custGeom>
                <a:avLst/>
                <a:gdLst/>
                <a:ahLst/>
                <a:cxnLst>
                  <a:cxn ang="0">
                    <a:pos x="3228" y="3197"/>
                  </a:cxn>
                  <a:cxn ang="0">
                    <a:pos x="819950" y="3197"/>
                  </a:cxn>
                  <a:cxn ang="0">
                    <a:pos x="819950" y="132749"/>
                  </a:cxn>
                  <a:cxn ang="0">
                    <a:pos x="485171" y="132749"/>
                  </a:cxn>
                  <a:cxn ang="0">
                    <a:pos x="485171" y="374387"/>
                  </a:cxn>
                  <a:cxn ang="0">
                    <a:pos x="819950" y="374387"/>
                  </a:cxn>
                  <a:cxn ang="0">
                    <a:pos x="819950" y="526953"/>
                  </a:cxn>
                  <a:cxn ang="0">
                    <a:pos x="3228" y="526953"/>
                  </a:cxn>
                  <a:cxn ang="0">
                    <a:pos x="3228" y="374387"/>
                  </a:cxn>
                  <a:cxn ang="0">
                    <a:pos x="338006" y="374387"/>
                  </a:cxn>
                  <a:cxn ang="0">
                    <a:pos x="338006" y="132749"/>
                  </a:cxn>
                  <a:cxn ang="0">
                    <a:pos x="3228" y="132749"/>
                  </a:cxn>
                </a:cxnLst>
                <a:rect l="0" t="0" r="0" b="0"/>
                <a:pathLst>
                  <a:path w="833559" h="541159">
                    <a:moveTo>
                      <a:pt x="3273" y="3273"/>
                    </a:moveTo>
                    <a:lnTo>
                      <a:pt x="831596" y="3273"/>
                    </a:lnTo>
                    <a:lnTo>
                      <a:pt x="831596" y="135944"/>
                    </a:lnTo>
                    <a:lnTo>
                      <a:pt x="492062" y="135944"/>
                    </a:lnTo>
                    <a:lnTo>
                      <a:pt x="492062" y="383394"/>
                    </a:lnTo>
                    <a:lnTo>
                      <a:pt x="831596" y="383394"/>
                    </a:lnTo>
                    <a:lnTo>
                      <a:pt x="831596" y="539632"/>
                    </a:lnTo>
                    <a:lnTo>
                      <a:pt x="3273" y="539632"/>
                    </a:lnTo>
                    <a:lnTo>
                      <a:pt x="3273" y="383394"/>
                    </a:lnTo>
                    <a:lnTo>
                      <a:pt x="342807" y="383394"/>
                    </a:lnTo>
                    <a:lnTo>
                      <a:pt x="342807" y="135944"/>
                    </a:lnTo>
                    <a:lnTo>
                      <a:pt x="3273" y="135944"/>
                    </a:lnTo>
                    <a:lnTo>
                      <a:pt x="3273" y="3273"/>
                    </a:lnTo>
                    <a:close/>
                  </a:path>
                </a:pathLst>
              </a:custGeom>
              <a:solidFill>
                <a:srgbClr val="3E3A39"/>
              </a:solidFill>
              <a:ln w="9525">
                <a:noFill/>
              </a:ln>
            </p:spPr>
            <p:txBody>
              <a:bodyPr/>
              <a:lstStyle/>
              <a:p>
                <a:endParaRPr lang="zh-CN" altLang="en-US"/>
              </a:p>
            </p:txBody>
          </p:sp>
          <p:sp>
            <p:nvSpPr>
              <p:cNvPr id="17432" name="PA-任意多边形: 形状 126"/>
              <p:cNvSpPr/>
              <p:nvPr>
                <p:custDataLst>
                  <p:tags r:id="rId27"/>
                </p:custDataLst>
              </p:nvPr>
            </p:nvSpPr>
            <p:spPr>
              <a:xfrm>
                <a:off x="8916385" y="2555066"/>
                <a:ext cx="565224" cy="1176921"/>
              </a:xfrm>
              <a:custGeom>
                <a:avLst/>
                <a:gdLst/>
                <a:ahLst/>
                <a:cxnLst>
                  <a:cxn ang="0">
                    <a:pos x="390847" y="3393"/>
                  </a:cxn>
                  <a:cxn ang="0">
                    <a:pos x="191675" y="3393"/>
                  </a:cxn>
                  <a:cxn ang="0">
                    <a:pos x="46045" y="152192"/>
                  </a:cxn>
                  <a:cxn ang="0">
                    <a:pos x="46045" y="932193"/>
                  </a:cxn>
                  <a:cxn ang="0">
                    <a:pos x="3213" y="1021559"/>
                  </a:cxn>
                  <a:cxn ang="0">
                    <a:pos x="3213" y="1170358"/>
                  </a:cxn>
                  <a:cxn ang="0">
                    <a:pos x="196815" y="976875"/>
                  </a:cxn>
                  <a:cxn ang="0">
                    <a:pos x="196815" y="815930"/>
                  </a:cxn>
                  <a:cxn ang="0">
                    <a:pos x="409693" y="815930"/>
                  </a:cxn>
                  <a:cxn ang="0">
                    <a:pos x="409693" y="982949"/>
                  </a:cxn>
                  <a:cxn ang="0">
                    <a:pos x="377139" y="1015484"/>
                  </a:cxn>
                  <a:cxn ang="0">
                    <a:pos x="335165" y="1015484"/>
                  </a:cxn>
                  <a:cxn ang="0">
                    <a:pos x="335165" y="1170791"/>
                  </a:cxn>
                  <a:cxn ang="0">
                    <a:pos x="434964" y="1170791"/>
                  </a:cxn>
                  <a:cxn ang="0">
                    <a:pos x="553611" y="1045417"/>
                  </a:cxn>
                  <a:cxn ang="0">
                    <a:pos x="553611" y="145685"/>
                  </a:cxn>
                  <a:cxn ang="0">
                    <a:pos x="390847" y="3393"/>
                  </a:cxn>
                  <a:cxn ang="0">
                    <a:pos x="412263" y="669301"/>
                  </a:cxn>
                  <a:cxn ang="0">
                    <a:pos x="195531" y="669301"/>
                  </a:cxn>
                  <a:cxn ang="0">
                    <a:pos x="195531" y="479289"/>
                  </a:cxn>
                  <a:cxn ang="0">
                    <a:pos x="412263" y="479289"/>
                  </a:cxn>
                  <a:cxn ang="0">
                    <a:pos x="412263" y="669301"/>
                  </a:cxn>
                  <a:cxn ang="0">
                    <a:pos x="412263" y="340467"/>
                  </a:cxn>
                  <a:cxn ang="0">
                    <a:pos x="195531" y="340467"/>
                  </a:cxn>
                  <a:cxn ang="0">
                    <a:pos x="195531" y="172147"/>
                  </a:cxn>
                  <a:cxn ang="0">
                    <a:pos x="217376" y="150023"/>
                  </a:cxn>
                  <a:cxn ang="0">
                    <a:pos x="390419" y="150023"/>
                  </a:cxn>
                  <a:cxn ang="0">
                    <a:pos x="412263" y="172147"/>
                  </a:cxn>
                  <a:cxn ang="0">
                    <a:pos x="412263" y="340467"/>
                  </a:cxn>
                </a:cxnLst>
                <a:rect l="0" t="0" r="0" b="0"/>
                <a:pathLst>
                  <a:path w="567344" h="1178330">
                    <a:moveTo>
                      <a:pt x="398232" y="3413"/>
                    </a:moveTo>
                    <a:lnTo>
                      <a:pt x="195297" y="3413"/>
                    </a:lnTo>
                    <a:cubicBezTo>
                      <a:pt x="195297" y="3413"/>
                      <a:pt x="46915" y="-7061"/>
                      <a:pt x="46915" y="153105"/>
                    </a:cubicBezTo>
                    <a:lnTo>
                      <a:pt x="46915" y="937786"/>
                    </a:lnTo>
                    <a:cubicBezTo>
                      <a:pt x="46915" y="937786"/>
                      <a:pt x="56080" y="1025506"/>
                      <a:pt x="3273" y="1027688"/>
                    </a:cubicBezTo>
                    <a:lnTo>
                      <a:pt x="3273" y="1177380"/>
                    </a:lnTo>
                    <a:cubicBezTo>
                      <a:pt x="3273" y="1177380"/>
                      <a:pt x="196606" y="1144648"/>
                      <a:pt x="200534" y="982737"/>
                    </a:cubicBezTo>
                    <a:lnTo>
                      <a:pt x="200534" y="820826"/>
                    </a:lnTo>
                    <a:lnTo>
                      <a:pt x="417434" y="820826"/>
                    </a:lnTo>
                    <a:lnTo>
                      <a:pt x="417434" y="988847"/>
                    </a:lnTo>
                    <a:cubicBezTo>
                      <a:pt x="417434" y="988847"/>
                      <a:pt x="420489" y="1021578"/>
                      <a:pt x="384266" y="1021578"/>
                    </a:cubicBezTo>
                    <a:lnTo>
                      <a:pt x="341498" y="1021578"/>
                    </a:lnTo>
                    <a:lnTo>
                      <a:pt x="341498" y="1177816"/>
                    </a:lnTo>
                    <a:lnTo>
                      <a:pt x="443183" y="1177816"/>
                    </a:lnTo>
                    <a:cubicBezTo>
                      <a:pt x="443183" y="1177816"/>
                      <a:pt x="561452" y="1188290"/>
                      <a:pt x="564071" y="1051691"/>
                    </a:cubicBezTo>
                    <a:lnTo>
                      <a:pt x="564071" y="146559"/>
                    </a:lnTo>
                    <a:cubicBezTo>
                      <a:pt x="563634" y="146559"/>
                      <a:pt x="573672" y="3413"/>
                      <a:pt x="398232" y="3413"/>
                    </a:cubicBezTo>
                    <a:close/>
                    <a:moveTo>
                      <a:pt x="420053" y="673316"/>
                    </a:moveTo>
                    <a:lnTo>
                      <a:pt x="199225" y="673316"/>
                    </a:lnTo>
                    <a:lnTo>
                      <a:pt x="199225" y="482165"/>
                    </a:lnTo>
                    <a:lnTo>
                      <a:pt x="420053" y="482165"/>
                    </a:lnTo>
                    <a:lnTo>
                      <a:pt x="420053" y="673316"/>
                    </a:lnTo>
                    <a:close/>
                    <a:moveTo>
                      <a:pt x="420053" y="342511"/>
                    </a:moveTo>
                    <a:lnTo>
                      <a:pt x="199225" y="342511"/>
                    </a:lnTo>
                    <a:lnTo>
                      <a:pt x="199225" y="173180"/>
                    </a:lnTo>
                    <a:cubicBezTo>
                      <a:pt x="199225" y="160960"/>
                      <a:pt x="209263" y="150923"/>
                      <a:pt x="221483" y="150923"/>
                    </a:cubicBezTo>
                    <a:lnTo>
                      <a:pt x="397795" y="150923"/>
                    </a:lnTo>
                    <a:cubicBezTo>
                      <a:pt x="410015" y="150923"/>
                      <a:pt x="420053" y="160960"/>
                      <a:pt x="420053" y="173180"/>
                    </a:cubicBezTo>
                    <a:lnTo>
                      <a:pt x="420053" y="342511"/>
                    </a:lnTo>
                    <a:close/>
                  </a:path>
                </a:pathLst>
              </a:custGeom>
              <a:solidFill>
                <a:srgbClr val="3E3A39"/>
              </a:solidFill>
              <a:ln w="9525">
                <a:noFill/>
              </a:ln>
            </p:spPr>
            <p:txBody>
              <a:bodyPr/>
              <a:lstStyle/>
              <a:p>
                <a:endParaRPr lang="zh-CN" altLang="en-US"/>
              </a:p>
            </p:txBody>
          </p:sp>
          <p:sp>
            <p:nvSpPr>
              <p:cNvPr id="17433" name="PA-任意多边形: 形状 127"/>
              <p:cNvSpPr/>
              <p:nvPr>
                <p:custDataLst>
                  <p:tags r:id="rId28"/>
                </p:custDataLst>
              </p:nvPr>
            </p:nvSpPr>
            <p:spPr>
              <a:xfrm>
                <a:off x="9528154" y="2555066"/>
                <a:ext cx="684918" cy="472100"/>
              </a:xfrm>
              <a:custGeom>
                <a:avLst/>
                <a:gdLst/>
                <a:ahLst/>
                <a:cxnLst>
                  <a:cxn ang="0">
                    <a:pos x="610050" y="259035"/>
                  </a:cxn>
                  <a:cxn ang="0">
                    <a:pos x="610050" y="96010"/>
                  </a:cxn>
                  <a:cxn ang="0">
                    <a:pos x="520317" y="3151"/>
                  </a:cxn>
                  <a:cxn ang="0">
                    <a:pos x="164438" y="3151"/>
                  </a:cxn>
                  <a:cxn ang="0">
                    <a:pos x="74706" y="96010"/>
                  </a:cxn>
                  <a:cxn ang="0">
                    <a:pos x="74706" y="259035"/>
                  </a:cxn>
                  <a:cxn ang="0">
                    <a:pos x="3268" y="336768"/>
                  </a:cxn>
                  <a:cxn ang="0">
                    <a:pos x="3268" y="456935"/>
                  </a:cxn>
                  <a:cxn ang="0">
                    <a:pos x="204513" y="286347"/>
                  </a:cxn>
                  <a:cxn ang="0">
                    <a:pos x="204513" y="144748"/>
                  </a:cxn>
                  <a:cxn ang="0">
                    <a:pos x="233262" y="128362"/>
                  </a:cxn>
                  <a:cxn ang="0">
                    <a:pos x="451493" y="128362"/>
                  </a:cxn>
                  <a:cxn ang="0">
                    <a:pos x="480242" y="144748"/>
                  </a:cxn>
                  <a:cxn ang="0">
                    <a:pos x="480242" y="286766"/>
                  </a:cxn>
                  <a:cxn ang="0">
                    <a:pos x="681487" y="457356"/>
                  </a:cxn>
                  <a:cxn ang="0">
                    <a:pos x="681487" y="337187"/>
                  </a:cxn>
                  <a:cxn ang="0">
                    <a:pos x="610050" y="259035"/>
                  </a:cxn>
                </a:cxnLst>
                <a:rect l="0" t="0" r="0" b="0"/>
                <a:pathLst>
                  <a:path w="685177" h="475696">
                    <a:moveTo>
                      <a:pt x="611205" y="269052"/>
                    </a:moveTo>
                    <a:lnTo>
                      <a:pt x="611205" y="99722"/>
                    </a:lnTo>
                    <a:cubicBezTo>
                      <a:pt x="611205" y="99722"/>
                      <a:pt x="617751" y="4582"/>
                      <a:pt x="521302" y="3273"/>
                    </a:cubicBezTo>
                    <a:lnTo>
                      <a:pt x="164748" y="3273"/>
                    </a:lnTo>
                    <a:cubicBezTo>
                      <a:pt x="68300" y="4582"/>
                      <a:pt x="74846" y="99722"/>
                      <a:pt x="74846" y="99722"/>
                    </a:cubicBezTo>
                    <a:lnTo>
                      <a:pt x="74846" y="269052"/>
                    </a:lnTo>
                    <a:cubicBezTo>
                      <a:pt x="76155" y="339316"/>
                      <a:pt x="3273" y="349790"/>
                      <a:pt x="3273" y="349790"/>
                    </a:cubicBezTo>
                    <a:lnTo>
                      <a:pt x="3273" y="474605"/>
                    </a:lnTo>
                    <a:cubicBezTo>
                      <a:pt x="223228" y="477224"/>
                      <a:pt x="204898" y="297419"/>
                      <a:pt x="204898" y="297419"/>
                    </a:cubicBezTo>
                    <a:lnTo>
                      <a:pt x="204898" y="150346"/>
                    </a:lnTo>
                    <a:cubicBezTo>
                      <a:pt x="204898" y="132017"/>
                      <a:pt x="233702" y="133326"/>
                      <a:pt x="233702" y="133326"/>
                    </a:cubicBezTo>
                    <a:lnTo>
                      <a:pt x="452348" y="133326"/>
                    </a:lnTo>
                    <a:cubicBezTo>
                      <a:pt x="452348" y="133326"/>
                      <a:pt x="480715" y="132017"/>
                      <a:pt x="481152" y="150346"/>
                    </a:cubicBezTo>
                    <a:lnTo>
                      <a:pt x="481152" y="297856"/>
                    </a:lnTo>
                    <a:cubicBezTo>
                      <a:pt x="481152" y="297856"/>
                      <a:pt x="462822" y="477660"/>
                      <a:pt x="682777" y="475042"/>
                    </a:cubicBezTo>
                    <a:lnTo>
                      <a:pt x="682777" y="350226"/>
                    </a:lnTo>
                    <a:cubicBezTo>
                      <a:pt x="682777" y="349790"/>
                      <a:pt x="609895" y="339316"/>
                      <a:pt x="611205" y="269052"/>
                    </a:cubicBezTo>
                    <a:close/>
                  </a:path>
                </a:pathLst>
              </a:custGeom>
              <a:solidFill>
                <a:srgbClr val="3E3A39"/>
              </a:solidFill>
              <a:ln w="9525">
                <a:noFill/>
              </a:ln>
            </p:spPr>
            <p:txBody>
              <a:bodyPr/>
              <a:lstStyle/>
              <a:p>
                <a:endParaRPr lang="zh-CN" altLang="en-US"/>
              </a:p>
            </p:txBody>
          </p:sp>
          <p:sp>
            <p:nvSpPr>
              <p:cNvPr id="17434" name="PA-任意多边形: 形状 128"/>
              <p:cNvSpPr/>
              <p:nvPr>
                <p:custDataLst>
                  <p:tags r:id="rId29"/>
                </p:custDataLst>
              </p:nvPr>
            </p:nvSpPr>
            <p:spPr>
              <a:xfrm>
                <a:off x="9521507" y="3047112"/>
                <a:ext cx="684914" cy="684876"/>
              </a:xfrm>
              <a:custGeom>
                <a:avLst/>
                <a:gdLst/>
                <a:ahLst/>
                <a:cxnLst>
                  <a:cxn ang="0">
                    <a:pos x="3268" y="3269"/>
                  </a:cxn>
                  <a:cxn ang="0">
                    <a:pos x="539033" y="3269"/>
                  </a:cxn>
                  <a:cxn ang="0">
                    <a:pos x="681467" y="139568"/>
                  </a:cxn>
                  <a:cxn ang="0">
                    <a:pos x="464982" y="435679"/>
                  </a:cxn>
                  <a:cxn ang="0">
                    <a:pos x="681467" y="529303"/>
                  </a:cxn>
                  <a:cxn ang="0">
                    <a:pos x="681467" y="682586"/>
                  </a:cxn>
                  <a:cxn ang="0">
                    <a:pos x="351297" y="533223"/>
                  </a:cxn>
                  <a:cxn ang="0">
                    <a:pos x="3268" y="682586"/>
                  </a:cxn>
                  <a:cxn ang="0">
                    <a:pos x="3268" y="534965"/>
                  </a:cxn>
                  <a:cxn ang="0">
                    <a:pos x="234998" y="433501"/>
                  </a:cxn>
                  <a:cxn ang="0">
                    <a:pos x="38112" y="195741"/>
                  </a:cxn>
                  <a:cxn ang="0">
                    <a:pos x="217571" y="195741"/>
                  </a:cxn>
                  <a:cxn ang="0">
                    <a:pos x="342150" y="342489"/>
                  </a:cxn>
                  <a:cxn ang="0">
                    <a:pos x="505930" y="154808"/>
                  </a:cxn>
                  <a:cxn ang="0">
                    <a:pos x="3268" y="153067"/>
                  </a:cxn>
                  <a:cxn ang="0">
                    <a:pos x="3268" y="3269"/>
                  </a:cxn>
                </a:cxnLst>
                <a:rect l="0" t="0" r="0" b="0"/>
                <a:pathLst>
                  <a:path w="685177" h="685177">
                    <a:moveTo>
                      <a:pt x="3273" y="3274"/>
                    </a:moveTo>
                    <a:lnTo>
                      <a:pt x="540068" y="3274"/>
                    </a:lnTo>
                    <a:cubicBezTo>
                      <a:pt x="540068" y="3274"/>
                      <a:pt x="678849" y="1528"/>
                      <a:pt x="682777" y="139873"/>
                    </a:cubicBezTo>
                    <a:cubicBezTo>
                      <a:pt x="686705" y="278218"/>
                      <a:pt x="465877" y="436638"/>
                      <a:pt x="465877" y="436638"/>
                    </a:cubicBezTo>
                    <a:cubicBezTo>
                      <a:pt x="465877" y="436638"/>
                      <a:pt x="565380" y="536141"/>
                      <a:pt x="682777" y="530468"/>
                    </a:cubicBezTo>
                    <a:lnTo>
                      <a:pt x="682777" y="684087"/>
                    </a:lnTo>
                    <a:cubicBezTo>
                      <a:pt x="682777" y="684087"/>
                      <a:pt x="437510" y="627789"/>
                      <a:pt x="351972" y="534396"/>
                    </a:cubicBezTo>
                    <a:cubicBezTo>
                      <a:pt x="351972" y="534396"/>
                      <a:pt x="170858" y="684524"/>
                      <a:pt x="3273" y="684087"/>
                    </a:cubicBezTo>
                    <a:lnTo>
                      <a:pt x="3273" y="536141"/>
                    </a:lnTo>
                    <a:cubicBezTo>
                      <a:pt x="3273" y="536141"/>
                      <a:pt x="210136" y="493372"/>
                      <a:pt x="235448" y="434456"/>
                    </a:cubicBezTo>
                    <a:cubicBezTo>
                      <a:pt x="235448" y="434456"/>
                      <a:pt x="65681" y="280400"/>
                      <a:pt x="38187" y="196171"/>
                    </a:cubicBezTo>
                    <a:lnTo>
                      <a:pt x="217991" y="196171"/>
                    </a:lnTo>
                    <a:lnTo>
                      <a:pt x="342807" y="343244"/>
                    </a:lnTo>
                    <a:cubicBezTo>
                      <a:pt x="342807" y="343244"/>
                      <a:pt x="499045" y="225411"/>
                      <a:pt x="506901" y="155148"/>
                    </a:cubicBezTo>
                    <a:lnTo>
                      <a:pt x="3273" y="153402"/>
                    </a:lnTo>
                    <a:lnTo>
                      <a:pt x="3273" y="3274"/>
                    </a:lnTo>
                    <a:close/>
                  </a:path>
                </a:pathLst>
              </a:custGeom>
              <a:solidFill>
                <a:srgbClr val="3E3A39"/>
              </a:solidFill>
              <a:ln w="9525">
                <a:noFill/>
              </a:ln>
            </p:spPr>
            <p:txBody>
              <a:bodyPr/>
              <a:lstStyle/>
              <a:p>
                <a:endParaRPr lang="zh-CN" altLang="en-US"/>
              </a:p>
            </p:txBody>
          </p:sp>
          <p:sp>
            <p:nvSpPr>
              <p:cNvPr id="17435" name="PA-任意多边形: 形状 129"/>
              <p:cNvSpPr/>
              <p:nvPr>
                <p:custDataLst>
                  <p:tags r:id="rId30"/>
                </p:custDataLst>
              </p:nvPr>
            </p:nvSpPr>
            <p:spPr>
              <a:xfrm>
                <a:off x="4587451" y="3911516"/>
                <a:ext cx="325832" cy="398956"/>
              </a:xfrm>
              <a:custGeom>
                <a:avLst/>
                <a:gdLst/>
                <a:ahLst/>
                <a:cxnLst>
                  <a:cxn ang="0">
                    <a:pos x="17109" y="3170"/>
                  </a:cxn>
                  <a:cxn ang="0">
                    <a:pos x="334203" y="3170"/>
                  </a:cxn>
                  <a:cxn ang="0">
                    <a:pos x="334203" y="48405"/>
                  </a:cxn>
                  <a:cxn ang="0">
                    <a:pos x="124328" y="314307"/>
                  </a:cxn>
                  <a:cxn ang="0">
                    <a:pos x="334203" y="314307"/>
                  </a:cxn>
                  <a:cxn ang="0">
                    <a:pos x="334203" y="388710"/>
                  </a:cxn>
                  <a:cxn ang="0">
                    <a:pos x="3421" y="388710"/>
                  </a:cxn>
                  <a:cxn ang="0">
                    <a:pos x="3421" y="338403"/>
                  </a:cxn>
                  <a:cxn ang="0">
                    <a:pos x="204629" y="80109"/>
                  </a:cxn>
                  <a:cxn ang="0">
                    <a:pos x="15741" y="80109"/>
                  </a:cxn>
                </a:cxnLst>
                <a:rect l="0" t="0" r="0" b="0"/>
                <a:pathLst>
                  <a:path w="322949" h="401505">
                    <a:moveTo>
                      <a:pt x="16366" y="3273"/>
                    </a:moveTo>
                    <a:lnTo>
                      <a:pt x="319677" y="3273"/>
                    </a:lnTo>
                    <a:lnTo>
                      <a:pt x="319677" y="49970"/>
                    </a:lnTo>
                    <a:lnTo>
                      <a:pt x="118924" y="324477"/>
                    </a:lnTo>
                    <a:lnTo>
                      <a:pt x="319677" y="324477"/>
                    </a:lnTo>
                    <a:lnTo>
                      <a:pt x="319677" y="401287"/>
                    </a:lnTo>
                    <a:lnTo>
                      <a:pt x="3273" y="401287"/>
                    </a:lnTo>
                    <a:lnTo>
                      <a:pt x="3273" y="349353"/>
                    </a:lnTo>
                    <a:lnTo>
                      <a:pt x="195734" y="82701"/>
                    </a:lnTo>
                    <a:lnTo>
                      <a:pt x="15057" y="82701"/>
                    </a:lnTo>
                    <a:lnTo>
                      <a:pt x="16366" y="3273"/>
                    </a:lnTo>
                    <a:close/>
                  </a:path>
                </a:pathLst>
              </a:custGeom>
              <a:solidFill>
                <a:srgbClr val="3E3A39"/>
              </a:solidFill>
              <a:ln w="9525">
                <a:noFill/>
              </a:ln>
            </p:spPr>
            <p:txBody>
              <a:bodyPr/>
              <a:lstStyle/>
              <a:p>
                <a:endParaRPr lang="zh-CN" altLang="en-US"/>
              </a:p>
            </p:txBody>
          </p:sp>
          <p:sp>
            <p:nvSpPr>
              <p:cNvPr id="17436" name="PA-任意多边形: 形状 138"/>
              <p:cNvSpPr/>
              <p:nvPr>
                <p:custDataLst>
                  <p:tags r:id="rId31"/>
                </p:custDataLst>
              </p:nvPr>
            </p:nvSpPr>
            <p:spPr>
              <a:xfrm>
                <a:off x="4959832" y="3911516"/>
                <a:ext cx="345783" cy="398956"/>
              </a:xfrm>
              <a:custGeom>
                <a:avLst/>
                <a:gdLst/>
                <a:ahLst/>
                <a:cxnLst>
                  <a:cxn ang="0">
                    <a:pos x="3323" y="3170"/>
                  </a:cxn>
                  <a:cxn ang="0">
                    <a:pos x="92338" y="3170"/>
                  </a:cxn>
                  <a:cxn ang="0">
                    <a:pos x="92338" y="159162"/>
                  </a:cxn>
                  <a:cxn ang="0">
                    <a:pos x="257085" y="159162"/>
                  </a:cxn>
                  <a:cxn ang="0">
                    <a:pos x="257085" y="3170"/>
                  </a:cxn>
                  <a:cxn ang="0">
                    <a:pos x="347872" y="3170"/>
                  </a:cxn>
                  <a:cxn ang="0">
                    <a:pos x="347872" y="388710"/>
                  </a:cxn>
                  <a:cxn ang="0">
                    <a:pos x="257085" y="388710"/>
                  </a:cxn>
                  <a:cxn ang="0">
                    <a:pos x="257085" y="231027"/>
                  </a:cxn>
                  <a:cxn ang="0">
                    <a:pos x="92338" y="231027"/>
                  </a:cxn>
                  <a:cxn ang="0">
                    <a:pos x="92338" y="388710"/>
                  </a:cxn>
                  <a:cxn ang="0">
                    <a:pos x="3323" y="388710"/>
                  </a:cxn>
                </a:cxnLst>
                <a:rect l="0" t="0" r="0" b="0"/>
                <a:pathLst>
                  <a:path w="344770" h="401505">
                    <a:moveTo>
                      <a:pt x="3273" y="3273"/>
                    </a:moveTo>
                    <a:lnTo>
                      <a:pt x="90993" y="3273"/>
                    </a:lnTo>
                    <a:lnTo>
                      <a:pt x="90993" y="164312"/>
                    </a:lnTo>
                    <a:lnTo>
                      <a:pt x="253341" y="164312"/>
                    </a:lnTo>
                    <a:lnTo>
                      <a:pt x="253341" y="3273"/>
                    </a:lnTo>
                    <a:lnTo>
                      <a:pt x="342807" y="3273"/>
                    </a:lnTo>
                    <a:lnTo>
                      <a:pt x="342807" y="401287"/>
                    </a:lnTo>
                    <a:lnTo>
                      <a:pt x="253341" y="401287"/>
                    </a:lnTo>
                    <a:lnTo>
                      <a:pt x="253341" y="238503"/>
                    </a:lnTo>
                    <a:lnTo>
                      <a:pt x="90993" y="238503"/>
                    </a:lnTo>
                    <a:lnTo>
                      <a:pt x="90993" y="401287"/>
                    </a:lnTo>
                    <a:lnTo>
                      <a:pt x="3273" y="401287"/>
                    </a:lnTo>
                    <a:lnTo>
                      <a:pt x="3273" y="3273"/>
                    </a:lnTo>
                    <a:close/>
                  </a:path>
                </a:pathLst>
              </a:custGeom>
              <a:solidFill>
                <a:srgbClr val="3E3A39"/>
              </a:solidFill>
              <a:ln w="9525">
                <a:noFill/>
              </a:ln>
            </p:spPr>
            <p:txBody>
              <a:bodyPr/>
              <a:lstStyle/>
              <a:p>
                <a:endParaRPr lang="zh-CN" altLang="en-US"/>
              </a:p>
            </p:txBody>
          </p:sp>
          <p:sp>
            <p:nvSpPr>
              <p:cNvPr id="17437" name="PA-任意多边形: 形状 139"/>
              <p:cNvSpPr/>
              <p:nvPr>
                <p:custDataLst>
                  <p:tags r:id="rId32"/>
                </p:custDataLst>
              </p:nvPr>
            </p:nvSpPr>
            <p:spPr>
              <a:xfrm>
                <a:off x="5385411" y="3911516"/>
                <a:ext cx="232736" cy="398956"/>
              </a:xfrm>
              <a:custGeom>
                <a:avLst/>
                <a:gdLst/>
                <a:ahLst/>
                <a:cxnLst>
                  <a:cxn ang="0">
                    <a:pos x="238344" y="3170"/>
                  </a:cxn>
                  <a:cxn ang="0">
                    <a:pos x="238344" y="72501"/>
                  </a:cxn>
                  <a:cxn ang="0">
                    <a:pos x="94751" y="72501"/>
                  </a:cxn>
                  <a:cxn ang="0">
                    <a:pos x="94751" y="164235"/>
                  </a:cxn>
                  <a:cxn ang="0">
                    <a:pos x="238344" y="164235"/>
                  </a:cxn>
                  <a:cxn ang="0">
                    <a:pos x="238344" y="234833"/>
                  </a:cxn>
                  <a:cxn ang="0">
                    <a:pos x="94751" y="234833"/>
                  </a:cxn>
                  <a:cxn ang="0">
                    <a:pos x="94751" y="316845"/>
                  </a:cxn>
                  <a:cxn ang="0">
                    <a:pos x="238344" y="316845"/>
                  </a:cxn>
                  <a:cxn ang="0">
                    <a:pos x="238344" y="388710"/>
                  </a:cxn>
                  <a:cxn ang="0">
                    <a:pos x="3376" y="388710"/>
                  </a:cxn>
                  <a:cxn ang="0">
                    <a:pos x="3376" y="3170"/>
                  </a:cxn>
                </a:cxnLst>
                <a:rect l="0" t="0" r="0" b="0"/>
                <a:pathLst>
                  <a:path w="231301" h="401505">
                    <a:moveTo>
                      <a:pt x="231084" y="3273"/>
                    </a:moveTo>
                    <a:lnTo>
                      <a:pt x="231084" y="74846"/>
                    </a:lnTo>
                    <a:lnTo>
                      <a:pt x="91866" y="74846"/>
                    </a:lnTo>
                    <a:lnTo>
                      <a:pt x="91866" y="169549"/>
                    </a:lnTo>
                    <a:lnTo>
                      <a:pt x="231084" y="169549"/>
                    </a:lnTo>
                    <a:lnTo>
                      <a:pt x="231084" y="242431"/>
                    </a:lnTo>
                    <a:lnTo>
                      <a:pt x="91866" y="242431"/>
                    </a:lnTo>
                    <a:lnTo>
                      <a:pt x="91866" y="327096"/>
                    </a:lnTo>
                    <a:lnTo>
                      <a:pt x="231084" y="327096"/>
                    </a:lnTo>
                    <a:lnTo>
                      <a:pt x="231084" y="401287"/>
                    </a:lnTo>
                    <a:lnTo>
                      <a:pt x="3273" y="401287"/>
                    </a:lnTo>
                    <a:lnTo>
                      <a:pt x="3273" y="3273"/>
                    </a:lnTo>
                    <a:lnTo>
                      <a:pt x="231084" y="3273"/>
                    </a:lnTo>
                    <a:close/>
                  </a:path>
                </a:pathLst>
              </a:custGeom>
              <a:solidFill>
                <a:srgbClr val="3E3A39"/>
              </a:solidFill>
              <a:ln w="9525">
                <a:noFill/>
              </a:ln>
            </p:spPr>
            <p:txBody>
              <a:bodyPr/>
              <a:lstStyle/>
              <a:p>
                <a:endParaRPr lang="zh-CN" altLang="en-US"/>
              </a:p>
            </p:txBody>
          </p:sp>
          <p:sp>
            <p:nvSpPr>
              <p:cNvPr id="17438" name="PA-任意多边形: 形状 140"/>
              <p:cNvSpPr/>
              <p:nvPr>
                <p:custDataLst>
                  <p:tags r:id="rId33"/>
                </p:custDataLst>
              </p:nvPr>
            </p:nvSpPr>
            <p:spPr>
              <a:xfrm>
                <a:off x="6529155" y="3911516"/>
                <a:ext cx="345783" cy="398956"/>
              </a:xfrm>
              <a:custGeom>
                <a:avLst/>
                <a:gdLst/>
                <a:ahLst/>
                <a:cxnLst>
                  <a:cxn ang="0">
                    <a:pos x="3323" y="3170"/>
                  </a:cxn>
                  <a:cxn ang="0">
                    <a:pos x="92338" y="3170"/>
                  </a:cxn>
                  <a:cxn ang="0">
                    <a:pos x="92338" y="159162"/>
                  </a:cxn>
                  <a:cxn ang="0">
                    <a:pos x="256642" y="159162"/>
                  </a:cxn>
                  <a:cxn ang="0">
                    <a:pos x="256642" y="3170"/>
                  </a:cxn>
                  <a:cxn ang="0">
                    <a:pos x="347872" y="3170"/>
                  </a:cxn>
                  <a:cxn ang="0">
                    <a:pos x="347872" y="388710"/>
                  </a:cxn>
                  <a:cxn ang="0">
                    <a:pos x="256642" y="388710"/>
                  </a:cxn>
                  <a:cxn ang="0">
                    <a:pos x="256642" y="231027"/>
                  </a:cxn>
                  <a:cxn ang="0">
                    <a:pos x="92338" y="231027"/>
                  </a:cxn>
                  <a:cxn ang="0">
                    <a:pos x="92338" y="388710"/>
                  </a:cxn>
                  <a:cxn ang="0">
                    <a:pos x="3323" y="388710"/>
                  </a:cxn>
                </a:cxnLst>
                <a:rect l="0" t="0" r="0" b="0"/>
                <a:pathLst>
                  <a:path w="344770" h="401505">
                    <a:moveTo>
                      <a:pt x="3273" y="3273"/>
                    </a:moveTo>
                    <a:lnTo>
                      <a:pt x="90993" y="3273"/>
                    </a:lnTo>
                    <a:lnTo>
                      <a:pt x="90993" y="164312"/>
                    </a:lnTo>
                    <a:lnTo>
                      <a:pt x="252905" y="164312"/>
                    </a:lnTo>
                    <a:lnTo>
                      <a:pt x="252905" y="3273"/>
                    </a:lnTo>
                    <a:lnTo>
                      <a:pt x="342807" y="3273"/>
                    </a:lnTo>
                    <a:lnTo>
                      <a:pt x="342807" y="401287"/>
                    </a:lnTo>
                    <a:lnTo>
                      <a:pt x="252905" y="401287"/>
                    </a:lnTo>
                    <a:lnTo>
                      <a:pt x="252905" y="238503"/>
                    </a:lnTo>
                    <a:lnTo>
                      <a:pt x="90993" y="238503"/>
                    </a:lnTo>
                    <a:lnTo>
                      <a:pt x="90993" y="401287"/>
                    </a:lnTo>
                    <a:lnTo>
                      <a:pt x="3273" y="401287"/>
                    </a:lnTo>
                    <a:lnTo>
                      <a:pt x="3273" y="3273"/>
                    </a:lnTo>
                    <a:close/>
                  </a:path>
                </a:pathLst>
              </a:custGeom>
              <a:solidFill>
                <a:srgbClr val="3E3A39"/>
              </a:solidFill>
              <a:ln w="9525">
                <a:noFill/>
              </a:ln>
            </p:spPr>
            <p:txBody>
              <a:bodyPr/>
              <a:lstStyle/>
              <a:p>
                <a:endParaRPr lang="zh-CN" altLang="en-US"/>
              </a:p>
            </p:txBody>
          </p:sp>
          <p:sp>
            <p:nvSpPr>
              <p:cNvPr id="17439" name="PA-任意多边形: 形状 141"/>
              <p:cNvSpPr/>
              <p:nvPr>
                <p:custDataLst>
                  <p:tags r:id="rId34"/>
                </p:custDataLst>
              </p:nvPr>
            </p:nvSpPr>
            <p:spPr>
              <a:xfrm>
                <a:off x="7406911" y="3911516"/>
                <a:ext cx="345783" cy="398956"/>
              </a:xfrm>
              <a:custGeom>
                <a:avLst/>
                <a:gdLst/>
                <a:ahLst/>
                <a:cxnLst>
                  <a:cxn ang="0">
                    <a:pos x="3323" y="3170"/>
                  </a:cxn>
                  <a:cxn ang="0">
                    <a:pos x="92339" y="3170"/>
                  </a:cxn>
                  <a:cxn ang="0">
                    <a:pos x="92339" y="159162"/>
                  </a:cxn>
                  <a:cxn ang="0">
                    <a:pos x="256642" y="159162"/>
                  </a:cxn>
                  <a:cxn ang="0">
                    <a:pos x="256642" y="3170"/>
                  </a:cxn>
                  <a:cxn ang="0">
                    <a:pos x="347872" y="3170"/>
                  </a:cxn>
                  <a:cxn ang="0">
                    <a:pos x="347872" y="388710"/>
                  </a:cxn>
                  <a:cxn ang="0">
                    <a:pos x="256642" y="388710"/>
                  </a:cxn>
                  <a:cxn ang="0">
                    <a:pos x="256642" y="231027"/>
                  </a:cxn>
                  <a:cxn ang="0">
                    <a:pos x="92339" y="231027"/>
                  </a:cxn>
                  <a:cxn ang="0">
                    <a:pos x="92339" y="388710"/>
                  </a:cxn>
                  <a:cxn ang="0">
                    <a:pos x="3323" y="388710"/>
                  </a:cxn>
                </a:cxnLst>
                <a:rect l="0" t="0" r="0" b="0"/>
                <a:pathLst>
                  <a:path w="344770" h="401505">
                    <a:moveTo>
                      <a:pt x="3273" y="3273"/>
                    </a:moveTo>
                    <a:lnTo>
                      <a:pt x="90994" y="3273"/>
                    </a:lnTo>
                    <a:lnTo>
                      <a:pt x="90994" y="164312"/>
                    </a:lnTo>
                    <a:lnTo>
                      <a:pt x="252905" y="164312"/>
                    </a:lnTo>
                    <a:lnTo>
                      <a:pt x="252905" y="3273"/>
                    </a:lnTo>
                    <a:lnTo>
                      <a:pt x="342807" y="3273"/>
                    </a:lnTo>
                    <a:lnTo>
                      <a:pt x="342807" y="401287"/>
                    </a:lnTo>
                    <a:lnTo>
                      <a:pt x="252905" y="401287"/>
                    </a:lnTo>
                    <a:lnTo>
                      <a:pt x="252905" y="238503"/>
                    </a:lnTo>
                    <a:lnTo>
                      <a:pt x="90994" y="238503"/>
                    </a:lnTo>
                    <a:lnTo>
                      <a:pt x="90994" y="401287"/>
                    </a:lnTo>
                    <a:lnTo>
                      <a:pt x="3273" y="401287"/>
                    </a:lnTo>
                    <a:lnTo>
                      <a:pt x="3273" y="3273"/>
                    </a:lnTo>
                    <a:close/>
                  </a:path>
                </a:pathLst>
              </a:custGeom>
              <a:solidFill>
                <a:srgbClr val="3E3A39"/>
              </a:solidFill>
              <a:ln w="9525">
                <a:noFill/>
              </a:ln>
            </p:spPr>
            <p:txBody>
              <a:bodyPr/>
              <a:lstStyle/>
              <a:p>
                <a:endParaRPr lang="zh-CN" altLang="en-US"/>
              </a:p>
            </p:txBody>
          </p:sp>
          <p:sp>
            <p:nvSpPr>
              <p:cNvPr id="17440" name="PA-任意多边形: 形状 142"/>
              <p:cNvSpPr/>
              <p:nvPr>
                <p:custDataLst>
                  <p:tags r:id="rId35"/>
                </p:custDataLst>
              </p:nvPr>
            </p:nvSpPr>
            <p:spPr>
              <a:xfrm>
                <a:off x="6954734" y="3911516"/>
                <a:ext cx="232736" cy="398956"/>
              </a:xfrm>
              <a:custGeom>
                <a:avLst/>
                <a:gdLst/>
                <a:ahLst/>
                <a:cxnLst>
                  <a:cxn ang="0">
                    <a:pos x="238344" y="3170"/>
                  </a:cxn>
                  <a:cxn ang="0">
                    <a:pos x="238344" y="72501"/>
                  </a:cxn>
                  <a:cxn ang="0">
                    <a:pos x="94751" y="72501"/>
                  </a:cxn>
                  <a:cxn ang="0">
                    <a:pos x="94751" y="164235"/>
                  </a:cxn>
                  <a:cxn ang="0">
                    <a:pos x="238344" y="164235"/>
                  </a:cxn>
                  <a:cxn ang="0">
                    <a:pos x="238344" y="234833"/>
                  </a:cxn>
                  <a:cxn ang="0">
                    <a:pos x="94751" y="234833"/>
                  </a:cxn>
                  <a:cxn ang="0">
                    <a:pos x="94751" y="316845"/>
                  </a:cxn>
                  <a:cxn ang="0">
                    <a:pos x="238344" y="316845"/>
                  </a:cxn>
                  <a:cxn ang="0">
                    <a:pos x="238344" y="388710"/>
                  </a:cxn>
                  <a:cxn ang="0">
                    <a:pos x="3376" y="388710"/>
                  </a:cxn>
                  <a:cxn ang="0">
                    <a:pos x="3376" y="3170"/>
                  </a:cxn>
                </a:cxnLst>
                <a:rect l="0" t="0" r="0" b="0"/>
                <a:pathLst>
                  <a:path w="231301" h="401505">
                    <a:moveTo>
                      <a:pt x="231084" y="3273"/>
                    </a:moveTo>
                    <a:lnTo>
                      <a:pt x="231084" y="74846"/>
                    </a:lnTo>
                    <a:lnTo>
                      <a:pt x="91866" y="74846"/>
                    </a:lnTo>
                    <a:lnTo>
                      <a:pt x="91866" y="169549"/>
                    </a:lnTo>
                    <a:lnTo>
                      <a:pt x="231084" y="169549"/>
                    </a:lnTo>
                    <a:lnTo>
                      <a:pt x="231084" y="242431"/>
                    </a:lnTo>
                    <a:lnTo>
                      <a:pt x="91866" y="242431"/>
                    </a:lnTo>
                    <a:lnTo>
                      <a:pt x="91866" y="327096"/>
                    </a:lnTo>
                    <a:lnTo>
                      <a:pt x="231084" y="327096"/>
                    </a:lnTo>
                    <a:lnTo>
                      <a:pt x="231084" y="401287"/>
                    </a:lnTo>
                    <a:lnTo>
                      <a:pt x="3273" y="401287"/>
                    </a:lnTo>
                    <a:lnTo>
                      <a:pt x="3273" y="3273"/>
                    </a:lnTo>
                    <a:lnTo>
                      <a:pt x="231084" y="3273"/>
                    </a:lnTo>
                    <a:close/>
                  </a:path>
                </a:pathLst>
              </a:custGeom>
              <a:solidFill>
                <a:srgbClr val="3E3A39"/>
              </a:solidFill>
              <a:ln w="9525">
                <a:noFill/>
              </a:ln>
            </p:spPr>
            <p:txBody>
              <a:bodyPr/>
              <a:lstStyle/>
              <a:p>
                <a:endParaRPr lang="zh-CN" altLang="en-US"/>
              </a:p>
            </p:txBody>
          </p:sp>
          <p:sp>
            <p:nvSpPr>
              <p:cNvPr id="17441" name="PA-任意多边形: 形状 143"/>
              <p:cNvSpPr/>
              <p:nvPr>
                <p:custDataLst>
                  <p:tags r:id="rId36"/>
                </p:custDataLst>
              </p:nvPr>
            </p:nvSpPr>
            <p:spPr>
              <a:xfrm>
                <a:off x="5691296" y="3918167"/>
                <a:ext cx="345783" cy="398956"/>
              </a:xfrm>
              <a:custGeom>
                <a:avLst/>
                <a:gdLst/>
                <a:ahLst/>
                <a:cxnLst>
                  <a:cxn ang="0">
                    <a:pos x="3119" y="3348"/>
                  </a:cxn>
                  <a:cxn ang="0">
                    <a:pos x="88788" y="3348"/>
                  </a:cxn>
                  <a:cxn ang="0">
                    <a:pos x="253888" y="276596"/>
                  </a:cxn>
                  <a:cxn ang="0">
                    <a:pos x="253888" y="3348"/>
                  </a:cxn>
                  <a:cxn ang="0">
                    <a:pos x="333319" y="3348"/>
                  </a:cxn>
                  <a:cxn ang="0">
                    <a:pos x="333319" y="404290"/>
                  </a:cxn>
                  <a:cxn ang="0">
                    <a:pos x="248896" y="404290"/>
                  </a:cxn>
                  <a:cxn ang="0">
                    <a:pos x="76312" y="112738"/>
                  </a:cxn>
                  <a:cxn ang="0">
                    <a:pos x="76312" y="404290"/>
                  </a:cxn>
                  <a:cxn ang="0">
                    <a:pos x="3119" y="404290"/>
                  </a:cxn>
                </a:cxnLst>
                <a:rect l="0" t="0" r="0" b="0"/>
                <a:pathLst>
                  <a:path w="349135" h="397141">
                    <a:moveTo>
                      <a:pt x="3273" y="3273"/>
                    </a:moveTo>
                    <a:lnTo>
                      <a:pt x="93176" y="3273"/>
                    </a:lnTo>
                    <a:lnTo>
                      <a:pt x="266434" y="270361"/>
                    </a:lnTo>
                    <a:lnTo>
                      <a:pt x="266434" y="3273"/>
                    </a:lnTo>
                    <a:lnTo>
                      <a:pt x="349790" y="3273"/>
                    </a:lnTo>
                    <a:lnTo>
                      <a:pt x="349790" y="395177"/>
                    </a:lnTo>
                    <a:lnTo>
                      <a:pt x="261197" y="395177"/>
                    </a:lnTo>
                    <a:lnTo>
                      <a:pt x="80083" y="110196"/>
                    </a:lnTo>
                    <a:lnTo>
                      <a:pt x="80083" y="395177"/>
                    </a:lnTo>
                    <a:lnTo>
                      <a:pt x="3273" y="395177"/>
                    </a:lnTo>
                    <a:lnTo>
                      <a:pt x="3273" y="3273"/>
                    </a:lnTo>
                    <a:close/>
                  </a:path>
                </a:pathLst>
              </a:custGeom>
              <a:solidFill>
                <a:srgbClr val="3E3A39"/>
              </a:solidFill>
              <a:ln w="9525">
                <a:noFill/>
              </a:ln>
            </p:spPr>
            <p:txBody>
              <a:bodyPr/>
              <a:lstStyle/>
              <a:p>
                <a:endParaRPr lang="zh-CN" altLang="en-US"/>
              </a:p>
            </p:txBody>
          </p:sp>
          <p:sp>
            <p:nvSpPr>
              <p:cNvPr id="17442" name="PA-任意多边形: 形状 144"/>
              <p:cNvSpPr/>
              <p:nvPr>
                <p:custDataLst>
                  <p:tags r:id="rId37"/>
                </p:custDataLst>
              </p:nvPr>
            </p:nvSpPr>
            <p:spPr>
              <a:xfrm>
                <a:off x="9129174" y="3918167"/>
                <a:ext cx="345783" cy="398956"/>
              </a:xfrm>
              <a:custGeom>
                <a:avLst/>
                <a:gdLst/>
                <a:ahLst/>
                <a:cxnLst>
                  <a:cxn ang="0">
                    <a:pos x="3119" y="3348"/>
                  </a:cxn>
                  <a:cxn ang="0">
                    <a:pos x="88372" y="3348"/>
                  </a:cxn>
                  <a:cxn ang="0">
                    <a:pos x="253471" y="276596"/>
                  </a:cxn>
                  <a:cxn ang="0">
                    <a:pos x="253471" y="3348"/>
                  </a:cxn>
                  <a:cxn ang="0">
                    <a:pos x="332902" y="3348"/>
                  </a:cxn>
                  <a:cxn ang="0">
                    <a:pos x="332902" y="404290"/>
                  </a:cxn>
                  <a:cxn ang="0">
                    <a:pos x="248480" y="404290"/>
                  </a:cxn>
                  <a:cxn ang="0">
                    <a:pos x="75895" y="112738"/>
                  </a:cxn>
                  <a:cxn ang="0">
                    <a:pos x="75895" y="404290"/>
                  </a:cxn>
                  <a:cxn ang="0">
                    <a:pos x="3119" y="404290"/>
                  </a:cxn>
                </a:cxnLst>
                <a:rect l="0" t="0" r="0" b="0"/>
                <a:pathLst>
                  <a:path w="349135" h="397141">
                    <a:moveTo>
                      <a:pt x="3273" y="3273"/>
                    </a:moveTo>
                    <a:lnTo>
                      <a:pt x="92739" y="3273"/>
                    </a:lnTo>
                    <a:lnTo>
                      <a:pt x="265997" y="270361"/>
                    </a:lnTo>
                    <a:lnTo>
                      <a:pt x="265997" y="3273"/>
                    </a:lnTo>
                    <a:lnTo>
                      <a:pt x="349353" y="3273"/>
                    </a:lnTo>
                    <a:lnTo>
                      <a:pt x="349353" y="395177"/>
                    </a:lnTo>
                    <a:lnTo>
                      <a:pt x="260760" y="395177"/>
                    </a:lnTo>
                    <a:lnTo>
                      <a:pt x="79646" y="110196"/>
                    </a:lnTo>
                    <a:lnTo>
                      <a:pt x="79646" y="395177"/>
                    </a:lnTo>
                    <a:lnTo>
                      <a:pt x="3273" y="395177"/>
                    </a:lnTo>
                    <a:lnTo>
                      <a:pt x="3273" y="3273"/>
                    </a:lnTo>
                    <a:close/>
                  </a:path>
                </a:pathLst>
              </a:custGeom>
              <a:solidFill>
                <a:srgbClr val="3E3A39"/>
              </a:solidFill>
              <a:ln w="9525">
                <a:noFill/>
              </a:ln>
            </p:spPr>
            <p:txBody>
              <a:bodyPr/>
              <a:lstStyle/>
              <a:p>
                <a:endParaRPr lang="zh-CN" altLang="en-US"/>
              </a:p>
            </p:txBody>
          </p:sp>
          <p:sp>
            <p:nvSpPr>
              <p:cNvPr id="17443" name="PA-任意多边形: 形状 145"/>
              <p:cNvSpPr/>
              <p:nvPr>
                <p:custDataLst>
                  <p:tags r:id="rId38"/>
                </p:custDataLst>
              </p:nvPr>
            </p:nvSpPr>
            <p:spPr>
              <a:xfrm>
                <a:off x="6096924" y="3898217"/>
                <a:ext cx="352435" cy="425553"/>
              </a:xfrm>
              <a:custGeom>
                <a:avLst/>
                <a:gdLst/>
                <a:ahLst/>
                <a:cxnLst>
                  <a:cxn ang="0">
                    <a:pos x="344832" y="101922"/>
                  </a:cxn>
                  <a:cxn ang="0">
                    <a:pos x="344832" y="25759"/>
                  </a:cxn>
                  <a:cxn ang="0">
                    <a:pos x="144015" y="20382"/>
                  </a:cxn>
                  <a:cxn ang="0">
                    <a:pos x="3582" y="221541"/>
                  </a:cxn>
                  <a:cxn ang="0">
                    <a:pos x="185186" y="432111"/>
                  </a:cxn>
                  <a:cxn ang="0">
                    <a:pos x="366787" y="393135"/>
                  </a:cxn>
                  <a:cxn ang="0">
                    <a:pos x="366787" y="190630"/>
                  </a:cxn>
                  <a:cxn ang="0">
                    <a:pos x="192961" y="190630"/>
                  </a:cxn>
                  <a:cxn ang="0">
                    <a:pos x="192961" y="263657"/>
                  </a:cxn>
                  <a:cxn ang="0">
                    <a:pos x="275757" y="263657"/>
                  </a:cxn>
                  <a:cxn ang="0">
                    <a:pos x="275757" y="333998"/>
                  </a:cxn>
                  <a:cxn ang="0">
                    <a:pos x="138526" y="318763"/>
                  </a:cxn>
                  <a:cxn ang="0">
                    <a:pos x="107878" y="175397"/>
                  </a:cxn>
                  <a:cxn ang="0">
                    <a:pos x="344832" y="101922"/>
                  </a:cxn>
                </a:cxnLst>
                <a:rect l="0" t="0" r="0" b="0"/>
                <a:pathLst>
                  <a:path w="349135" h="423326">
                    <a:moveTo>
                      <a:pt x="328986" y="99283"/>
                    </a:moveTo>
                    <a:lnTo>
                      <a:pt x="328986" y="25092"/>
                    </a:lnTo>
                    <a:cubicBezTo>
                      <a:pt x="328986" y="25092"/>
                      <a:pt x="214207" y="-20296"/>
                      <a:pt x="137398" y="19854"/>
                    </a:cubicBezTo>
                    <a:cubicBezTo>
                      <a:pt x="137398" y="19854"/>
                      <a:pt x="-1820" y="70479"/>
                      <a:pt x="3417" y="215806"/>
                    </a:cubicBezTo>
                    <a:cubicBezTo>
                      <a:pt x="3417" y="215806"/>
                      <a:pt x="13891" y="415686"/>
                      <a:pt x="176676" y="420923"/>
                    </a:cubicBezTo>
                    <a:cubicBezTo>
                      <a:pt x="176676" y="420923"/>
                      <a:pt x="303237" y="428779"/>
                      <a:pt x="349934" y="382955"/>
                    </a:cubicBezTo>
                    <a:lnTo>
                      <a:pt x="349934" y="185694"/>
                    </a:lnTo>
                    <a:lnTo>
                      <a:pt x="184095" y="185694"/>
                    </a:lnTo>
                    <a:lnTo>
                      <a:pt x="184095" y="256830"/>
                    </a:lnTo>
                    <a:lnTo>
                      <a:pt x="263086" y="256830"/>
                    </a:lnTo>
                    <a:lnTo>
                      <a:pt x="263086" y="325348"/>
                    </a:lnTo>
                    <a:cubicBezTo>
                      <a:pt x="263086" y="325348"/>
                      <a:pt x="180167" y="370299"/>
                      <a:pt x="132161" y="310509"/>
                    </a:cubicBezTo>
                    <a:cubicBezTo>
                      <a:pt x="84155" y="251156"/>
                      <a:pt x="102921" y="170855"/>
                      <a:pt x="102921" y="170855"/>
                    </a:cubicBezTo>
                    <a:cubicBezTo>
                      <a:pt x="102921" y="170855"/>
                      <a:pt x="123432" y="47349"/>
                      <a:pt x="328986" y="99283"/>
                    </a:cubicBezTo>
                    <a:close/>
                  </a:path>
                </a:pathLst>
              </a:custGeom>
              <a:solidFill>
                <a:srgbClr val="3E3A39"/>
              </a:solidFill>
              <a:ln w="9525">
                <a:noFill/>
              </a:ln>
            </p:spPr>
            <p:txBody>
              <a:bodyPr/>
              <a:lstStyle/>
              <a:p>
                <a:endParaRPr lang="zh-CN" altLang="en-US"/>
              </a:p>
            </p:txBody>
          </p:sp>
          <p:sp>
            <p:nvSpPr>
              <p:cNvPr id="17444" name="PA-任意多边形: 形状 146"/>
              <p:cNvSpPr/>
              <p:nvPr>
                <p:custDataLst>
                  <p:tags r:id="rId39"/>
                </p:custDataLst>
              </p:nvPr>
            </p:nvSpPr>
            <p:spPr>
              <a:xfrm>
                <a:off x="9548106" y="3898217"/>
                <a:ext cx="345783" cy="425553"/>
              </a:xfrm>
              <a:custGeom>
                <a:avLst/>
                <a:gdLst/>
                <a:ahLst/>
                <a:cxnLst>
                  <a:cxn ang="0">
                    <a:pos x="313494" y="101922"/>
                  </a:cxn>
                  <a:cxn ang="0">
                    <a:pos x="313494" y="25759"/>
                  </a:cxn>
                  <a:cxn ang="0">
                    <a:pos x="130928" y="20382"/>
                  </a:cxn>
                  <a:cxn ang="0">
                    <a:pos x="3256" y="221541"/>
                  </a:cxn>
                  <a:cxn ang="0">
                    <a:pos x="168355" y="432111"/>
                  </a:cxn>
                  <a:cxn ang="0">
                    <a:pos x="333456" y="393135"/>
                  </a:cxn>
                  <a:cxn ang="0">
                    <a:pos x="333456" y="190630"/>
                  </a:cxn>
                  <a:cxn ang="0">
                    <a:pos x="175425" y="190630"/>
                  </a:cxn>
                  <a:cxn ang="0">
                    <a:pos x="175425" y="263657"/>
                  </a:cxn>
                  <a:cxn ang="0">
                    <a:pos x="250696" y="263657"/>
                  </a:cxn>
                  <a:cxn ang="0">
                    <a:pos x="250696" y="333998"/>
                  </a:cxn>
                  <a:cxn ang="0">
                    <a:pos x="125936" y="318763"/>
                  </a:cxn>
                  <a:cxn ang="0">
                    <a:pos x="98074" y="175397"/>
                  </a:cxn>
                  <a:cxn ang="0">
                    <a:pos x="313494" y="101922"/>
                  </a:cxn>
                </a:cxnLst>
                <a:rect l="0" t="0" r="0" b="0"/>
                <a:pathLst>
                  <a:path w="349135" h="423326">
                    <a:moveTo>
                      <a:pt x="328986" y="99283"/>
                    </a:moveTo>
                    <a:lnTo>
                      <a:pt x="328986" y="25092"/>
                    </a:lnTo>
                    <a:cubicBezTo>
                      <a:pt x="328986" y="25092"/>
                      <a:pt x="214208" y="-20296"/>
                      <a:pt x="137398" y="19854"/>
                    </a:cubicBezTo>
                    <a:cubicBezTo>
                      <a:pt x="137398" y="19854"/>
                      <a:pt x="-1820" y="70479"/>
                      <a:pt x="3417" y="215806"/>
                    </a:cubicBezTo>
                    <a:cubicBezTo>
                      <a:pt x="3417" y="215806"/>
                      <a:pt x="13891" y="415686"/>
                      <a:pt x="176675" y="420923"/>
                    </a:cubicBezTo>
                    <a:cubicBezTo>
                      <a:pt x="176675" y="420923"/>
                      <a:pt x="303237" y="428779"/>
                      <a:pt x="349934" y="382955"/>
                    </a:cubicBezTo>
                    <a:lnTo>
                      <a:pt x="349934" y="185694"/>
                    </a:lnTo>
                    <a:lnTo>
                      <a:pt x="184095" y="185694"/>
                    </a:lnTo>
                    <a:lnTo>
                      <a:pt x="184095" y="256830"/>
                    </a:lnTo>
                    <a:lnTo>
                      <a:pt x="263086" y="256830"/>
                    </a:lnTo>
                    <a:lnTo>
                      <a:pt x="263086" y="325348"/>
                    </a:lnTo>
                    <a:cubicBezTo>
                      <a:pt x="263086" y="325348"/>
                      <a:pt x="180167" y="370299"/>
                      <a:pt x="132161" y="310509"/>
                    </a:cubicBezTo>
                    <a:cubicBezTo>
                      <a:pt x="84155" y="250720"/>
                      <a:pt x="102921" y="170855"/>
                      <a:pt x="102921" y="170855"/>
                    </a:cubicBezTo>
                    <a:cubicBezTo>
                      <a:pt x="102921" y="170855"/>
                      <a:pt x="123432" y="47349"/>
                      <a:pt x="328986" y="99283"/>
                    </a:cubicBezTo>
                    <a:close/>
                  </a:path>
                </a:pathLst>
              </a:custGeom>
              <a:solidFill>
                <a:srgbClr val="3E3A39"/>
              </a:solidFill>
              <a:ln w="9525">
                <a:noFill/>
              </a:ln>
            </p:spPr>
            <p:txBody>
              <a:bodyPr/>
              <a:lstStyle/>
              <a:p>
                <a:endParaRPr lang="zh-CN" altLang="en-US"/>
              </a:p>
            </p:txBody>
          </p:sp>
          <p:sp>
            <p:nvSpPr>
              <p:cNvPr id="17445" name="PA-任意多边形: 形状 147"/>
              <p:cNvSpPr/>
              <p:nvPr>
                <p:custDataLst>
                  <p:tags r:id="rId40"/>
                </p:custDataLst>
              </p:nvPr>
            </p:nvSpPr>
            <p:spPr>
              <a:xfrm>
                <a:off x="8258069" y="3911516"/>
                <a:ext cx="232736" cy="398956"/>
              </a:xfrm>
              <a:custGeom>
                <a:avLst/>
                <a:gdLst/>
                <a:ahLst/>
                <a:cxnLst>
                  <a:cxn ang="0">
                    <a:pos x="3376" y="3170"/>
                  </a:cxn>
                  <a:cxn ang="0">
                    <a:pos x="88000" y="3170"/>
                  </a:cxn>
                  <a:cxn ang="0">
                    <a:pos x="88000" y="318112"/>
                  </a:cxn>
                  <a:cxn ang="0">
                    <a:pos x="239241" y="318112"/>
                  </a:cxn>
                  <a:cxn ang="0">
                    <a:pos x="239241" y="388710"/>
                  </a:cxn>
                  <a:cxn ang="0">
                    <a:pos x="3376" y="388710"/>
                  </a:cxn>
                </a:cxnLst>
                <a:rect l="0" t="0" r="0" b="0"/>
                <a:pathLst>
                  <a:path w="231301" h="401505">
                    <a:moveTo>
                      <a:pt x="3273" y="3273"/>
                    </a:moveTo>
                    <a:lnTo>
                      <a:pt x="85320" y="3273"/>
                    </a:lnTo>
                    <a:lnTo>
                      <a:pt x="85320" y="328405"/>
                    </a:lnTo>
                    <a:lnTo>
                      <a:pt x="231956" y="328405"/>
                    </a:lnTo>
                    <a:lnTo>
                      <a:pt x="231956" y="401287"/>
                    </a:lnTo>
                    <a:lnTo>
                      <a:pt x="3273" y="401287"/>
                    </a:lnTo>
                    <a:lnTo>
                      <a:pt x="3273" y="3273"/>
                    </a:lnTo>
                    <a:close/>
                  </a:path>
                </a:pathLst>
              </a:custGeom>
              <a:solidFill>
                <a:srgbClr val="3E3A39"/>
              </a:solidFill>
              <a:ln w="9525">
                <a:noFill/>
              </a:ln>
            </p:spPr>
            <p:txBody>
              <a:bodyPr/>
              <a:lstStyle/>
              <a:p>
                <a:endParaRPr lang="zh-CN" altLang="en-US"/>
              </a:p>
            </p:txBody>
          </p:sp>
          <p:sp>
            <p:nvSpPr>
              <p:cNvPr id="17446" name="PA-任意多边形: 形状 148"/>
              <p:cNvSpPr/>
              <p:nvPr>
                <p:custDataLst>
                  <p:tags r:id="rId41"/>
                </p:custDataLst>
              </p:nvPr>
            </p:nvSpPr>
            <p:spPr>
              <a:xfrm>
                <a:off x="8956283" y="3911516"/>
                <a:ext cx="86448" cy="398956"/>
              </a:xfrm>
              <a:custGeom>
                <a:avLst/>
                <a:gdLst/>
                <a:ahLst/>
                <a:cxnLst>
                  <a:cxn ang="0">
                    <a:pos x="3120" y="3170"/>
                  </a:cxn>
                  <a:cxn ang="0">
                    <a:pos x="81317" y="3170"/>
                  </a:cxn>
                  <a:cxn ang="0">
                    <a:pos x="81317" y="389133"/>
                  </a:cxn>
                  <a:cxn ang="0">
                    <a:pos x="3120" y="389133"/>
                  </a:cxn>
                </a:cxnLst>
                <a:rect l="0" t="0" r="0" b="0"/>
                <a:pathLst>
                  <a:path w="87283" h="401505">
                    <a:moveTo>
                      <a:pt x="3273" y="3273"/>
                    </a:moveTo>
                    <a:lnTo>
                      <a:pt x="85320" y="3273"/>
                    </a:lnTo>
                    <a:lnTo>
                      <a:pt x="85320" y="401723"/>
                    </a:lnTo>
                    <a:lnTo>
                      <a:pt x="3273" y="401723"/>
                    </a:lnTo>
                    <a:lnTo>
                      <a:pt x="3273" y="3273"/>
                    </a:lnTo>
                    <a:close/>
                  </a:path>
                </a:pathLst>
              </a:custGeom>
              <a:solidFill>
                <a:srgbClr val="3E3A39"/>
              </a:solidFill>
              <a:ln w="9525">
                <a:noFill/>
              </a:ln>
            </p:spPr>
            <p:txBody>
              <a:bodyPr/>
              <a:lstStyle/>
              <a:p>
                <a:endParaRPr lang="zh-CN" altLang="en-US"/>
              </a:p>
            </p:txBody>
          </p:sp>
          <p:sp>
            <p:nvSpPr>
              <p:cNvPr id="17447" name="PA-任意多边形: 形状 149"/>
              <p:cNvSpPr/>
              <p:nvPr>
                <p:custDataLst>
                  <p:tags r:id="rId42"/>
                </p:custDataLst>
              </p:nvPr>
            </p:nvSpPr>
            <p:spPr>
              <a:xfrm>
                <a:off x="8537355" y="3911516"/>
                <a:ext cx="359082" cy="405607"/>
              </a:xfrm>
              <a:custGeom>
                <a:avLst/>
                <a:gdLst/>
                <a:ahLst/>
                <a:cxnLst>
                  <a:cxn ang="0">
                    <a:pos x="162129" y="4228"/>
                  </a:cxn>
                  <a:cxn ang="0">
                    <a:pos x="3540" y="4228"/>
                  </a:cxn>
                  <a:cxn ang="0">
                    <a:pos x="3540" y="401395"/>
                  </a:cxn>
                  <a:cxn ang="0">
                    <a:pos x="162129" y="401395"/>
                  </a:cxn>
                  <a:cxn ang="0">
                    <a:pos x="382545" y="203031"/>
                  </a:cxn>
                  <a:cxn ang="0">
                    <a:pos x="162129" y="4228"/>
                  </a:cxn>
                  <a:cxn ang="0">
                    <a:pos x="98409" y="331359"/>
                  </a:cxn>
                  <a:cxn ang="0">
                    <a:pos x="98409" y="77311"/>
                  </a:cxn>
                  <a:cxn ang="0">
                    <a:pos x="282956" y="202595"/>
                  </a:cxn>
                  <a:cxn ang="0">
                    <a:pos x="98409" y="331359"/>
                  </a:cxn>
                </a:cxnLst>
                <a:rect l="0" t="0" r="0" b="0"/>
                <a:pathLst>
                  <a:path w="353499" h="405869">
                    <a:moveTo>
                      <a:pt x="149910" y="4243"/>
                    </a:moveTo>
                    <a:cubicBezTo>
                      <a:pt x="5892" y="2061"/>
                      <a:pt x="7637" y="4243"/>
                      <a:pt x="3273" y="4243"/>
                    </a:cubicBezTo>
                    <a:lnTo>
                      <a:pt x="3273" y="402693"/>
                    </a:lnTo>
                    <a:lnTo>
                      <a:pt x="149910" y="402693"/>
                    </a:lnTo>
                    <a:cubicBezTo>
                      <a:pt x="149910" y="402693"/>
                      <a:pt x="353717" y="403130"/>
                      <a:pt x="353717" y="203686"/>
                    </a:cubicBezTo>
                    <a:cubicBezTo>
                      <a:pt x="353281" y="203250"/>
                      <a:pt x="345862" y="6861"/>
                      <a:pt x="149910" y="4243"/>
                    </a:cubicBezTo>
                    <a:close/>
                    <a:moveTo>
                      <a:pt x="90993" y="332430"/>
                    </a:moveTo>
                    <a:lnTo>
                      <a:pt x="90993" y="77561"/>
                    </a:lnTo>
                    <a:cubicBezTo>
                      <a:pt x="90993" y="77561"/>
                      <a:pt x="261633" y="52685"/>
                      <a:pt x="261633" y="203250"/>
                    </a:cubicBezTo>
                    <a:cubicBezTo>
                      <a:pt x="262069" y="353814"/>
                      <a:pt x="90993" y="332430"/>
                      <a:pt x="90993" y="332430"/>
                    </a:cubicBezTo>
                    <a:close/>
                  </a:path>
                </a:pathLst>
              </a:custGeom>
              <a:solidFill>
                <a:srgbClr val="3E3A39"/>
              </a:solidFill>
              <a:ln w="9525">
                <a:noFill/>
              </a:ln>
            </p:spPr>
            <p:txBody>
              <a:bodyPr/>
              <a:lstStyle/>
              <a:p>
                <a:endParaRPr lang="zh-CN" altLang="en-US"/>
              </a:p>
            </p:txBody>
          </p:sp>
          <p:sp>
            <p:nvSpPr>
              <p:cNvPr id="17448" name="PA-任意多边形: 形状 150"/>
              <p:cNvSpPr/>
              <p:nvPr>
                <p:custDataLst>
                  <p:tags r:id="rId43"/>
                </p:custDataLst>
              </p:nvPr>
            </p:nvSpPr>
            <p:spPr>
              <a:xfrm>
                <a:off x="7805892" y="3911516"/>
                <a:ext cx="392329" cy="398956"/>
              </a:xfrm>
              <a:custGeom>
                <a:avLst/>
                <a:gdLst/>
                <a:ahLst/>
                <a:cxnLst>
                  <a:cxn ang="0">
                    <a:pos x="199381" y="3170"/>
                  </a:cxn>
                  <a:cxn ang="0">
                    <a:pos x="3441" y="195940"/>
                  </a:cxn>
                  <a:cxn ang="0">
                    <a:pos x="199381" y="388710"/>
                  </a:cxn>
                  <a:cxn ang="0">
                    <a:pos x="408627" y="195940"/>
                  </a:cxn>
                  <a:cxn ang="0">
                    <a:pos x="199381" y="3170"/>
                  </a:cxn>
                  <a:cxn ang="0">
                    <a:pos x="206262" y="324453"/>
                  </a:cxn>
                  <a:cxn ang="0">
                    <a:pos x="93381" y="195940"/>
                  </a:cxn>
                  <a:cxn ang="0">
                    <a:pos x="206262" y="67427"/>
                  </a:cxn>
                  <a:cxn ang="0">
                    <a:pos x="319146" y="195940"/>
                  </a:cxn>
                  <a:cxn ang="0">
                    <a:pos x="206262" y="324453"/>
                  </a:cxn>
                </a:cxnLst>
                <a:rect l="0" t="0" r="0" b="0"/>
                <a:pathLst>
                  <a:path w="388412" h="401505">
                    <a:moveTo>
                      <a:pt x="189624" y="3273"/>
                    </a:moveTo>
                    <a:cubicBezTo>
                      <a:pt x="79646" y="3273"/>
                      <a:pt x="3273" y="92303"/>
                      <a:pt x="3273" y="202280"/>
                    </a:cubicBezTo>
                    <a:cubicBezTo>
                      <a:pt x="3273" y="312258"/>
                      <a:pt x="79210" y="401287"/>
                      <a:pt x="189624" y="401287"/>
                    </a:cubicBezTo>
                    <a:cubicBezTo>
                      <a:pt x="300038" y="401287"/>
                      <a:pt x="388631" y="312258"/>
                      <a:pt x="388631" y="202280"/>
                    </a:cubicBezTo>
                    <a:cubicBezTo>
                      <a:pt x="389067" y="92303"/>
                      <a:pt x="299601" y="3273"/>
                      <a:pt x="189624" y="3273"/>
                    </a:cubicBezTo>
                    <a:close/>
                    <a:moveTo>
                      <a:pt x="196170" y="334951"/>
                    </a:moveTo>
                    <a:cubicBezTo>
                      <a:pt x="136817" y="334951"/>
                      <a:pt x="88811" y="275598"/>
                      <a:pt x="88811" y="202280"/>
                    </a:cubicBezTo>
                    <a:cubicBezTo>
                      <a:pt x="88811" y="128962"/>
                      <a:pt x="136817" y="69609"/>
                      <a:pt x="196170" y="69609"/>
                    </a:cubicBezTo>
                    <a:cubicBezTo>
                      <a:pt x="255523" y="69609"/>
                      <a:pt x="303529" y="128962"/>
                      <a:pt x="303529" y="202280"/>
                    </a:cubicBezTo>
                    <a:cubicBezTo>
                      <a:pt x="303529" y="275598"/>
                      <a:pt x="255523" y="334951"/>
                      <a:pt x="196170" y="334951"/>
                    </a:cubicBezTo>
                    <a:close/>
                  </a:path>
                </a:pathLst>
              </a:custGeom>
              <a:solidFill>
                <a:srgbClr val="3E3A39"/>
              </a:solidFill>
              <a:ln w="9525">
                <a:noFill/>
              </a:ln>
            </p:spPr>
            <p:txBody>
              <a:bodyPr/>
              <a:lstStyle/>
              <a:p>
                <a:endParaRPr lang="zh-CN" altLang="en-US"/>
              </a:p>
            </p:txBody>
          </p:sp>
          <p:sp>
            <p:nvSpPr>
              <p:cNvPr id="17449" name="PA-任意多边形: 形状 151"/>
              <p:cNvSpPr/>
              <p:nvPr>
                <p:custDataLst>
                  <p:tags r:id="rId44"/>
                </p:custDataLst>
              </p:nvPr>
            </p:nvSpPr>
            <p:spPr>
              <a:xfrm>
                <a:off x="9953733" y="3898217"/>
                <a:ext cx="272639" cy="418905"/>
              </a:xfrm>
              <a:custGeom>
                <a:avLst/>
                <a:gdLst/>
                <a:ahLst/>
                <a:cxnLst>
                  <a:cxn ang="0">
                    <a:pos x="5339" y="299418"/>
                  </a:cxn>
                  <a:cxn ang="0">
                    <a:pos x="5339" y="377268"/>
                  </a:cxn>
                  <a:cxn ang="0">
                    <a:pos x="248869" y="338342"/>
                  </a:cxn>
                  <a:cxn ang="0">
                    <a:pos x="207863" y="199204"/>
                  </a:cxn>
                  <a:cxn ang="0">
                    <a:pos x="89445" y="96508"/>
                  </a:cxn>
                  <a:cxn ang="0">
                    <a:pos x="236734" y="101477"/>
                  </a:cxn>
                  <a:cxn ang="0">
                    <a:pos x="241756" y="14929"/>
                  </a:cxn>
                  <a:cxn ang="0">
                    <a:pos x="5758" y="97748"/>
                  </a:cxn>
                  <a:cxn ang="0">
                    <a:pos x="78147" y="223637"/>
                  </a:cxn>
                  <a:cxn ang="0">
                    <a:pos x="169367" y="299002"/>
                  </a:cxn>
                  <a:cxn ang="0">
                    <a:pos x="5339" y="299418"/>
                  </a:cxn>
                </a:cxnLst>
                <a:rect l="0" t="0" r="0" b="0"/>
                <a:pathLst>
                  <a:path w="274943" h="423326">
                    <a:moveTo>
                      <a:pt x="5568" y="315554"/>
                    </a:moveTo>
                    <a:lnTo>
                      <a:pt x="5568" y="397601"/>
                    </a:lnTo>
                    <a:cubicBezTo>
                      <a:pt x="5568" y="397601"/>
                      <a:pt x="189301" y="478338"/>
                      <a:pt x="259564" y="356577"/>
                    </a:cubicBezTo>
                    <a:cubicBezTo>
                      <a:pt x="259564" y="356577"/>
                      <a:pt x="308879" y="261002"/>
                      <a:pt x="216795" y="209941"/>
                    </a:cubicBezTo>
                    <a:cubicBezTo>
                      <a:pt x="124275" y="159316"/>
                      <a:pt x="77577" y="154079"/>
                      <a:pt x="93289" y="101709"/>
                    </a:cubicBezTo>
                    <a:cubicBezTo>
                      <a:pt x="109000" y="49339"/>
                      <a:pt x="245599" y="84689"/>
                      <a:pt x="246908" y="106946"/>
                    </a:cubicBezTo>
                    <a:cubicBezTo>
                      <a:pt x="248218" y="129203"/>
                      <a:pt x="252145" y="15734"/>
                      <a:pt x="252145" y="15734"/>
                    </a:cubicBezTo>
                    <a:cubicBezTo>
                      <a:pt x="252145" y="15734"/>
                      <a:pt x="19098" y="-45364"/>
                      <a:pt x="6005" y="103018"/>
                    </a:cubicBezTo>
                    <a:cubicBezTo>
                      <a:pt x="6005" y="103018"/>
                      <a:pt x="-18871" y="199467"/>
                      <a:pt x="81505" y="235689"/>
                    </a:cubicBezTo>
                    <a:cubicBezTo>
                      <a:pt x="81505" y="235689"/>
                      <a:pt x="184500" y="269730"/>
                      <a:pt x="176645" y="315118"/>
                    </a:cubicBezTo>
                    <a:cubicBezTo>
                      <a:pt x="168789" y="360505"/>
                      <a:pt x="105945" y="372725"/>
                      <a:pt x="5568" y="315554"/>
                    </a:cubicBezTo>
                    <a:close/>
                  </a:path>
                </a:pathLst>
              </a:custGeom>
              <a:solidFill>
                <a:srgbClr val="3E3A39"/>
              </a:solidFill>
              <a:ln w="9525">
                <a:noFill/>
              </a:ln>
            </p:spPr>
            <p:txBody>
              <a:bodyPr/>
              <a:lstStyle/>
              <a:p>
                <a:endParaRPr lang="zh-CN" altLang="en-US"/>
              </a:p>
            </p:txBody>
          </p:sp>
        </p:grpSp>
        <p:pic>
          <p:nvPicPr>
            <p:cNvPr id="17450" name="PA-图形 108"/>
            <p:cNvPicPr>
              <a:picLocks noChangeAspect="1"/>
            </p:cNvPicPr>
            <p:nvPr>
              <p:custDataLst>
                <p:tags r:id="rId9"/>
              </p:custDataLst>
            </p:nvPr>
          </p:nvPicPr>
          <p:blipFill>
            <a:blip r:embed="rId48" cstate="print"/>
            <a:stretch>
              <a:fillRect/>
            </a:stretch>
          </p:blipFill>
          <p:spPr>
            <a:xfrm>
              <a:off x="9473459" y="610923"/>
              <a:ext cx="272918" cy="296403"/>
            </a:xfrm>
            <a:prstGeom prst="rect">
              <a:avLst/>
            </a:prstGeom>
            <a:noFill/>
            <a:ln w="9525">
              <a:noFill/>
            </a:ln>
          </p:spPr>
        </p:pic>
        <p:pic>
          <p:nvPicPr>
            <p:cNvPr id="17451" name="PA-图形 109"/>
            <p:cNvPicPr>
              <a:picLocks noChangeAspect="1"/>
            </p:cNvPicPr>
            <p:nvPr>
              <p:custDataLst>
                <p:tags r:id="rId10"/>
              </p:custDataLst>
            </p:nvPr>
          </p:nvPicPr>
          <p:blipFill>
            <a:blip r:embed="rId49" cstate="print"/>
            <a:stretch>
              <a:fillRect/>
            </a:stretch>
          </p:blipFill>
          <p:spPr>
            <a:xfrm>
              <a:off x="9477190" y="1000014"/>
              <a:ext cx="301035" cy="248933"/>
            </a:xfrm>
            <a:prstGeom prst="rect">
              <a:avLst/>
            </a:prstGeom>
            <a:noFill/>
            <a:ln w="9525">
              <a:noFill/>
            </a:ln>
          </p:spPr>
        </p:pic>
        <p:pic>
          <p:nvPicPr>
            <p:cNvPr id="17452" name="PA-图形 110"/>
            <p:cNvPicPr>
              <a:picLocks noChangeAspect="1"/>
            </p:cNvPicPr>
            <p:nvPr>
              <p:custDataLst>
                <p:tags r:id="rId11"/>
              </p:custDataLst>
            </p:nvPr>
          </p:nvPicPr>
          <p:blipFill>
            <a:blip r:embed="rId50" cstate="print"/>
            <a:stretch>
              <a:fillRect/>
            </a:stretch>
          </p:blipFill>
          <p:spPr>
            <a:xfrm>
              <a:off x="9730189" y="604454"/>
              <a:ext cx="169043" cy="642247"/>
            </a:xfrm>
            <a:prstGeom prst="rect">
              <a:avLst/>
            </a:prstGeom>
            <a:noFill/>
            <a:ln w="9525">
              <a:noFill/>
            </a:ln>
          </p:spPr>
        </p:pic>
        <p:pic>
          <p:nvPicPr>
            <p:cNvPr id="17453" name="PA-图形 111"/>
            <p:cNvPicPr>
              <a:picLocks noChangeAspect="1"/>
            </p:cNvPicPr>
            <p:nvPr>
              <p:custDataLst>
                <p:tags r:id="rId12"/>
              </p:custDataLst>
            </p:nvPr>
          </p:nvPicPr>
          <p:blipFill>
            <a:blip r:embed="rId51" cstate="print"/>
            <a:stretch>
              <a:fillRect/>
            </a:stretch>
          </p:blipFill>
          <p:spPr>
            <a:xfrm>
              <a:off x="9473459" y="776981"/>
              <a:ext cx="273247" cy="326507"/>
            </a:xfrm>
            <a:prstGeom prst="rect">
              <a:avLst/>
            </a:prstGeom>
            <a:noFill/>
            <a:ln w="9525">
              <a:noFill/>
            </a:ln>
          </p:spPr>
        </p:pic>
        <p:pic>
          <p:nvPicPr>
            <p:cNvPr id="17454" name="PA-图形 112"/>
            <p:cNvPicPr>
              <a:picLocks noChangeAspect="1"/>
            </p:cNvPicPr>
            <p:nvPr>
              <p:custDataLst>
                <p:tags r:id="rId13"/>
              </p:custDataLst>
            </p:nvPr>
          </p:nvPicPr>
          <p:blipFill>
            <a:blip r:embed="rId52" cstate="print"/>
            <a:stretch>
              <a:fillRect/>
            </a:stretch>
          </p:blipFill>
          <p:spPr>
            <a:xfrm>
              <a:off x="9926503" y="699013"/>
              <a:ext cx="118098" cy="464650"/>
            </a:xfrm>
            <a:prstGeom prst="rect">
              <a:avLst/>
            </a:prstGeom>
            <a:noFill/>
            <a:ln w="9525">
              <a:noFill/>
            </a:ln>
          </p:spPr>
        </p:pic>
      </p:grpSp>
      <p:sp>
        <p:nvSpPr>
          <p:cNvPr id="47" name="PA-文本框 18"/>
          <p:cNvSpPr txBox="1"/>
          <p:nvPr>
            <p:custDataLst>
              <p:tags r:id="rId8"/>
            </p:custDataLst>
          </p:nvPr>
        </p:nvSpPr>
        <p:spPr>
          <a:xfrm>
            <a:off x="8628380" y="5447258"/>
            <a:ext cx="3458845" cy="767893"/>
          </a:xfrm>
          <a:prstGeom prst="rect">
            <a:avLst/>
          </a:prstGeom>
          <a:noFill/>
        </p:spPr>
        <p:txBody>
          <a:bodyPr wrap="square" tIns="36000" bIns="36000" anchor="ctr">
            <a:spAutoFit/>
          </a:bodyPr>
          <a:lstStyle/>
          <a:p>
            <a:pPr fontAlgn="auto">
              <a:lnSpc>
                <a:spcPct val="150000"/>
              </a:lnSpc>
              <a:spcBef>
                <a:spcPts val="0"/>
              </a:spcBef>
              <a:spcAft>
                <a:spcPts val="0"/>
              </a:spcAft>
              <a:defRPr/>
            </a:pPr>
            <a:r>
              <a:rPr lang="zh-CN" altLang="en-US" sz="1600" b="1" dirty="0">
                <a:latin typeface="微软雅黑" panose="020B0503020204020204" pitchFamily="34" charset="-122"/>
                <a:ea typeface="微软雅黑" panose="020B0503020204020204" pitchFamily="34" charset="-122"/>
                <a:sym typeface="+mn-ea"/>
              </a:rPr>
              <a:t>汇报人</a:t>
            </a:r>
            <a:r>
              <a:rPr lang="zh-CN" altLang="en-US" sz="1600" b="1" dirty="0" smtClean="0">
                <a:latin typeface="微软雅黑" panose="020B0503020204020204" pitchFamily="34" charset="-122"/>
                <a:ea typeface="微软雅黑" panose="020B0503020204020204" pitchFamily="34" charset="-122"/>
                <a:sym typeface="+mn-ea"/>
              </a:rPr>
              <a:t>：余辉</a:t>
            </a:r>
            <a:endParaRPr lang="en-US" altLang="zh-CN" sz="1600" b="1" dirty="0">
              <a:latin typeface="微软雅黑" panose="020B0503020204020204" pitchFamily="34" charset="-122"/>
              <a:ea typeface="微软雅黑" panose="020B0503020204020204" pitchFamily="34" charset="-122"/>
              <a:sym typeface="+mn-ea"/>
            </a:endParaRPr>
          </a:p>
          <a:p>
            <a:pPr fontAlgn="auto">
              <a:lnSpc>
                <a:spcPct val="150000"/>
              </a:lnSpc>
              <a:spcBef>
                <a:spcPts val="0"/>
              </a:spcBef>
              <a:spcAft>
                <a:spcPts val="0"/>
              </a:spcAft>
              <a:defRPr/>
            </a:pPr>
            <a:endParaRPr lang="zh-CN" altLang="en-US" sz="1600" b="1" dirty="0">
              <a:latin typeface="微软雅黑" panose="020B0503020204020204" pitchFamily="34" charset="-122"/>
              <a:ea typeface="微软雅黑" panose="020B0503020204020204" pitchFamily="34" charset="-122"/>
              <a:sym typeface="+mn-ea"/>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3310" y="1138891"/>
            <a:ext cx="7613578" cy="5262979"/>
          </a:xfrm>
          <a:prstGeom prst="rect">
            <a:avLst/>
          </a:prstGeom>
          <a:noFill/>
        </p:spPr>
        <p:txBody>
          <a:bodyPr wrap="square" rtlCol="0">
            <a:spAutoFit/>
          </a:bodyPr>
          <a:lstStyle/>
          <a:p>
            <a:pPr>
              <a:lnSpc>
                <a:spcPct val="200000"/>
              </a:lnSpc>
            </a:pPr>
            <a:r>
              <a:rPr lang="zh-CN" altLang="en-US" sz="2800" dirty="0">
                <a:latin typeface="微软雅黑" panose="020B0503020204020204" pitchFamily="34" charset="-122"/>
                <a:ea typeface="微软雅黑" panose="020B0503020204020204" pitchFamily="34" charset="-122"/>
              </a:rPr>
              <a:t>后话：</a:t>
            </a:r>
            <a:r>
              <a:rPr lang="en-US" altLang="zh-CN" sz="2800" dirty="0">
                <a:latin typeface="微软雅黑" panose="020B0503020204020204" pitchFamily="34" charset="-122"/>
                <a:ea typeface="微软雅黑" panose="020B0503020204020204" pitchFamily="34" charset="-122"/>
              </a:rPr>
              <a:t> </a:t>
            </a:r>
            <a:endParaRPr lang="en-US" altLang="zh-CN" sz="2800" dirty="0" smtClean="0">
              <a:latin typeface="微软雅黑" panose="020B0503020204020204" pitchFamily="34" charset="-122"/>
              <a:ea typeface="微软雅黑" panose="020B0503020204020204" pitchFamily="34" charset="-122"/>
            </a:endParaRPr>
          </a:p>
          <a:p>
            <a:pPr>
              <a:lnSpc>
                <a:spcPct val="200000"/>
              </a:lnSpc>
            </a:pPr>
            <a:r>
              <a:rPr lang="zh-CN" altLang="en-US" sz="2000" dirty="0" smtClean="0">
                <a:latin typeface="微软雅黑" panose="020B0503020204020204" pitchFamily="34" charset="-122"/>
                <a:ea typeface="微软雅黑" panose="020B0503020204020204" pitchFamily="34" charset="-122"/>
              </a:rPr>
              <a:t>        服务号完全依赖于中台</a:t>
            </a:r>
            <a:r>
              <a:rPr lang="zh-CN" altLang="en-US" sz="2000" dirty="0" smtClean="0">
                <a:latin typeface="微软雅黑" panose="020B0503020204020204" pitchFamily="34" charset="-122"/>
                <a:ea typeface="微软雅黑" panose="020B0503020204020204" pitchFamily="34" charset="-122"/>
              </a:rPr>
              <a:t>服务</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产品</a:t>
            </a:r>
            <a:r>
              <a:rPr lang="zh-CN" altLang="en-US" sz="2000" dirty="0" smtClean="0">
                <a:latin typeface="微软雅黑" panose="020B0503020204020204" pitchFamily="34" charset="-122"/>
                <a:ea typeface="微软雅黑" panose="020B0503020204020204" pitchFamily="34" charset="-122"/>
              </a:rPr>
              <a:t>、订单等都需与中台紧密</a:t>
            </a:r>
            <a:r>
              <a:rPr lang="zh-CN" altLang="en-US" sz="2000" dirty="0" smtClean="0">
                <a:latin typeface="微软雅黑" panose="020B0503020204020204" pitchFamily="34" charset="-122"/>
                <a:ea typeface="微软雅黑" panose="020B0503020204020204" pitchFamily="34" charset="-122"/>
              </a:rPr>
              <a:t>交互</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中台有变动那么前置的服务也会跟着变化，</a:t>
            </a:r>
            <a:r>
              <a:rPr lang="zh-CN" altLang="en-US" sz="2000" dirty="0" smtClean="0">
                <a:latin typeface="微软雅黑" panose="020B0503020204020204" pitchFamily="34" charset="-122"/>
                <a:ea typeface="微软雅黑" panose="020B0503020204020204" pitchFamily="34" charset="-122"/>
              </a:rPr>
              <a:t>这块有</a:t>
            </a:r>
            <a:r>
              <a:rPr lang="zh-CN" altLang="en-US" sz="2000" dirty="0" smtClean="0">
                <a:latin typeface="微软雅黑" panose="020B0503020204020204" pitchFamily="34" charset="-122"/>
                <a:ea typeface="微软雅黑" panose="020B0503020204020204" pitchFamily="34" charset="-122"/>
              </a:rPr>
              <a:t>可改进之处。</a:t>
            </a:r>
            <a:endParaRPr lang="en-US" altLang="zh-CN" sz="2000" dirty="0" smtClean="0">
              <a:latin typeface="微软雅黑" panose="020B0503020204020204" pitchFamily="34" charset="-122"/>
              <a:ea typeface="微软雅黑" panose="020B0503020204020204" pitchFamily="34" charset="-122"/>
            </a:endParaRPr>
          </a:p>
          <a:p>
            <a:pPr>
              <a:lnSpc>
                <a:spcPct val="200000"/>
              </a:lnSpc>
            </a:pP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如果</a:t>
            </a:r>
            <a:r>
              <a:rPr lang="en-US" altLang="zh-CN" sz="2000" dirty="0" smtClean="0">
                <a:latin typeface="微软雅黑" panose="020B0503020204020204" pitchFamily="34" charset="-122"/>
                <a:ea typeface="微软雅黑" panose="020B0503020204020204" pitchFamily="34" charset="-122"/>
              </a:rPr>
              <a:t>H5</a:t>
            </a:r>
            <a:r>
              <a:rPr lang="zh-CN" altLang="en-US" sz="2000" dirty="0" smtClean="0">
                <a:latin typeface="微软雅黑" panose="020B0503020204020204" pitchFamily="34" charset="-122"/>
                <a:ea typeface="微软雅黑" panose="020B0503020204020204" pitchFamily="34" charset="-122"/>
              </a:rPr>
              <a:t>与</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新</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中</a:t>
            </a:r>
            <a:r>
              <a:rPr lang="zh-CN" altLang="en-US" sz="2000" dirty="0" smtClean="0">
                <a:latin typeface="微软雅黑" panose="020B0503020204020204" pitchFamily="34" charset="-122"/>
                <a:ea typeface="微软雅黑" panose="020B0503020204020204" pitchFamily="34" charset="-122"/>
              </a:rPr>
              <a:t>台直接交互，少了一</a:t>
            </a:r>
            <a:r>
              <a:rPr lang="zh-CN" altLang="en-US" sz="2000" dirty="0" smtClean="0">
                <a:latin typeface="微软雅黑" panose="020B0503020204020204" pitchFamily="34" charset="-122"/>
                <a:ea typeface="微软雅黑" panose="020B0503020204020204" pitchFamily="34" charset="-122"/>
              </a:rPr>
              <a:t>个</a:t>
            </a:r>
            <a:r>
              <a:rPr lang="zh-CN" altLang="en-US" sz="2000" dirty="0" smtClean="0">
                <a:latin typeface="微软雅黑" panose="020B0503020204020204" pitchFamily="34" charset="-122"/>
                <a:ea typeface="微软雅黑" panose="020B0503020204020204" pitchFamily="34" charset="-122"/>
              </a:rPr>
              <a:t>“冗余”</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环节</a:t>
            </a:r>
            <a:r>
              <a:rPr lang="zh-CN" altLang="en-US" sz="2000" dirty="0" smtClean="0">
                <a:latin typeface="微软雅黑" panose="020B0503020204020204" pitchFamily="34" charset="-122"/>
                <a:ea typeface="微软雅黑" panose="020B0503020204020204" pitchFamily="34" charset="-122"/>
              </a:rPr>
              <a:t>，开发效率、用户体验都会有不小的提升。</a:t>
            </a:r>
            <a:r>
              <a:rPr lang="en-US" altLang="zh-CN" sz="2800" dirty="0" smtClean="0">
                <a:latin typeface="微软雅黑" panose="020B0503020204020204" pitchFamily="34" charset="-122"/>
                <a:ea typeface="微软雅黑" panose="020B0503020204020204" pitchFamily="34" charset="-122"/>
              </a:rPr>
              <a:t>   </a:t>
            </a:r>
            <a:endParaRPr lang="en-US" altLang="zh-CN" sz="2800" dirty="0" smtClean="0">
              <a:latin typeface="微软雅黑" panose="020B0503020204020204" pitchFamily="34" charset="-122"/>
              <a:ea typeface="微软雅黑" panose="020B0503020204020204" pitchFamily="34" charset="-122"/>
            </a:endParaRPr>
          </a:p>
          <a:p>
            <a:pPr>
              <a:lnSpc>
                <a:spcPct val="200000"/>
              </a:lnSpc>
            </a:pPr>
            <a:endParaRPr lang="en-US" altLang="zh-CN" sz="1600" dirty="0">
              <a:latin typeface="微软雅黑" panose="020B0503020204020204" pitchFamily="34" charset="-122"/>
              <a:ea typeface="微软雅黑" panose="020B0503020204020204" pitchFamily="34" charset="-122"/>
            </a:endParaRPr>
          </a:p>
          <a:p>
            <a:pPr>
              <a:lnSpc>
                <a:spcPct val="200000"/>
              </a:lnSpc>
            </a:pPr>
            <a:r>
              <a:rPr lang="en-US" sz="16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2467" y="3379294"/>
            <a:ext cx="1638300" cy="1638300"/>
          </a:xfrm>
          <a:prstGeom prst="rect">
            <a:avLst/>
          </a:prstGeom>
        </p:spPr>
      </p:pic>
      <p:sp>
        <p:nvSpPr>
          <p:cNvPr id="4" name="椭圆形标注 3"/>
          <p:cNvSpPr/>
          <p:nvPr/>
        </p:nvSpPr>
        <p:spPr bwMode="auto">
          <a:xfrm>
            <a:off x="9377646" y="2548016"/>
            <a:ext cx="1509430" cy="444153"/>
          </a:xfrm>
          <a:prstGeom prst="wedgeEllipseCallout">
            <a:avLst>
              <a:gd name="adj1" fmla="val -30205"/>
              <a:gd name="adj2" fmla="val 139556"/>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400" i="0" u="none" strike="noStrike" cap="all" normalizeH="0" baseline="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等线" panose="02010600030101010101" pitchFamily="2" charset="-122"/>
                <a:ea typeface="等线" panose="02010600030101010101" pitchFamily="2" charset="-122"/>
              </a:rPr>
              <a:t>   扫我吧</a:t>
            </a:r>
            <a:endParaRPr kumimoji="0" lang="zh-CN" altLang="en-US" sz="1400" i="0" u="none" strike="noStrike" cap="all" normalizeH="0" baseline="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等线" panose="02010600030101010101" pitchFamily="2" charset="-122"/>
              <a:ea typeface="等线" panose="02010600030101010101" pitchFamily="2" charset="-122"/>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0" y="2"/>
            <a:ext cx="12192000" cy="6857998"/>
            <a:chOff x="0" y="0"/>
            <a:chExt cx="12192000" cy="6857998"/>
          </a:xfrm>
          <a:solidFill>
            <a:srgbClr val="C50018"/>
          </a:solidFill>
        </p:grpSpPr>
        <p:pic>
          <p:nvPicPr>
            <p:cNvPr id="129" name="图片 128"/>
            <p:cNvPicPr>
              <a:picLocks noChangeAspect="1"/>
            </p:cNvPicPr>
            <p:nvPr/>
          </p:nvPicPr>
          <p:blipFill rotWithShape="1">
            <a:blip r:embed="rId2"/>
            <a:srcRect t="213" b="15414"/>
            <a:stretch>
              <a:fillRect/>
            </a:stretch>
          </p:blipFill>
          <p:spPr>
            <a:xfrm>
              <a:off x="0" y="0"/>
              <a:ext cx="12192000" cy="6857998"/>
            </a:xfrm>
            <a:custGeom>
              <a:avLst/>
              <a:gdLst>
                <a:gd name="connsiteX0" fmla="*/ 0 w 12192000"/>
                <a:gd name="connsiteY0" fmla="*/ 0 h 4908550"/>
                <a:gd name="connsiteX1" fmla="*/ 12192000 w 12192000"/>
                <a:gd name="connsiteY1" fmla="*/ 0 h 4908550"/>
                <a:gd name="connsiteX2" fmla="*/ 12192000 w 12192000"/>
                <a:gd name="connsiteY2" fmla="*/ 4908550 h 4908550"/>
                <a:gd name="connsiteX3" fmla="*/ 0 w 12192000"/>
                <a:gd name="connsiteY3" fmla="*/ 4908550 h 4908550"/>
              </a:gdLst>
              <a:ahLst/>
              <a:cxnLst>
                <a:cxn ang="0">
                  <a:pos x="connsiteX0" y="connsiteY0"/>
                </a:cxn>
                <a:cxn ang="0">
                  <a:pos x="connsiteX1" y="connsiteY1"/>
                </a:cxn>
                <a:cxn ang="0">
                  <a:pos x="connsiteX2" y="connsiteY2"/>
                </a:cxn>
                <a:cxn ang="0">
                  <a:pos x="connsiteX3" y="connsiteY3"/>
                </a:cxn>
              </a:cxnLst>
              <a:rect l="l" t="t" r="r" b="b"/>
              <a:pathLst>
                <a:path w="12192000" h="4908550">
                  <a:moveTo>
                    <a:pt x="0" y="0"/>
                  </a:moveTo>
                  <a:lnTo>
                    <a:pt x="12192000" y="0"/>
                  </a:lnTo>
                  <a:lnTo>
                    <a:pt x="12192000" y="4908550"/>
                  </a:lnTo>
                  <a:lnTo>
                    <a:pt x="0" y="4908550"/>
                  </a:lnTo>
                  <a:close/>
                </a:path>
              </a:pathLst>
            </a:custGeom>
            <a:grpFill/>
          </p:spPr>
        </p:pic>
        <p:sp>
          <p:nvSpPr>
            <p:cNvPr id="130" name="矩形 129"/>
            <p:cNvSpPr/>
            <p:nvPr/>
          </p:nvSpPr>
          <p:spPr>
            <a:xfrm>
              <a:off x="0" y="0"/>
              <a:ext cx="12192000" cy="6857998"/>
            </a:xfrm>
            <a:prstGeom prst="rect">
              <a:avLst/>
            </a:prstGeom>
            <a:solidFill>
              <a:srgbClr val="BE9C5E">
                <a:alpha val="95000"/>
              </a:srgbClr>
            </a:solidFill>
            <a:ln>
              <a:noFill/>
            </a:ln>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grpSp>
        <p:nvGrpSpPr>
          <p:cNvPr id="87" name="组合 86"/>
          <p:cNvGrpSpPr/>
          <p:nvPr/>
        </p:nvGrpSpPr>
        <p:grpSpPr>
          <a:xfrm rot="5400000">
            <a:off x="5980749" y="6417472"/>
            <a:ext cx="230498" cy="230498"/>
            <a:chOff x="-6819802" y="-841407"/>
            <a:chExt cx="8553884" cy="8543990"/>
          </a:xfrm>
          <a:solidFill>
            <a:schemeClr val="bg1">
              <a:alpha val="60000"/>
            </a:schemeClr>
          </a:solidFill>
        </p:grpSpPr>
        <p:sp>
          <p:nvSpPr>
            <p:cNvPr id="115" name="Freeform 5"/>
            <p:cNvSpPr>
              <a:spLocks noEditPoints="1"/>
            </p:cNvSpPr>
            <p:nvPr/>
          </p:nvSpPr>
          <p:spPr bwMode="auto">
            <a:xfrm>
              <a:off x="-6819802" y="-841407"/>
              <a:ext cx="8553884" cy="8543990"/>
            </a:xfrm>
            <a:custGeom>
              <a:avLst/>
              <a:gdLst>
                <a:gd name="T0" fmla="*/ 1434 w 2867"/>
                <a:gd name="T1" fmla="*/ 2867 h 2867"/>
                <a:gd name="T2" fmla="*/ 0 w 2867"/>
                <a:gd name="T3" fmla="*/ 1434 h 2867"/>
                <a:gd name="T4" fmla="*/ 1434 w 2867"/>
                <a:gd name="T5" fmla="*/ 0 h 2867"/>
                <a:gd name="T6" fmla="*/ 2867 w 2867"/>
                <a:gd name="T7" fmla="*/ 1434 h 2867"/>
                <a:gd name="T8" fmla="*/ 1434 w 2867"/>
                <a:gd name="T9" fmla="*/ 2867 h 2867"/>
                <a:gd name="T10" fmla="*/ 1434 w 2867"/>
                <a:gd name="T11" fmla="*/ 191 h 2867"/>
                <a:gd name="T12" fmla="*/ 190 w 2867"/>
                <a:gd name="T13" fmla="*/ 1434 h 2867"/>
                <a:gd name="T14" fmla="*/ 1434 w 2867"/>
                <a:gd name="T15" fmla="*/ 2676 h 2867"/>
                <a:gd name="T16" fmla="*/ 2678 w 2867"/>
                <a:gd name="T17" fmla="*/ 1434 h 2867"/>
                <a:gd name="T18" fmla="*/ 1434 w 2867"/>
                <a:gd name="T19" fmla="*/ 191 h 2867"/>
                <a:gd name="T20" fmla="*/ 1434 w 2867"/>
                <a:gd name="T21" fmla="*/ 191 h 2867"/>
                <a:gd name="T22" fmla="*/ 1434 w 2867"/>
                <a:gd name="T23" fmla="*/ 191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67" h="2867">
                  <a:moveTo>
                    <a:pt x="1434" y="2867"/>
                  </a:moveTo>
                  <a:cubicBezTo>
                    <a:pt x="643" y="2867"/>
                    <a:pt x="0" y="2224"/>
                    <a:pt x="0" y="1434"/>
                  </a:cubicBezTo>
                  <a:cubicBezTo>
                    <a:pt x="0" y="643"/>
                    <a:pt x="643" y="0"/>
                    <a:pt x="1434" y="0"/>
                  </a:cubicBezTo>
                  <a:cubicBezTo>
                    <a:pt x="2224" y="0"/>
                    <a:pt x="2867" y="643"/>
                    <a:pt x="2867" y="1434"/>
                  </a:cubicBezTo>
                  <a:cubicBezTo>
                    <a:pt x="2867" y="2224"/>
                    <a:pt x="2224" y="2867"/>
                    <a:pt x="1434" y="2867"/>
                  </a:cubicBezTo>
                  <a:close/>
                  <a:moveTo>
                    <a:pt x="1434" y="191"/>
                  </a:moveTo>
                  <a:cubicBezTo>
                    <a:pt x="748" y="191"/>
                    <a:pt x="190" y="749"/>
                    <a:pt x="190" y="1434"/>
                  </a:cubicBezTo>
                  <a:cubicBezTo>
                    <a:pt x="190" y="2119"/>
                    <a:pt x="748" y="2676"/>
                    <a:pt x="1434" y="2676"/>
                  </a:cubicBezTo>
                  <a:cubicBezTo>
                    <a:pt x="2119" y="2676"/>
                    <a:pt x="2678" y="2118"/>
                    <a:pt x="2678" y="1434"/>
                  </a:cubicBezTo>
                  <a:cubicBezTo>
                    <a:pt x="2678" y="749"/>
                    <a:pt x="2120" y="191"/>
                    <a:pt x="1434" y="191"/>
                  </a:cubicBezTo>
                  <a:close/>
                  <a:moveTo>
                    <a:pt x="1434" y="191"/>
                  </a:moveTo>
                  <a:cubicBezTo>
                    <a:pt x="1434" y="191"/>
                    <a:pt x="1434" y="191"/>
                    <a:pt x="1434" y="19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16" name="组合 115"/>
            <p:cNvGrpSpPr/>
            <p:nvPr/>
          </p:nvGrpSpPr>
          <p:grpSpPr>
            <a:xfrm>
              <a:off x="-4648679" y="1534318"/>
              <a:ext cx="4535488" cy="3792538"/>
              <a:chOff x="-4551841" y="1525588"/>
              <a:chExt cx="4535488" cy="3792538"/>
            </a:xfrm>
            <a:grpFill/>
          </p:grpSpPr>
          <p:sp>
            <p:nvSpPr>
              <p:cNvPr id="117" name="Freeform 6"/>
              <p:cNvSpPr>
                <a:spLocks noEditPoints="1"/>
              </p:cNvSpPr>
              <p:nvPr/>
            </p:nvSpPr>
            <p:spPr bwMode="auto">
              <a:xfrm>
                <a:off x="-3351691" y="1525588"/>
                <a:ext cx="2135188" cy="3792538"/>
              </a:xfrm>
              <a:custGeom>
                <a:avLst/>
                <a:gdLst>
                  <a:gd name="T0" fmla="*/ 78 w 892"/>
                  <a:gd name="T1" fmla="*/ 1586 h 1586"/>
                  <a:gd name="T2" fmla="*/ 28 w 892"/>
                  <a:gd name="T3" fmla="*/ 1565 h 1586"/>
                  <a:gd name="T4" fmla="*/ 28 w 892"/>
                  <a:gd name="T5" fmla="*/ 1464 h 1586"/>
                  <a:gd name="T6" fmla="*/ 691 w 892"/>
                  <a:gd name="T7" fmla="*/ 797 h 1586"/>
                  <a:gd name="T8" fmla="*/ 28 w 892"/>
                  <a:gd name="T9" fmla="*/ 129 h 1586"/>
                  <a:gd name="T10" fmla="*/ 28 w 892"/>
                  <a:gd name="T11" fmla="*/ 28 h 1586"/>
                  <a:gd name="T12" fmla="*/ 129 w 892"/>
                  <a:gd name="T13" fmla="*/ 28 h 1586"/>
                  <a:gd name="T14" fmla="*/ 892 w 892"/>
                  <a:gd name="T15" fmla="*/ 797 h 1586"/>
                  <a:gd name="T16" fmla="*/ 128 w 892"/>
                  <a:gd name="T17" fmla="*/ 1565 h 1586"/>
                  <a:gd name="T18" fmla="*/ 78 w 892"/>
                  <a:gd name="T19" fmla="*/ 1586 h 1586"/>
                  <a:gd name="T20" fmla="*/ 78 w 892"/>
                  <a:gd name="T21" fmla="*/ 1586 h 1586"/>
                  <a:gd name="T22" fmla="*/ 78 w 892"/>
                  <a:gd name="T23" fmla="*/ 1586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2" h="1586">
                    <a:moveTo>
                      <a:pt x="78" y="1586"/>
                    </a:moveTo>
                    <a:cubicBezTo>
                      <a:pt x="60" y="1586"/>
                      <a:pt x="42" y="1579"/>
                      <a:pt x="28" y="1565"/>
                    </a:cubicBezTo>
                    <a:cubicBezTo>
                      <a:pt x="0" y="1537"/>
                      <a:pt x="0" y="1492"/>
                      <a:pt x="28" y="1464"/>
                    </a:cubicBezTo>
                    <a:cubicBezTo>
                      <a:pt x="691" y="797"/>
                      <a:pt x="691" y="797"/>
                      <a:pt x="691" y="797"/>
                    </a:cubicBezTo>
                    <a:cubicBezTo>
                      <a:pt x="28" y="129"/>
                      <a:pt x="28" y="129"/>
                      <a:pt x="28" y="129"/>
                    </a:cubicBezTo>
                    <a:cubicBezTo>
                      <a:pt x="0" y="101"/>
                      <a:pt x="0" y="56"/>
                      <a:pt x="28" y="28"/>
                    </a:cubicBezTo>
                    <a:cubicBezTo>
                      <a:pt x="56" y="0"/>
                      <a:pt x="101" y="0"/>
                      <a:pt x="129" y="28"/>
                    </a:cubicBezTo>
                    <a:cubicBezTo>
                      <a:pt x="892" y="797"/>
                      <a:pt x="892" y="797"/>
                      <a:pt x="892" y="797"/>
                    </a:cubicBezTo>
                    <a:cubicBezTo>
                      <a:pt x="128" y="1565"/>
                      <a:pt x="128" y="1565"/>
                      <a:pt x="128" y="1565"/>
                    </a:cubicBezTo>
                    <a:cubicBezTo>
                      <a:pt x="115" y="1579"/>
                      <a:pt x="97" y="1586"/>
                      <a:pt x="78" y="1586"/>
                    </a:cubicBezTo>
                    <a:close/>
                    <a:moveTo>
                      <a:pt x="78" y="1586"/>
                    </a:moveTo>
                    <a:cubicBezTo>
                      <a:pt x="78" y="1586"/>
                      <a:pt x="78" y="1586"/>
                      <a:pt x="78" y="15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8" name="Freeform 6"/>
              <p:cNvSpPr>
                <a:spLocks noEditPoints="1"/>
              </p:cNvSpPr>
              <p:nvPr/>
            </p:nvSpPr>
            <p:spPr bwMode="auto">
              <a:xfrm>
                <a:off x="-4551841" y="1525588"/>
                <a:ext cx="2135188" cy="3792538"/>
              </a:xfrm>
              <a:custGeom>
                <a:avLst/>
                <a:gdLst>
                  <a:gd name="T0" fmla="*/ 78 w 892"/>
                  <a:gd name="T1" fmla="*/ 1586 h 1586"/>
                  <a:gd name="T2" fmla="*/ 28 w 892"/>
                  <a:gd name="T3" fmla="*/ 1565 h 1586"/>
                  <a:gd name="T4" fmla="*/ 28 w 892"/>
                  <a:gd name="T5" fmla="*/ 1464 h 1586"/>
                  <a:gd name="T6" fmla="*/ 691 w 892"/>
                  <a:gd name="T7" fmla="*/ 797 h 1586"/>
                  <a:gd name="T8" fmla="*/ 28 w 892"/>
                  <a:gd name="T9" fmla="*/ 129 h 1586"/>
                  <a:gd name="T10" fmla="*/ 28 w 892"/>
                  <a:gd name="T11" fmla="*/ 28 h 1586"/>
                  <a:gd name="T12" fmla="*/ 129 w 892"/>
                  <a:gd name="T13" fmla="*/ 28 h 1586"/>
                  <a:gd name="T14" fmla="*/ 892 w 892"/>
                  <a:gd name="T15" fmla="*/ 797 h 1586"/>
                  <a:gd name="T16" fmla="*/ 128 w 892"/>
                  <a:gd name="T17" fmla="*/ 1565 h 1586"/>
                  <a:gd name="T18" fmla="*/ 78 w 892"/>
                  <a:gd name="T19" fmla="*/ 1586 h 1586"/>
                  <a:gd name="T20" fmla="*/ 78 w 892"/>
                  <a:gd name="T21" fmla="*/ 1586 h 1586"/>
                  <a:gd name="T22" fmla="*/ 78 w 892"/>
                  <a:gd name="T23" fmla="*/ 1586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2" h="1586">
                    <a:moveTo>
                      <a:pt x="78" y="1586"/>
                    </a:moveTo>
                    <a:cubicBezTo>
                      <a:pt x="60" y="1586"/>
                      <a:pt x="42" y="1579"/>
                      <a:pt x="28" y="1565"/>
                    </a:cubicBezTo>
                    <a:cubicBezTo>
                      <a:pt x="0" y="1537"/>
                      <a:pt x="0" y="1492"/>
                      <a:pt x="28" y="1464"/>
                    </a:cubicBezTo>
                    <a:cubicBezTo>
                      <a:pt x="691" y="797"/>
                      <a:pt x="691" y="797"/>
                      <a:pt x="691" y="797"/>
                    </a:cubicBezTo>
                    <a:cubicBezTo>
                      <a:pt x="28" y="129"/>
                      <a:pt x="28" y="129"/>
                      <a:pt x="28" y="129"/>
                    </a:cubicBezTo>
                    <a:cubicBezTo>
                      <a:pt x="0" y="101"/>
                      <a:pt x="0" y="56"/>
                      <a:pt x="28" y="28"/>
                    </a:cubicBezTo>
                    <a:cubicBezTo>
                      <a:pt x="56" y="0"/>
                      <a:pt x="101" y="0"/>
                      <a:pt x="129" y="28"/>
                    </a:cubicBezTo>
                    <a:cubicBezTo>
                      <a:pt x="892" y="797"/>
                      <a:pt x="892" y="797"/>
                      <a:pt x="892" y="797"/>
                    </a:cubicBezTo>
                    <a:cubicBezTo>
                      <a:pt x="128" y="1565"/>
                      <a:pt x="128" y="1565"/>
                      <a:pt x="128" y="1565"/>
                    </a:cubicBezTo>
                    <a:cubicBezTo>
                      <a:pt x="115" y="1579"/>
                      <a:pt x="97" y="1586"/>
                      <a:pt x="78" y="1586"/>
                    </a:cubicBezTo>
                    <a:close/>
                    <a:moveTo>
                      <a:pt x="78" y="1586"/>
                    </a:moveTo>
                    <a:cubicBezTo>
                      <a:pt x="78" y="1586"/>
                      <a:pt x="78" y="1586"/>
                      <a:pt x="78" y="15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9" name="Freeform 6"/>
              <p:cNvSpPr>
                <a:spLocks noEditPoints="1"/>
              </p:cNvSpPr>
              <p:nvPr/>
            </p:nvSpPr>
            <p:spPr bwMode="auto">
              <a:xfrm>
                <a:off x="-2151541" y="1525588"/>
                <a:ext cx="2135188" cy="3792538"/>
              </a:xfrm>
              <a:custGeom>
                <a:avLst/>
                <a:gdLst>
                  <a:gd name="T0" fmla="*/ 78 w 892"/>
                  <a:gd name="T1" fmla="*/ 1586 h 1586"/>
                  <a:gd name="T2" fmla="*/ 28 w 892"/>
                  <a:gd name="T3" fmla="*/ 1565 h 1586"/>
                  <a:gd name="T4" fmla="*/ 28 w 892"/>
                  <a:gd name="T5" fmla="*/ 1464 h 1586"/>
                  <a:gd name="T6" fmla="*/ 691 w 892"/>
                  <a:gd name="T7" fmla="*/ 797 h 1586"/>
                  <a:gd name="T8" fmla="*/ 28 w 892"/>
                  <a:gd name="T9" fmla="*/ 129 h 1586"/>
                  <a:gd name="T10" fmla="*/ 28 w 892"/>
                  <a:gd name="T11" fmla="*/ 28 h 1586"/>
                  <a:gd name="T12" fmla="*/ 129 w 892"/>
                  <a:gd name="T13" fmla="*/ 28 h 1586"/>
                  <a:gd name="T14" fmla="*/ 892 w 892"/>
                  <a:gd name="T15" fmla="*/ 797 h 1586"/>
                  <a:gd name="T16" fmla="*/ 128 w 892"/>
                  <a:gd name="T17" fmla="*/ 1565 h 1586"/>
                  <a:gd name="T18" fmla="*/ 78 w 892"/>
                  <a:gd name="T19" fmla="*/ 1586 h 1586"/>
                  <a:gd name="T20" fmla="*/ 78 w 892"/>
                  <a:gd name="T21" fmla="*/ 1586 h 1586"/>
                  <a:gd name="T22" fmla="*/ 78 w 892"/>
                  <a:gd name="T23" fmla="*/ 1586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2" h="1586">
                    <a:moveTo>
                      <a:pt x="78" y="1586"/>
                    </a:moveTo>
                    <a:cubicBezTo>
                      <a:pt x="60" y="1586"/>
                      <a:pt x="42" y="1579"/>
                      <a:pt x="28" y="1565"/>
                    </a:cubicBezTo>
                    <a:cubicBezTo>
                      <a:pt x="0" y="1537"/>
                      <a:pt x="0" y="1492"/>
                      <a:pt x="28" y="1464"/>
                    </a:cubicBezTo>
                    <a:cubicBezTo>
                      <a:pt x="691" y="797"/>
                      <a:pt x="691" y="797"/>
                      <a:pt x="691" y="797"/>
                    </a:cubicBezTo>
                    <a:cubicBezTo>
                      <a:pt x="28" y="129"/>
                      <a:pt x="28" y="129"/>
                      <a:pt x="28" y="129"/>
                    </a:cubicBezTo>
                    <a:cubicBezTo>
                      <a:pt x="0" y="101"/>
                      <a:pt x="0" y="56"/>
                      <a:pt x="28" y="28"/>
                    </a:cubicBezTo>
                    <a:cubicBezTo>
                      <a:pt x="56" y="0"/>
                      <a:pt x="101" y="0"/>
                      <a:pt x="129" y="28"/>
                    </a:cubicBezTo>
                    <a:cubicBezTo>
                      <a:pt x="892" y="797"/>
                      <a:pt x="892" y="797"/>
                      <a:pt x="892" y="797"/>
                    </a:cubicBezTo>
                    <a:cubicBezTo>
                      <a:pt x="128" y="1565"/>
                      <a:pt x="128" y="1565"/>
                      <a:pt x="128" y="1565"/>
                    </a:cubicBezTo>
                    <a:cubicBezTo>
                      <a:pt x="115" y="1579"/>
                      <a:pt x="97" y="1586"/>
                      <a:pt x="78" y="1586"/>
                    </a:cubicBezTo>
                    <a:close/>
                    <a:moveTo>
                      <a:pt x="78" y="1586"/>
                    </a:moveTo>
                    <a:cubicBezTo>
                      <a:pt x="78" y="1586"/>
                      <a:pt x="78" y="1586"/>
                      <a:pt x="78" y="15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sp>
        <p:nvSpPr>
          <p:cNvPr id="91" name="任意多边形: 形状 90"/>
          <p:cNvSpPr/>
          <p:nvPr/>
        </p:nvSpPr>
        <p:spPr>
          <a:xfrm rot="5400000">
            <a:off x="4910138" y="-4830762"/>
            <a:ext cx="2371725" cy="12192000"/>
          </a:xfrm>
          <a:custGeom>
            <a:avLst/>
            <a:gdLst>
              <a:gd name="connsiteX0" fmla="*/ 0 w 2371647"/>
              <a:gd name="connsiteY0" fmla="*/ 12191998 h 12191998"/>
              <a:gd name="connsiteX1" fmla="*/ 0 w 2371647"/>
              <a:gd name="connsiteY1" fmla="*/ 0 h 12191998"/>
              <a:gd name="connsiteX2" fmla="*/ 286867 w 2371647"/>
              <a:gd name="connsiteY2" fmla="*/ 0 h 12191998"/>
              <a:gd name="connsiteX3" fmla="*/ 2371647 w 2371647"/>
              <a:gd name="connsiteY3" fmla="*/ 6095998 h 12191998"/>
              <a:gd name="connsiteX4" fmla="*/ 286866 w 2371647"/>
              <a:gd name="connsiteY4" fmla="*/ 12191998 h 12191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1647" h="12191998">
                <a:moveTo>
                  <a:pt x="0" y="12191998"/>
                </a:moveTo>
                <a:lnTo>
                  <a:pt x="0" y="0"/>
                </a:lnTo>
                <a:lnTo>
                  <a:pt x="286867" y="0"/>
                </a:lnTo>
                <a:lnTo>
                  <a:pt x="2371647" y="6095998"/>
                </a:lnTo>
                <a:lnTo>
                  <a:pt x="286866" y="12191998"/>
                </a:lnTo>
                <a:close/>
              </a:path>
            </a:pathLst>
          </a:custGeom>
          <a:solidFill>
            <a:srgbClr val="BE9C5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92" name="图片 91"/>
          <p:cNvPicPr>
            <a:picLocks noChangeAspect="1"/>
          </p:cNvPicPr>
          <p:nvPr/>
        </p:nvPicPr>
        <p:blipFill rotWithShape="1">
          <a:blip r:embed="rId3"/>
          <a:srcRect t="52585" b="8717"/>
          <a:stretch>
            <a:fillRect/>
          </a:stretch>
        </p:blipFill>
        <p:spPr>
          <a:xfrm>
            <a:off x="1" y="0"/>
            <a:ext cx="12191999" cy="2371647"/>
          </a:xfrm>
          <a:custGeom>
            <a:avLst/>
            <a:gdLst>
              <a:gd name="connsiteX0" fmla="*/ 0 w 12191999"/>
              <a:gd name="connsiteY0" fmla="*/ 0 h 2371647"/>
              <a:gd name="connsiteX1" fmla="*/ 12191999 w 12191999"/>
              <a:gd name="connsiteY1" fmla="*/ 0 h 2371647"/>
              <a:gd name="connsiteX2" fmla="*/ 12191999 w 12191999"/>
              <a:gd name="connsiteY2" fmla="*/ 286866 h 2371647"/>
              <a:gd name="connsiteX3" fmla="*/ 6096000 w 12191999"/>
              <a:gd name="connsiteY3" fmla="*/ 2371647 h 2371647"/>
              <a:gd name="connsiteX4" fmla="*/ 0 w 12191999"/>
              <a:gd name="connsiteY4" fmla="*/ 286866 h 2371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9" h="2371647">
                <a:moveTo>
                  <a:pt x="0" y="0"/>
                </a:moveTo>
                <a:lnTo>
                  <a:pt x="12191999" y="0"/>
                </a:lnTo>
                <a:lnTo>
                  <a:pt x="12191999" y="286866"/>
                </a:lnTo>
                <a:lnTo>
                  <a:pt x="6096000" y="2371647"/>
                </a:lnTo>
                <a:lnTo>
                  <a:pt x="0" y="286866"/>
                </a:lnTo>
                <a:close/>
              </a:path>
            </a:pathLst>
          </a:custGeom>
        </p:spPr>
      </p:pic>
      <p:sp>
        <p:nvSpPr>
          <p:cNvPr id="93" name="任意多边形: 形状 92"/>
          <p:cNvSpPr/>
          <p:nvPr/>
        </p:nvSpPr>
        <p:spPr>
          <a:xfrm rot="5400000">
            <a:off x="4910138" y="-4910137"/>
            <a:ext cx="2371725" cy="12192000"/>
          </a:xfrm>
          <a:custGeom>
            <a:avLst/>
            <a:gdLst>
              <a:gd name="connsiteX0" fmla="*/ 0 w 2371647"/>
              <a:gd name="connsiteY0" fmla="*/ 12191998 h 12191998"/>
              <a:gd name="connsiteX1" fmla="*/ 0 w 2371647"/>
              <a:gd name="connsiteY1" fmla="*/ 0 h 12191998"/>
              <a:gd name="connsiteX2" fmla="*/ 286867 w 2371647"/>
              <a:gd name="connsiteY2" fmla="*/ 0 h 12191998"/>
              <a:gd name="connsiteX3" fmla="*/ 2371647 w 2371647"/>
              <a:gd name="connsiteY3" fmla="*/ 6095998 h 12191998"/>
              <a:gd name="connsiteX4" fmla="*/ 286866 w 2371647"/>
              <a:gd name="connsiteY4" fmla="*/ 12191998 h 12191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1647" h="12191998">
                <a:moveTo>
                  <a:pt x="0" y="12191998"/>
                </a:moveTo>
                <a:lnTo>
                  <a:pt x="0" y="0"/>
                </a:lnTo>
                <a:lnTo>
                  <a:pt x="286867" y="0"/>
                </a:lnTo>
                <a:lnTo>
                  <a:pt x="2371647" y="6095998"/>
                </a:lnTo>
                <a:lnTo>
                  <a:pt x="286866" y="12191998"/>
                </a:ln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4964753" y="2659559"/>
            <a:ext cx="2492990" cy="1015663"/>
          </a:xfrm>
          <a:prstGeom prst="rect">
            <a:avLst/>
          </a:prstGeom>
        </p:spPr>
        <p:txBody>
          <a:bodyPr wrap="none">
            <a:spAutoFit/>
          </a:bodyPr>
          <a:lstStyle/>
          <a:p>
            <a:pPr lvl="0" algn="ctr" fontAlgn="auto">
              <a:spcBef>
                <a:spcPts val="0"/>
              </a:spcBef>
              <a:spcAft>
                <a:spcPts val="0"/>
              </a:spcAft>
              <a:defRPr/>
            </a:pPr>
            <a:r>
              <a:rPr lang="zh-CN" altLang="en-US" sz="6000" dirty="0">
                <a:solidFill>
                  <a:prstClr val="white"/>
                </a:solidFill>
                <a:latin typeface="微软雅黑" panose="020B0503020204020204" pitchFamily="34" charset="-122"/>
                <a:ea typeface="微软雅黑" panose="020B0503020204020204" pitchFamily="34" charset="-122"/>
              </a:rPr>
              <a:t>谢谢！</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
          <p:cNvSpPr>
            <a:spLocks noChangeArrowheads="1"/>
          </p:cNvSpPr>
          <p:nvPr/>
        </p:nvSpPr>
        <p:spPr bwMode="auto">
          <a:xfrm>
            <a:off x="721487" y="929462"/>
            <a:ext cx="1954478" cy="357194"/>
          </a:xfrm>
          <a:prstGeom prst="rect">
            <a:avLst/>
          </a:prstGeom>
          <a:ln/>
        </p:spPr>
        <p:style>
          <a:lnRef idx="1">
            <a:schemeClr val="accent5"/>
          </a:lnRef>
          <a:fillRef idx="2">
            <a:schemeClr val="accent5"/>
          </a:fillRef>
          <a:effectRef idx="1">
            <a:schemeClr val="accent5"/>
          </a:effectRef>
          <a:fontRef idx="minor">
            <a:schemeClr val="dk1"/>
          </a:fontRef>
        </p:style>
        <p:txBody>
          <a:bodyPr wrap="square" lIns="54000" tIns="108000" rIns="54000" bIns="108000" anchor="ctr"/>
          <a:lstStyle/>
          <a:p>
            <a:pPr>
              <a:spcBef>
                <a:spcPct val="0"/>
              </a:spcBef>
              <a:buClr>
                <a:srgbClr val="FF6600"/>
              </a:buClr>
              <a:buSzPct val="65000"/>
              <a:buFont typeface="Wingdings" panose="05000000000000000000" pitchFamily="2" charset="2"/>
              <a:buNone/>
            </a:pPr>
            <a:r>
              <a:rPr lang="zh-CN" altLang="en-US" sz="1600" b="1" dirty="0" smtClean="0">
                <a:solidFill>
                  <a:srgbClr val="C00000"/>
                </a:solidFill>
                <a:latin typeface="微软雅黑" panose="020B0503020204020204" pitchFamily="34" charset="-122"/>
                <a:ea typeface="微软雅黑" panose="020B0503020204020204" pitchFamily="34" charset="-122"/>
              </a:rPr>
              <a:t>保险业务系</a:t>
            </a:r>
            <a:r>
              <a:rPr lang="zh-CN" altLang="en-US" sz="1600" b="1" dirty="0">
                <a:solidFill>
                  <a:srgbClr val="C00000"/>
                </a:solidFill>
                <a:latin typeface="微软雅黑" panose="020B0503020204020204" pitchFamily="34" charset="-122"/>
                <a:ea typeface="微软雅黑" panose="020B0503020204020204" pitchFamily="34" charset="-122"/>
              </a:rPr>
              <a:t>統</a:t>
            </a:r>
            <a:r>
              <a:rPr lang="zh-CN" altLang="en-US" sz="1600" b="1" dirty="0" smtClean="0">
                <a:solidFill>
                  <a:srgbClr val="C00000"/>
                </a:solidFill>
                <a:latin typeface="微软雅黑" panose="020B0503020204020204" pitchFamily="34" charset="-122"/>
                <a:ea typeface="微软雅黑" panose="020B0503020204020204" pitchFamily="34" charset="-122"/>
              </a:rPr>
              <a:t>架构</a:t>
            </a:r>
            <a:endParaRPr lang="en-US" altLang="zh-CN" sz="1600" b="1" dirty="0" smtClean="0">
              <a:solidFill>
                <a:srgbClr val="C00000"/>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4061012" y="2204178"/>
            <a:ext cx="1290918" cy="2587579"/>
          </a:xfrm>
          <a:prstGeom prst="rect">
            <a:avLst/>
          </a:prstGeom>
          <a:solidFill>
            <a:srgbClr val="92D050"/>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服务号</a:t>
            </a:r>
          </a:p>
        </p:txBody>
      </p:sp>
      <p:sp>
        <p:nvSpPr>
          <p:cNvPr id="7" name="矩形 6"/>
          <p:cNvSpPr/>
          <p:nvPr/>
        </p:nvSpPr>
        <p:spPr bwMode="auto">
          <a:xfrm>
            <a:off x="1465730" y="2224560"/>
            <a:ext cx="1896036" cy="2546817"/>
          </a:xfrm>
          <a:prstGeom prst="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dirty="0" smtClean="0">
                <a:solidFill>
                  <a:schemeClr val="tx1"/>
                </a:solidFill>
              </a:rPr>
              <a:t>前端销售系统</a:t>
            </a:r>
            <a:endParaRPr kumimoji="0" lang="zh-CN" altLang="en-US" sz="1800" i="0" u="none" strike="noStrike" normalizeH="0" baseline="0" dirty="0" smtClean="0">
              <a:solidFill>
                <a:schemeClr val="tx1"/>
              </a:solidFill>
              <a:latin typeface="等线" panose="02010600030101010101" pitchFamily="2" charset="-122"/>
              <a:ea typeface="等线" panose="02010600030101010101" pitchFamily="2" charset="-122"/>
            </a:endParaRPr>
          </a:p>
        </p:txBody>
      </p:sp>
      <p:sp>
        <p:nvSpPr>
          <p:cNvPr id="8" name="矩形 7"/>
          <p:cNvSpPr/>
          <p:nvPr/>
        </p:nvSpPr>
        <p:spPr bwMode="auto">
          <a:xfrm>
            <a:off x="1761565" y="2606680"/>
            <a:ext cx="1438836" cy="2009777"/>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i="0" u="none" strike="noStrike" normalizeH="0" baseline="0" dirty="0" smtClean="0">
                <a:solidFill>
                  <a:schemeClr val="tx1"/>
                </a:solidFill>
                <a:latin typeface="等线" panose="02010600030101010101" pitchFamily="2" charset="-122"/>
                <a:ea typeface="等线" panose="02010600030101010101" pitchFamily="2" charset="-122"/>
              </a:rPr>
              <a:t>销售平台</a:t>
            </a:r>
          </a:p>
        </p:txBody>
      </p:sp>
      <p:sp>
        <p:nvSpPr>
          <p:cNvPr id="9" name="矩形 8"/>
          <p:cNvSpPr/>
          <p:nvPr/>
        </p:nvSpPr>
        <p:spPr bwMode="auto">
          <a:xfrm>
            <a:off x="1936377" y="3144562"/>
            <a:ext cx="1116106" cy="39417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a:t>微</a:t>
            </a:r>
            <a:r>
              <a:rPr lang="zh-CN" altLang="en-US" sz="1400" dirty="0" smtClean="0"/>
              <a:t>信端</a:t>
            </a:r>
            <a:endParaRPr kumimoji="0"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p:txBody>
      </p:sp>
      <p:sp>
        <p:nvSpPr>
          <p:cNvPr id="10" name="矩形 9"/>
          <p:cNvSpPr/>
          <p:nvPr/>
        </p:nvSpPr>
        <p:spPr bwMode="auto">
          <a:xfrm>
            <a:off x="1976717" y="3767890"/>
            <a:ext cx="1016424" cy="370188"/>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400" dirty="0" smtClean="0"/>
              <a:t>PC</a:t>
            </a:r>
            <a:r>
              <a:rPr lang="zh-CN" altLang="en-US" sz="1400" dirty="0" smtClean="0"/>
              <a:t>端</a:t>
            </a:r>
            <a:endParaRPr kumimoji="0" lang="zh-CN" altLang="en-US" sz="14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endParaRPr>
          </a:p>
        </p:txBody>
      </p:sp>
      <p:sp>
        <p:nvSpPr>
          <p:cNvPr id="11" name="矩形 10"/>
          <p:cNvSpPr/>
          <p:nvPr/>
        </p:nvSpPr>
        <p:spPr bwMode="auto">
          <a:xfrm>
            <a:off x="6125136" y="2182415"/>
            <a:ext cx="1317812" cy="256719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中台</a:t>
            </a:r>
          </a:p>
        </p:txBody>
      </p:sp>
      <p:sp>
        <p:nvSpPr>
          <p:cNvPr id="12" name="矩形 11"/>
          <p:cNvSpPr/>
          <p:nvPr/>
        </p:nvSpPr>
        <p:spPr bwMode="auto">
          <a:xfrm>
            <a:off x="8419748" y="3613777"/>
            <a:ext cx="1625729" cy="1349672"/>
          </a:xfrm>
          <a:prstGeom prst="rect">
            <a:avLst/>
          </a:prstGeom>
          <a:solidFill>
            <a:srgbClr val="00B0F0"/>
          </a:solidFill>
          <a:ln>
            <a:headEnd type="none" w="med" len="med"/>
            <a:tailEnd type="none" w="med" len="med"/>
          </a:ln>
        </p:spPr>
        <p:style>
          <a:lnRef idx="1">
            <a:schemeClr val="accent1"/>
          </a:lnRef>
          <a:fillRef idx="1002">
            <a:schemeClr val="lt2"/>
          </a:fillRef>
          <a:effectRef idx="1">
            <a:schemeClr val="accent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核心</a:t>
            </a:r>
          </a:p>
        </p:txBody>
      </p:sp>
      <p:sp>
        <p:nvSpPr>
          <p:cNvPr id="13" name="矩形 12"/>
          <p:cNvSpPr/>
          <p:nvPr/>
        </p:nvSpPr>
        <p:spPr bwMode="auto">
          <a:xfrm>
            <a:off x="4128247" y="3533249"/>
            <a:ext cx="981636" cy="295526"/>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smtClean="0"/>
              <a:t>后台管理</a:t>
            </a:r>
            <a:endParaRPr kumimoji="0" lang="zh-CN" altLang="en-US" sz="1400" b="0" i="0" u="none" strike="noStrike" cap="none" normalizeH="0" baseline="0" dirty="0" smtClean="0">
              <a:ln>
                <a:noFill/>
              </a:ln>
              <a:solidFill>
                <a:schemeClr val="tx1"/>
              </a:solidFill>
              <a:effectLst/>
            </a:endParaRPr>
          </a:p>
        </p:txBody>
      </p:sp>
      <p:sp>
        <p:nvSpPr>
          <p:cNvPr id="14" name="矩形 13"/>
          <p:cNvSpPr/>
          <p:nvPr/>
        </p:nvSpPr>
        <p:spPr bwMode="auto">
          <a:xfrm>
            <a:off x="4128247" y="3043652"/>
            <a:ext cx="981636" cy="295526"/>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a:t>微服务</a:t>
            </a:r>
            <a:endParaRPr kumimoji="0" lang="zh-CN" altLang="en-US" sz="1400" b="0" i="0" u="none" strike="noStrike" cap="none" normalizeH="0" baseline="0" dirty="0" smtClean="0">
              <a:ln>
                <a:noFill/>
              </a:ln>
              <a:solidFill>
                <a:schemeClr val="tx1"/>
              </a:solidFill>
              <a:effectLst/>
            </a:endParaRPr>
          </a:p>
        </p:txBody>
      </p:sp>
      <p:sp>
        <p:nvSpPr>
          <p:cNvPr id="15" name="左右箭头 14"/>
          <p:cNvSpPr/>
          <p:nvPr/>
        </p:nvSpPr>
        <p:spPr bwMode="auto">
          <a:xfrm>
            <a:off x="3321423" y="3312995"/>
            <a:ext cx="739589" cy="462747"/>
          </a:xfrm>
          <a:prstGeom prst="leftRightArrow">
            <a:avLst/>
          </a:prstGeom>
          <a:solidFill>
            <a:srgbClr val="F2F2F2"/>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endParaRPr>
          </a:p>
        </p:txBody>
      </p:sp>
      <p:sp>
        <p:nvSpPr>
          <p:cNvPr id="16" name="左右箭头 15"/>
          <p:cNvSpPr/>
          <p:nvPr/>
        </p:nvSpPr>
        <p:spPr bwMode="auto">
          <a:xfrm>
            <a:off x="5351930" y="3312240"/>
            <a:ext cx="739589" cy="462747"/>
          </a:xfrm>
          <a:prstGeom prst="leftRightArrow">
            <a:avLst/>
          </a:prstGeom>
          <a:solidFill>
            <a:srgbClr val="EEEEEE"/>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endParaRPr>
          </a:p>
        </p:txBody>
      </p:sp>
      <p:sp>
        <p:nvSpPr>
          <p:cNvPr id="17" name="左右箭头 16"/>
          <p:cNvSpPr/>
          <p:nvPr/>
        </p:nvSpPr>
        <p:spPr bwMode="auto">
          <a:xfrm rot="20094085">
            <a:off x="7460060" y="2689894"/>
            <a:ext cx="921119" cy="374247"/>
          </a:xfrm>
          <a:prstGeom prst="leftRightArrow">
            <a:avLst/>
          </a:prstGeom>
          <a:solidFill>
            <a:srgbClr val="D9D9D9"/>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endParaRPr>
          </a:p>
        </p:txBody>
      </p:sp>
      <p:sp>
        <p:nvSpPr>
          <p:cNvPr id="18" name="矩形 17"/>
          <p:cNvSpPr/>
          <p:nvPr/>
        </p:nvSpPr>
        <p:spPr bwMode="auto">
          <a:xfrm>
            <a:off x="8402175" y="2016707"/>
            <a:ext cx="1627094" cy="1324939"/>
          </a:xfrm>
          <a:prstGeom prst="rect">
            <a:avLst/>
          </a:prstGeom>
          <a:solidFill>
            <a:srgbClr val="00B0F0"/>
          </a:solidFill>
          <a:ln>
            <a:headEnd type="none" w="med" len="med"/>
            <a:tailEnd type="none" w="med" len="med"/>
          </a:ln>
        </p:spPr>
        <p:style>
          <a:lnRef idx="1">
            <a:schemeClr val="accent1"/>
          </a:lnRef>
          <a:fillRef idx="1002">
            <a:schemeClr val="lt2"/>
          </a:fillRef>
          <a:effectRef idx="1">
            <a:schemeClr val="accent1"/>
          </a:effectRef>
          <a:fontRef idx="minor">
            <a:schemeClr val="dk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等线" panose="02010600030101010101" pitchFamily="2" charset="-122"/>
                <a:ea typeface="等线" panose="02010600030101010101" pitchFamily="2" charset="-122"/>
              </a:rPr>
              <a:t>保险公司</a:t>
            </a:r>
          </a:p>
        </p:txBody>
      </p:sp>
      <p:sp>
        <p:nvSpPr>
          <p:cNvPr id="19" name="左右箭头 18"/>
          <p:cNvSpPr/>
          <p:nvPr/>
        </p:nvSpPr>
        <p:spPr bwMode="auto">
          <a:xfrm rot="1764772">
            <a:off x="7545590" y="3954275"/>
            <a:ext cx="905835" cy="352386"/>
          </a:xfrm>
          <a:prstGeom prst="leftRightArrow">
            <a:avLst/>
          </a:prstGeom>
          <a:solidFill>
            <a:srgbClr val="D9D9D9"/>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endParaRPr>
          </a:p>
        </p:txBody>
      </p:sp>
      <p:sp>
        <p:nvSpPr>
          <p:cNvPr id="20" name="矩形 19"/>
          <p:cNvSpPr/>
          <p:nvPr/>
        </p:nvSpPr>
        <p:spPr bwMode="auto">
          <a:xfrm>
            <a:off x="6219265" y="2893685"/>
            <a:ext cx="981636" cy="295526"/>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smtClean="0"/>
              <a:t>产品服务</a:t>
            </a:r>
            <a:endParaRPr kumimoji="0" lang="zh-CN" altLang="en-US" sz="1400" b="0" i="0" u="none" strike="noStrike" cap="none" normalizeH="0" baseline="0" dirty="0" smtClean="0">
              <a:ln>
                <a:noFill/>
              </a:ln>
              <a:solidFill>
                <a:schemeClr val="tx1"/>
              </a:solidFill>
              <a:effectLst/>
            </a:endParaRPr>
          </a:p>
        </p:txBody>
      </p:sp>
      <p:sp>
        <p:nvSpPr>
          <p:cNvPr id="21" name="矩形 20"/>
          <p:cNvSpPr/>
          <p:nvPr/>
        </p:nvSpPr>
        <p:spPr bwMode="auto">
          <a:xfrm>
            <a:off x="6237195" y="3503283"/>
            <a:ext cx="981636" cy="295526"/>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a:t>订单</a:t>
            </a:r>
            <a:r>
              <a:rPr lang="zh-CN" altLang="en-US" sz="1400" dirty="0" smtClean="0"/>
              <a:t>服务</a:t>
            </a:r>
            <a:endParaRPr kumimoji="0" lang="zh-CN" altLang="en-US" sz="1400" b="0" i="0" u="none" strike="noStrike" cap="none" normalizeH="0" baseline="0" dirty="0" smtClean="0">
              <a:ln>
                <a:noFill/>
              </a:ln>
              <a:solidFill>
                <a:schemeClr val="tx1"/>
              </a:solidFill>
              <a:effectLst/>
            </a:endParaRPr>
          </a:p>
        </p:txBody>
      </p:sp>
      <p:sp>
        <p:nvSpPr>
          <p:cNvPr id="22" name="矩形 21"/>
          <p:cNvSpPr/>
          <p:nvPr/>
        </p:nvSpPr>
        <p:spPr bwMode="auto">
          <a:xfrm>
            <a:off x="6255125" y="4112881"/>
            <a:ext cx="981636" cy="295526"/>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a:t>网关</a:t>
            </a:r>
            <a:r>
              <a:rPr lang="zh-CN" altLang="en-US" sz="1400" dirty="0" smtClean="0"/>
              <a:t>服务</a:t>
            </a:r>
            <a:endParaRPr kumimoji="0" lang="zh-CN" altLang="en-US" sz="1400" b="0" i="0" u="none" strike="noStrike" cap="none" normalizeH="0" baseline="0" dirty="0" smtClean="0">
              <a:ln>
                <a:noFill/>
              </a:ln>
              <a:solidFill>
                <a:schemeClr val="tx1"/>
              </a:solidFill>
              <a:effectLst/>
            </a:endParaRPr>
          </a:p>
        </p:txBody>
      </p:sp>
      <p:sp>
        <p:nvSpPr>
          <p:cNvPr id="23" name="矩形 22"/>
          <p:cNvSpPr/>
          <p:nvPr/>
        </p:nvSpPr>
        <p:spPr bwMode="auto">
          <a:xfrm>
            <a:off x="8630771" y="2470351"/>
            <a:ext cx="981636" cy="295526"/>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a:t>下</a:t>
            </a:r>
            <a:r>
              <a:rPr lang="zh-CN" altLang="en-US" sz="1400" dirty="0" smtClean="0"/>
              <a:t>单交易</a:t>
            </a:r>
            <a:endParaRPr kumimoji="0" lang="zh-CN" altLang="en-US" sz="1400" b="0" i="0" u="none" strike="noStrike" cap="none" normalizeH="0" baseline="0" dirty="0" smtClean="0">
              <a:ln>
                <a:noFill/>
              </a:ln>
              <a:solidFill>
                <a:schemeClr val="tx1"/>
              </a:solidFill>
              <a:effectLst/>
            </a:endParaRPr>
          </a:p>
        </p:txBody>
      </p:sp>
      <p:sp>
        <p:nvSpPr>
          <p:cNvPr id="24" name="矩形 23"/>
          <p:cNvSpPr/>
          <p:nvPr/>
        </p:nvSpPr>
        <p:spPr bwMode="auto">
          <a:xfrm>
            <a:off x="8630771" y="4070821"/>
            <a:ext cx="981636" cy="295526"/>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smtClean="0"/>
              <a:t>产品中心</a:t>
            </a:r>
            <a:endParaRPr kumimoji="0" lang="zh-CN" altLang="en-US" sz="1400" b="0" i="0" u="none" strike="noStrike" cap="none" normalizeH="0" baseline="0" dirty="0" smtClean="0">
              <a:ln>
                <a:noFill/>
              </a:ln>
              <a:solidFill>
                <a:schemeClr val="tx1"/>
              </a:solidFill>
              <a:effectLst/>
            </a:endParaRPr>
          </a:p>
        </p:txBody>
      </p:sp>
      <p:sp>
        <p:nvSpPr>
          <p:cNvPr id="25" name="矩形 24"/>
          <p:cNvSpPr/>
          <p:nvPr/>
        </p:nvSpPr>
        <p:spPr bwMode="auto">
          <a:xfrm>
            <a:off x="8630771" y="4475851"/>
            <a:ext cx="981636" cy="295526"/>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a:t>承</a:t>
            </a:r>
            <a:r>
              <a:rPr lang="zh-CN" altLang="en-US" sz="1400" dirty="0" smtClean="0"/>
              <a:t>保落地</a:t>
            </a:r>
            <a:endParaRPr kumimoji="0" lang="zh-CN" altLang="en-US" sz="1400" b="0" i="0" u="none" strike="noStrike" cap="none" normalizeH="0" baseline="0" dirty="0" smtClean="0">
              <a:ln>
                <a:noFill/>
              </a:ln>
              <a:solidFill>
                <a:schemeClr val="tx1"/>
              </a:solidFill>
              <a:effectLst/>
            </a:endParaRPr>
          </a:p>
        </p:txBody>
      </p:sp>
      <p:sp>
        <p:nvSpPr>
          <p:cNvPr id="26" name="矩形 25"/>
          <p:cNvSpPr/>
          <p:nvPr/>
        </p:nvSpPr>
        <p:spPr bwMode="auto">
          <a:xfrm>
            <a:off x="8650942" y="2922624"/>
            <a:ext cx="981636" cy="295526"/>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400" b="0" i="0" u="none" strike="noStrike" cap="none" normalizeH="0" baseline="0" dirty="0" smtClean="0">
                <a:ln>
                  <a:noFill/>
                </a:ln>
                <a:solidFill>
                  <a:schemeClr val="tx1"/>
                </a:solidFill>
                <a:effectLst/>
              </a:rPr>
              <a:t>核保承保</a:t>
            </a:r>
          </a:p>
        </p:txBody>
      </p:sp>
      <p:sp>
        <p:nvSpPr>
          <p:cNvPr id="27" name="矩形 26"/>
          <p:cNvSpPr/>
          <p:nvPr/>
        </p:nvSpPr>
        <p:spPr bwMode="auto">
          <a:xfrm>
            <a:off x="4128247" y="4017341"/>
            <a:ext cx="981636" cy="27127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400" dirty="0" smtClean="0"/>
              <a:t>定时调度</a:t>
            </a:r>
            <a:endParaRPr kumimoji="0" lang="zh-CN" altLang="en-US" sz="1400" b="0" i="0" u="none" strike="noStrike" cap="none" normalizeH="0" baseline="0" dirty="0" smtClean="0">
              <a:ln>
                <a:noFill/>
              </a:ln>
              <a:solidFill>
                <a:schemeClr val="tx1"/>
              </a:solidFill>
              <a:effectLst/>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Box 11"/>
          <p:cNvSpPr txBox="1"/>
          <p:nvPr/>
        </p:nvSpPr>
        <p:spPr>
          <a:xfrm>
            <a:off x="739588" y="1287145"/>
            <a:ext cx="10890587" cy="4898502"/>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noAutofit/>
          </a:bodyPr>
          <a:lstStyle/>
          <a:p>
            <a:pPr fontAlgn="ctr">
              <a:spcAft>
                <a:spcPts val="500"/>
              </a:spcAft>
              <a:defRPr/>
            </a:pPr>
            <a:r>
              <a:rPr lang="zh-CN" altLang="en-US" sz="1600" b="1" dirty="0" smtClean="0">
                <a:latin typeface="微软雅黑" panose="020B0503020204020204" pitchFamily="34" charset="-122"/>
                <a:ea typeface="微软雅黑" panose="020B0503020204020204" pitchFamily="34" charset="-122"/>
                <a:sym typeface="+mn-ea"/>
              </a:rPr>
              <a:t>系统</a:t>
            </a:r>
            <a:r>
              <a:rPr lang="zh-CN" altLang="en-US" sz="1600" b="1" dirty="0">
                <a:latin typeface="微软雅黑" panose="020B0503020204020204" pitchFamily="34" charset="-122"/>
                <a:ea typeface="微软雅黑" panose="020B0503020204020204" pitchFamily="34" charset="-122"/>
                <a:sym typeface="+mn-ea"/>
              </a:rPr>
              <a:t>管理</a:t>
            </a:r>
            <a:r>
              <a:rPr lang="zh-CN" altLang="en-US" sz="1600" dirty="0">
                <a:latin typeface="微软雅黑" panose="020B0503020204020204" pitchFamily="34" charset="-122"/>
                <a:ea typeface="微软雅黑" panose="020B0503020204020204" pitchFamily="34" charset="-122"/>
                <a:sym typeface="+mn-ea"/>
              </a:rPr>
              <a:t>	</a:t>
            </a:r>
            <a:endParaRPr lang="en-US" altLang="zh-CN" sz="16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zh-CN" altLang="en-US" sz="1400" dirty="0" smtClean="0">
                <a:latin typeface="微软雅黑" panose="020B0503020204020204" pitchFamily="34" charset="-122"/>
                <a:ea typeface="微软雅黑" panose="020B0503020204020204" pitchFamily="34" charset="-122"/>
                <a:sym typeface="+mn-ea"/>
              </a:rPr>
              <a:t>提供</a:t>
            </a:r>
            <a:r>
              <a:rPr lang="zh-CN" altLang="en-US" sz="1400" dirty="0">
                <a:latin typeface="微软雅黑" panose="020B0503020204020204" pitchFamily="34" charset="-122"/>
                <a:ea typeface="微软雅黑" panose="020B0503020204020204" pitchFamily="34" charset="-122"/>
                <a:sym typeface="+mn-ea"/>
              </a:rPr>
              <a:t>保险经纪机构、用户机构、集团机构和财务机构的维护功能，并实现保险经纪公司对用户、权限和日志的</a:t>
            </a:r>
            <a:r>
              <a:rPr lang="zh-CN" altLang="en-US" sz="1400" dirty="0" smtClean="0">
                <a:latin typeface="微软雅黑" panose="020B0503020204020204" pitchFamily="34" charset="-122"/>
                <a:ea typeface="微软雅黑" panose="020B0503020204020204" pitchFamily="34" charset="-122"/>
                <a:sym typeface="+mn-ea"/>
              </a:rPr>
              <a:t>管理</a:t>
            </a:r>
            <a:endParaRPr lang="zh-CN" altLang="en-US" sz="1400" dirty="0">
              <a:latin typeface="微软雅黑" panose="020B0503020204020204" pitchFamily="34" charset="-122"/>
              <a:ea typeface="微软雅黑" panose="020B0503020204020204" pitchFamily="34" charset="-122"/>
              <a:sym typeface="+mn-ea"/>
            </a:endParaRPr>
          </a:p>
          <a:p>
            <a:pPr fontAlgn="ctr">
              <a:spcAft>
                <a:spcPts val="500"/>
              </a:spcAft>
              <a:defRPr/>
            </a:pPr>
            <a:r>
              <a:rPr lang="zh-CN" altLang="en-US" sz="1600" b="1" dirty="0">
                <a:latin typeface="微软雅黑" panose="020B0503020204020204" pitchFamily="34" charset="-122"/>
                <a:ea typeface="微软雅黑" panose="020B0503020204020204" pitchFamily="34" charset="-122"/>
                <a:sym typeface="+mn-ea"/>
              </a:rPr>
              <a:t>产品管理</a:t>
            </a:r>
            <a:r>
              <a:rPr lang="zh-CN" altLang="en-US" sz="1600" dirty="0">
                <a:latin typeface="微软雅黑" panose="020B0503020204020204" pitchFamily="34" charset="-122"/>
                <a:ea typeface="微软雅黑" panose="020B0503020204020204" pitchFamily="34" charset="-122"/>
                <a:sym typeface="+mn-ea"/>
              </a:rPr>
              <a:t>	</a:t>
            </a:r>
            <a:endParaRPr lang="en-US" altLang="zh-CN" sz="16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zh-CN" altLang="en-US" sz="1400" dirty="0" smtClean="0">
                <a:latin typeface="微软雅黑" panose="020B0503020204020204" pitchFamily="34" charset="-122"/>
                <a:ea typeface="微软雅黑" panose="020B0503020204020204" pitchFamily="34" charset="-122"/>
                <a:sym typeface="+mn-ea"/>
              </a:rPr>
              <a:t>提供</a:t>
            </a:r>
            <a:r>
              <a:rPr lang="zh-CN" altLang="en-US" sz="1400" dirty="0">
                <a:latin typeface="微软雅黑" panose="020B0503020204020204" pitchFamily="34" charset="-122"/>
                <a:ea typeface="微软雅黑" panose="020B0503020204020204" pitchFamily="34" charset="-122"/>
                <a:sym typeface="+mn-ea"/>
              </a:rPr>
              <a:t>对保险公司基础信息和保险产品基础信息的管理流程</a:t>
            </a:r>
          </a:p>
          <a:p>
            <a:pPr fontAlgn="ctr">
              <a:spcAft>
                <a:spcPts val="500"/>
              </a:spcAft>
              <a:defRPr/>
            </a:pPr>
            <a:r>
              <a:rPr lang="zh-CN" altLang="en-US" sz="1600" b="1" dirty="0">
                <a:latin typeface="微软雅黑" panose="020B0503020204020204" pitchFamily="34" charset="-122"/>
                <a:ea typeface="微软雅黑" panose="020B0503020204020204" pitchFamily="34" charset="-122"/>
                <a:sym typeface="+mn-ea"/>
              </a:rPr>
              <a:t>协议管理</a:t>
            </a:r>
            <a:r>
              <a:rPr lang="zh-CN" altLang="en-US" sz="1600" dirty="0">
                <a:latin typeface="微软雅黑" panose="020B0503020204020204" pitchFamily="34" charset="-122"/>
                <a:ea typeface="微软雅黑" panose="020B0503020204020204" pitchFamily="34" charset="-122"/>
                <a:sym typeface="+mn-ea"/>
              </a:rPr>
              <a:t>	</a:t>
            </a:r>
            <a:endParaRPr lang="en-US" altLang="zh-CN" sz="16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zh-CN" altLang="en-US" sz="1400" dirty="0" smtClean="0">
                <a:latin typeface="微软雅黑" panose="020B0503020204020204" pitchFamily="34" charset="-122"/>
                <a:ea typeface="微软雅黑" panose="020B0503020204020204" pitchFamily="34" charset="-122"/>
                <a:sym typeface="+mn-ea"/>
              </a:rPr>
              <a:t>提供</a:t>
            </a:r>
            <a:r>
              <a:rPr lang="zh-CN" altLang="en-US" sz="1400" dirty="0">
                <a:latin typeface="微软雅黑" panose="020B0503020204020204" pitchFamily="34" charset="-122"/>
                <a:ea typeface="微软雅黑" panose="020B0503020204020204" pitchFamily="34" charset="-122"/>
                <a:sym typeface="+mn-ea"/>
              </a:rPr>
              <a:t>对保险公司协议和企业协议基本信息的维护功能</a:t>
            </a:r>
          </a:p>
          <a:p>
            <a:pPr fontAlgn="ctr">
              <a:spcAft>
                <a:spcPts val="500"/>
              </a:spcAft>
              <a:defRPr/>
            </a:pPr>
            <a:r>
              <a:rPr lang="zh-CN" altLang="en-US" sz="1600" b="1" dirty="0">
                <a:latin typeface="微软雅黑" panose="020B0503020204020204" pitchFamily="34" charset="-122"/>
                <a:ea typeface="微软雅黑" panose="020B0503020204020204" pitchFamily="34" charset="-122"/>
                <a:sym typeface="+mn-ea"/>
              </a:rPr>
              <a:t>销售管理</a:t>
            </a:r>
            <a:r>
              <a:rPr lang="zh-CN" altLang="en-US" sz="1600" dirty="0">
                <a:latin typeface="微软雅黑" panose="020B0503020204020204" pitchFamily="34" charset="-122"/>
                <a:ea typeface="微软雅黑" panose="020B0503020204020204" pitchFamily="34" charset="-122"/>
                <a:sym typeface="+mn-ea"/>
              </a:rPr>
              <a:t>	</a:t>
            </a:r>
            <a:endParaRPr lang="en-US" altLang="zh-CN" sz="16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zh-CN" altLang="en-US" sz="1400" dirty="0" smtClean="0">
                <a:latin typeface="微软雅黑" panose="020B0503020204020204" pitchFamily="34" charset="-122"/>
                <a:ea typeface="微软雅黑" panose="020B0503020204020204" pitchFamily="34" charset="-122"/>
                <a:sym typeface="+mn-ea"/>
              </a:rPr>
              <a:t>提供</a:t>
            </a:r>
            <a:r>
              <a:rPr lang="zh-CN" altLang="en-US" sz="1400" dirty="0">
                <a:latin typeface="微软雅黑" panose="020B0503020204020204" pitchFamily="34" charset="-122"/>
                <a:ea typeface="微软雅黑" panose="020B0503020204020204" pitchFamily="34" charset="-122"/>
                <a:sym typeface="+mn-ea"/>
              </a:rPr>
              <a:t>对展业人员的管理功能（包括代理人的登记与注销、登录）和其出单后的佣金核对与计算的功能</a:t>
            </a:r>
          </a:p>
          <a:p>
            <a:pPr fontAlgn="ctr">
              <a:spcAft>
                <a:spcPts val="500"/>
              </a:spcAft>
              <a:defRPr/>
            </a:pPr>
            <a:r>
              <a:rPr lang="zh-CN" altLang="en-US" sz="1600" b="1" dirty="0">
                <a:latin typeface="微软雅黑" panose="020B0503020204020204" pitchFamily="34" charset="-122"/>
                <a:ea typeface="微软雅黑" panose="020B0503020204020204" pitchFamily="34" charset="-122"/>
                <a:sym typeface="+mn-ea"/>
              </a:rPr>
              <a:t>结算管理</a:t>
            </a:r>
            <a:r>
              <a:rPr lang="zh-CN" altLang="en-US" sz="1600" dirty="0">
                <a:latin typeface="微软雅黑" panose="020B0503020204020204" pitchFamily="34" charset="-122"/>
                <a:ea typeface="微软雅黑" panose="020B0503020204020204" pitchFamily="34" charset="-122"/>
                <a:sym typeface="+mn-ea"/>
              </a:rPr>
              <a:t>	</a:t>
            </a:r>
            <a:endParaRPr lang="en-US" altLang="zh-CN" sz="16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zh-CN" altLang="en-US" sz="1400" dirty="0" smtClean="0">
                <a:latin typeface="微软雅黑" panose="020B0503020204020204" pitchFamily="34" charset="-122"/>
                <a:ea typeface="微软雅黑" panose="020B0503020204020204" pitchFamily="34" charset="-122"/>
                <a:sym typeface="+mn-ea"/>
              </a:rPr>
              <a:t>提供</a:t>
            </a:r>
            <a:r>
              <a:rPr lang="zh-CN" altLang="en-US" sz="1400" dirty="0">
                <a:latin typeface="微软雅黑" panose="020B0503020204020204" pitchFamily="34" charset="-122"/>
                <a:ea typeface="微软雅黑" panose="020B0503020204020204" pitchFamily="34" charset="-122"/>
                <a:sym typeface="+mn-ea"/>
              </a:rPr>
              <a:t>与保险公司进行保费与手续费的对账及结算功能</a:t>
            </a:r>
          </a:p>
          <a:p>
            <a:pPr fontAlgn="ctr">
              <a:spcAft>
                <a:spcPts val="500"/>
              </a:spcAft>
              <a:defRPr/>
            </a:pPr>
            <a:r>
              <a:rPr lang="zh-CN" altLang="en-US" sz="1600" b="1" dirty="0">
                <a:latin typeface="微软雅黑" panose="020B0503020204020204" pitchFamily="34" charset="-122"/>
                <a:ea typeface="微软雅黑" panose="020B0503020204020204" pitchFamily="34" charset="-122"/>
                <a:sym typeface="+mn-ea"/>
              </a:rPr>
              <a:t>收付款管理</a:t>
            </a:r>
            <a:r>
              <a:rPr lang="zh-CN" altLang="en-US" sz="1600" dirty="0">
                <a:latin typeface="微软雅黑" panose="020B0503020204020204" pitchFamily="34" charset="-122"/>
                <a:ea typeface="微软雅黑" panose="020B0503020204020204" pitchFamily="34" charset="-122"/>
                <a:sym typeface="+mn-ea"/>
              </a:rPr>
              <a:t>	</a:t>
            </a:r>
            <a:endParaRPr lang="en-US" altLang="zh-CN" sz="16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zh-CN" altLang="en-US" sz="1400" dirty="0" smtClean="0">
                <a:latin typeface="微软雅黑" panose="020B0503020204020204" pitchFamily="34" charset="-122"/>
                <a:ea typeface="微软雅黑" panose="020B0503020204020204" pitchFamily="34" charset="-122"/>
                <a:sym typeface="+mn-ea"/>
              </a:rPr>
              <a:t>提供</a:t>
            </a:r>
            <a:r>
              <a:rPr lang="zh-CN" altLang="en-US" sz="1400" dirty="0">
                <a:latin typeface="微软雅黑" panose="020B0503020204020204" pitchFamily="34" charset="-122"/>
                <a:ea typeface="微软雅黑" panose="020B0503020204020204" pitchFamily="34" charset="-122"/>
                <a:sym typeface="+mn-ea"/>
              </a:rPr>
              <a:t>付费的申请审核与收费的登记确认功能和退款导入功能以及保费上缴功能</a:t>
            </a:r>
          </a:p>
          <a:p>
            <a:pPr fontAlgn="ctr">
              <a:spcAft>
                <a:spcPts val="500"/>
              </a:spcAft>
              <a:defRPr/>
            </a:pPr>
            <a:r>
              <a:rPr lang="zh-CN" altLang="en-US" sz="1600" b="1" dirty="0">
                <a:latin typeface="微软雅黑" panose="020B0503020204020204" pitchFamily="34" charset="-122"/>
                <a:ea typeface="微软雅黑" panose="020B0503020204020204" pitchFamily="34" charset="-122"/>
                <a:sym typeface="+mn-ea"/>
              </a:rPr>
              <a:t>报表统计</a:t>
            </a:r>
            <a:r>
              <a:rPr lang="zh-CN" altLang="en-US"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r>
            <a:br>
              <a:rPr lang="en-US" altLang="zh-CN" sz="1600" dirty="0" smtClean="0">
                <a:latin typeface="微软雅黑" panose="020B0503020204020204" pitchFamily="34" charset="-122"/>
                <a:ea typeface="微软雅黑" panose="020B0503020204020204" pitchFamily="34" charset="-122"/>
                <a:sym typeface="+mn-ea"/>
              </a:rPr>
            </a:br>
            <a:r>
              <a:rPr lang="en-US" altLang="zh-CN" sz="1600" dirty="0" smtClean="0">
                <a:latin typeface="微软雅黑" panose="020B0503020204020204" pitchFamily="34" charset="-122"/>
                <a:ea typeface="微软雅黑" panose="020B0503020204020204" pitchFamily="34" charset="-122"/>
                <a:sym typeface="+mn-ea"/>
              </a:rPr>
              <a:t>      </a:t>
            </a:r>
            <a:r>
              <a:rPr lang="zh-CN" altLang="en-US" sz="1400" dirty="0" smtClean="0">
                <a:latin typeface="微软雅黑" panose="020B0503020204020204" pitchFamily="34" charset="-122"/>
                <a:ea typeface="微软雅黑" panose="020B0503020204020204" pitchFamily="34" charset="-122"/>
                <a:sym typeface="+mn-ea"/>
              </a:rPr>
              <a:t>提供</a:t>
            </a:r>
            <a:r>
              <a:rPr lang="zh-CN" altLang="en-US" sz="1400" dirty="0">
                <a:latin typeface="微软雅黑" panose="020B0503020204020204" pitchFamily="34" charset="-122"/>
                <a:ea typeface="微软雅黑" panose="020B0503020204020204" pitchFamily="34" charset="-122"/>
                <a:sym typeface="+mn-ea"/>
              </a:rPr>
              <a:t>对销售，退保、投保、作废、退款报表的处理和查询功能和证件照导出和佣金报表查询和结算表的查询和</a:t>
            </a:r>
            <a:r>
              <a:rPr lang="zh-CN" altLang="en-US" sz="1400" dirty="0" smtClean="0">
                <a:latin typeface="微软雅黑" panose="020B0503020204020204" pitchFamily="34" charset="-122"/>
                <a:ea typeface="微软雅黑" panose="020B0503020204020204" pitchFamily="34" charset="-122"/>
                <a:sym typeface="+mn-ea"/>
              </a:rPr>
              <a:t>报表的</a:t>
            </a:r>
            <a:r>
              <a:rPr lang="zh-CN" altLang="en-US" sz="1400" dirty="0">
                <a:latin typeface="微软雅黑" panose="020B0503020204020204" pitchFamily="34" charset="-122"/>
                <a:ea typeface="微软雅黑" panose="020B0503020204020204" pitchFamily="34" charset="-122"/>
                <a:sym typeface="+mn-ea"/>
              </a:rPr>
              <a:t>下载以及保监会报表的查询和</a:t>
            </a:r>
            <a:r>
              <a:rPr lang="zh-CN" altLang="en-US" sz="1400" dirty="0" smtClean="0">
                <a:latin typeface="微软雅黑" panose="020B0503020204020204" pitchFamily="34" charset="-122"/>
                <a:ea typeface="微软雅黑" panose="020B0503020204020204" pitchFamily="34" charset="-122"/>
                <a:sym typeface="+mn-ea"/>
              </a:rPr>
              <a:t>下载</a:t>
            </a:r>
            <a:endParaRPr lang="en-US" altLang="zh-CN" sz="1400" dirty="0">
              <a:latin typeface="微软雅黑" panose="020B0503020204020204" pitchFamily="34" charset="-122"/>
              <a:ea typeface="微软雅黑" panose="020B0503020204020204" pitchFamily="34" charset="-122"/>
              <a:sym typeface="+mn-ea"/>
            </a:endParaRPr>
          </a:p>
          <a:p>
            <a:pPr fontAlgn="ctr">
              <a:spcAft>
                <a:spcPts val="500"/>
              </a:spcAft>
              <a:defRPr/>
            </a:pPr>
            <a:endParaRPr lang="zh-CN" altLang="en-US" sz="1600" dirty="0">
              <a:latin typeface="微软雅黑" panose="020B0503020204020204" pitchFamily="34" charset="-122"/>
              <a:ea typeface="微软雅黑" panose="020B0503020204020204" pitchFamily="34" charset="-122"/>
              <a:sym typeface="+mn-ea"/>
            </a:endParaRPr>
          </a:p>
        </p:txBody>
      </p:sp>
      <p:sp>
        <p:nvSpPr>
          <p:cNvPr id="78" name="Rectangle 7"/>
          <p:cNvSpPr>
            <a:spLocks noChangeArrowheads="1"/>
          </p:cNvSpPr>
          <p:nvPr/>
        </p:nvSpPr>
        <p:spPr bwMode="auto">
          <a:xfrm>
            <a:off x="739588" y="929640"/>
            <a:ext cx="1853117" cy="357505"/>
          </a:xfrm>
          <a:prstGeom prst="rect">
            <a:avLst/>
          </a:prstGeom>
          <a:ln/>
        </p:spPr>
        <p:style>
          <a:lnRef idx="1">
            <a:schemeClr val="accent5"/>
          </a:lnRef>
          <a:fillRef idx="2">
            <a:schemeClr val="accent5"/>
          </a:fillRef>
          <a:effectRef idx="1">
            <a:schemeClr val="accent5"/>
          </a:effectRef>
          <a:fontRef idx="minor">
            <a:schemeClr val="dk1"/>
          </a:fontRef>
        </p:style>
        <p:txBody>
          <a:bodyPr wrap="square" lIns="54000" tIns="108000" rIns="54000" bIns="108000" anchor="ctr"/>
          <a:lstStyle/>
          <a:p>
            <a:pPr>
              <a:spcBef>
                <a:spcPct val="0"/>
              </a:spcBef>
              <a:buClr>
                <a:srgbClr val="FF6600"/>
              </a:buClr>
              <a:buSzPct val="65000"/>
              <a:buFont typeface="Wingdings" panose="05000000000000000000" pitchFamily="2" charset="2"/>
              <a:buNone/>
            </a:pPr>
            <a:r>
              <a:rPr lang="zh-CN" altLang="en-US" sz="1600" b="1" dirty="0" smtClean="0">
                <a:solidFill>
                  <a:srgbClr val="C00000"/>
                </a:solidFill>
                <a:latin typeface="微软雅黑" panose="020B0503020204020204" pitchFamily="34" charset="-122"/>
                <a:ea typeface="微软雅黑" panose="020B0503020204020204" pitchFamily="34" charset="-122"/>
              </a:rPr>
              <a:t>保险核心系统功能</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588" y="1287145"/>
            <a:ext cx="9774184" cy="4356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7"/>
          <p:cNvSpPr>
            <a:spLocks noChangeArrowheads="1"/>
          </p:cNvSpPr>
          <p:nvPr/>
        </p:nvSpPr>
        <p:spPr bwMode="auto">
          <a:xfrm>
            <a:off x="739588" y="929640"/>
            <a:ext cx="1853117" cy="357505"/>
          </a:xfrm>
          <a:prstGeom prst="rect">
            <a:avLst/>
          </a:prstGeom>
          <a:ln/>
        </p:spPr>
        <p:style>
          <a:lnRef idx="1">
            <a:schemeClr val="accent5"/>
          </a:lnRef>
          <a:fillRef idx="2">
            <a:schemeClr val="accent5"/>
          </a:fillRef>
          <a:effectRef idx="1">
            <a:schemeClr val="accent5"/>
          </a:effectRef>
          <a:fontRef idx="minor">
            <a:schemeClr val="dk1"/>
          </a:fontRef>
        </p:style>
        <p:txBody>
          <a:bodyPr wrap="square" lIns="54000" tIns="108000" rIns="54000" bIns="108000" anchor="ctr"/>
          <a:lstStyle/>
          <a:p>
            <a:pPr>
              <a:spcBef>
                <a:spcPct val="0"/>
              </a:spcBef>
              <a:buClr>
                <a:srgbClr val="FF6600"/>
              </a:buClr>
              <a:buSzPct val="65000"/>
              <a:buFont typeface="Wingdings" panose="05000000000000000000" pitchFamily="2" charset="2"/>
              <a:buNone/>
            </a:pPr>
            <a:r>
              <a:rPr lang="zh-CN" altLang="en-US" sz="1600" b="1" dirty="0" smtClean="0">
                <a:solidFill>
                  <a:srgbClr val="C00000"/>
                </a:solidFill>
                <a:latin typeface="微软雅黑" panose="020B0503020204020204" pitchFamily="34" charset="-122"/>
                <a:ea typeface="微软雅黑" panose="020B0503020204020204" pitchFamily="34" charset="-122"/>
              </a:rPr>
              <a:t>保险核心系统图示</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851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ChangeArrowheads="1"/>
          </p:cNvSpPr>
          <p:nvPr/>
        </p:nvSpPr>
        <p:spPr bwMode="auto">
          <a:xfrm>
            <a:off x="739588" y="929640"/>
            <a:ext cx="1853117" cy="357505"/>
          </a:xfrm>
          <a:prstGeom prst="rect">
            <a:avLst/>
          </a:prstGeom>
          <a:ln/>
        </p:spPr>
        <p:style>
          <a:lnRef idx="1">
            <a:schemeClr val="accent5"/>
          </a:lnRef>
          <a:fillRef idx="2">
            <a:schemeClr val="accent5"/>
          </a:fillRef>
          <a:effectRef idx="1">
            <a:schemeClr val="accent5"/>
          </a:effectRef>
          <a:fontRef idx="minor">
            <a:schemeClr val="dk1"/>
          </a:fontRef>
        </p:style>
        <p:txBody>
          <a:bodyPr wrap="square" lIns="54000" tIns="108000" rIns="54000" bIns="108000" anchor="ctr"/>
          <a:lstStyle/>
          <a:p>
            <a:pPr>
              <a:spcBef>
                <a:spcPct val="0"/>
              </a:spcBef>
              <a:buClr>
                <a:srgbClr val="FF6600"/>
              </a:buClr>
              <a:buSzPct val="65000"/>
              <a:buFont typeface="Wingdings" panose="05000000000000000000" pitchFamily="2" charset="2"/>
              <a:buNone/>
            </a:pPr>
            <a:r>
              <a:rPr lang="zh-CN" altLang="en-US" sz="1600" b="1" dirty="0" smtClean="0">
                <a:solidFill>
                  <a:srgbClr val="C00000"/>
                </a:solidFill>
                <a:latin typeface="微软雅黑" panose="020B0503020204020204" pitchFamily="34" charset="-122"/>
                <a:ea typeface="微软雅黑" panose="020B0503020204020204" pitchFamily="34" charset="-122"/>
              </a:rPr>
              <a:t>保险中台系统功能</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5" name="TextBox 11"/>
          <p:cNvSpPr txBox="1"/>
          <p:nvPr/>
        </p:nvSpPr>
        <p:spPr>
          <a:xfrm>
            <a:off x="739588" y="1287145"/>
            <a:ext cx="10890587" cy="4898502"/>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noAutofit/>
          </a:bodyPr>
          <a:lstStyle/>
          <a:p>
            <a:pPr fontAlgn="ctr">
              <a:spcAft>
                <a:spcPts val="500"/>
              </a:spcAft>
              <a:defRPr/>
            </a:pPr>
            <a:r>
              <a:rPr lang="zh-CN" altLang="en-US" sz="1600" b="1" dirty="0" smtClean="0">
                <a:latin typeface="微软雅黑" panose="020B0503020204020204" pitchFamily="34" charset="-122"/>
                <a:ea typeface="微软雅黑" panose="020B0503020204020204" pitchFamily="34" charset="-122"/>
                <a:sym typeface="+mn-ea"/>
              </a:rPr>
              <a:t>进行产品中心信息配置</a:t>
            </a:r>
            <a:endParaRPr lang="en-US" altLang="zh-CN" sz="1600" b="1"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400" dirty="0">
                <a:latin typeface="微软雅黑" panose="020B0503020204020204" pitchFamily="34" charset="-122"/>
                <a:ea typeface="微软雅黑" panose="020B0503020204020204" pitchFamily="34" charset="-122"/>
                <a:sym typeface="+mn-ea"/>
              </a:rPr>
              <a:t> </a:t>
            </a:r>
            <a:r>
              <a:rPr lang="en-US" altLang="zh-CN" sz="1400" dirty="0" smtClean="0">
                <a:latin typeface="微软雅黑" panose="020B0503020204020204" pitchFamily="34" charset="-122"/>
                <a:ea typeface="微软雅黑" panose="020B0503020204020204" pitchFamily="34" charset="-122"/>
                <a:sym typeface="+mn-ea"/>
              </a:rPr>
              <a:t>       1</a:t>
            </a:r>
            <a:r>
              <a:rPr lang="zh-CN" altLang="en-US" sz="1400" dirty="0" smtClean="0">
                <a:latin typeface="微软雅黑" panose="020B0503020204020204" pitchFamily="34" charset="-122"/>
                <a:ea typeface="微软雅黑" panose="020B0503020204020204" pitchFamily="34" charset="-122"/>
                <a:sym typeface="+mn-ea"/>
              </a:rPr>
              <a:t>、保险公司信息配置</a:t>
            </a:r>
            <a:r>
              <a:rPr lang="zh-CN" altLang="en-US" sz="1400" dirty="0">
                <a:latin typeface="微软雅黑" panose="020B0503020204020204" pitchFamily="34" charset="-122"/>
                <a:ea typeface="微软雅黑" panose="020B0503020204020204" pitchFamily="34" charset="-122"/>
                <a:sym typeface="+mn-ea"/>
              </a:rPr>
              <a:t>	</a:t>
            </a:r>
            <a:endParaRPr lang="en-US" altLang="zh-CN" sz="14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zh-CN" altLang="en-US" sz="1400" dirty="0" smtClean="0">
                <a:latin typeface="微软雅黑" panose="020B0503020204020204" pitchFamily="34" charset="-122"/>
                <a:ea typeface="微软雅黑" panose="020B0503020204020204" pitchFamily="34" charset="-122"/>
                <a:sym typeface="+mn-ea"/>
              </a:rPr>
              <a:t>        </a:t>
            </a:r>
            <a:r>
              <a:rPr lang="en-US" altLang="zh-CN" sz="1400" dirty="0" smtClean="0">
                <a:latin typeface="微软雅黑" panose="020B0503020204020204" pitchFamily="34" charset="-122"/>
                <a:ea typeface="微软雅黑" panose="020B0503020204020204" pitchFamily="34" charset="-122"/>
                <a:sym typeface="+mn-ea"/>
              </a:rPr>
              <a:t>2</a:t>
            </a:r>
            <a:r>
              <a:rPr lang="zh-CN" altLang="en-US" sz="1400" dirty="0" smtClean="0">
                <a:latin typeface="微软雅黑" panose="020B0503020204020204" pitchFamily="34" charset="-122"/>
                <a:ea typeface="微软雅黑" panose="020B0503020204020204" pitchFamily="34" charset="-122"/>
                <a:sym typeface="+mn-ea"/>
              </a:rPr>
              <a:t>、保险产品配置</a:t>
            </a:r>
            <a:r>
              <a:rPr lang="zh-CN" altLang="en-US" sz="1400" dirty="0">
                <a:latin typeface="微软雅黑" panose="020B0503020204020204" pitchFamily="34" charset="-122"/>
                <a:ea typeface="微软雅黑" panose="020B0503020204020204" pitchFamily="34" charset="-122"/>
                <a:sym typeface="+mn-ea"/>
              </a:rPr>
              <a:t>	</a:t>
            </a:r>
            <a:endParaRPr lang="en-US" altLang="zh-CN" sz="14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zh-CN" altLang="en-US" sz="1400" dirty="0" smtClean="0">
                <a:latin typeface="微软雅黑" panose="020B0503020204020204" pitchFamily="34" charset="-122"/>
                <a:ea typeface="微软雅黑" panose="020B0503020204020204" pitchFamily="34" charset="-122"/>
                <a:sym typeface="+mn-ea"/>
              </a:rPr>
              <a:t>        </a:t>
            </a:r>
            <a:r>
              <a:rPr lang="en-US" altLang="zh-CN" sz="1400" dirty="0" smtClean="0">
                <a:latin typeface="微软雅黑" panose="020B0503020204020204" pitchFamily="34" charset="-122"/>
                <a:ea typeface="微软雅黑" panose="020B0503020204020204" pitchFamily="34" charset="-122"/>
                <a:sym typeface="+mn-ea"/>
              </a:rPr>
              <a:t>3</a:t>
            </a:r>
            <a:r>
              <a:rPr lang="zh-CN" altLang="en-US" sz="1400" dirty="0" smtClean="0">
                <a:latin typeface="微软雅黑" panose="020B0503020204020204" pitchFamily="34" charset="-122"/>
                <a:ea typeface="微软雅黑" panose="020B0503020204020204" pitchFamily="34" charset="-122"/>
                <a:sym typeface="+mn-ea"/>
              </a:rPr>
              <a:t>、费率表配置</a:t>
            </a:r>
            <a:r>
              <a:rPr lang="zh-CN" altLang="en-US" sz="1400" dirty="0">
                <a:latin typeface="微软雅黑" panose="020B0503020204020204" pitchFamily="34" charset="-122"/>
                <a:ea typeface="微软雅黑" panose="020B0503020204020204" pitchFamily="34" charset="-122"/>
                <a:sym typeface="+mn-ea"/>
              </a:rPr>
              <a:t>	</a:t>
            </a:r>
            <a:endParaRPr lang="en-US" altLang="zh-CN" sz="14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zh-CN" altLang="en-US" sz="1400" dirty="0" smtClean="0">
                <a:latin typeface="微软雅黑" panose="020B0503020204020204" pitchFamily="34" charset="-122"/>
                <a:ea typeface="微软雅黑" panose="020B0503020204020204" pitchFamily="34" charset="-122"/>
                <a:sym typeface="+mn-ea"/>
              </a:rPr>
              <a:t>        </a:t>
            </a:r>
            <a:r>
              <a:rPr lang="en-US" altLang="zh-CN" sz="1400" dirty="0" smtClean="0">
                <a:latin typeface="微软雅黑" panose="020B0503020204020204" pitchFamily="34" charset="-122"/>
                <a:ea typeface="微软雅黑" panose="020B0503020204020204" pitchFamily="34" charset="-122"/>
                <a:sym typeface="+mn-ea"/>
              </a:rPr>
              <a:t>4</a:t>
            </a:r>
            <a:r>
              <a:rPr lang="zh-CN" altLang="en-US" sz="1400" dirty="0" smtClean="0">
                <a:latin typeface="微软雅黑" panose="020B0503020204020204" pitchFamily="34" charset="-122"/>
                <a:ea typeface="微软雅黑" panose="020B0503020204020204" pitchFamily="34" charset="-122"/>
                <a:sym typeface="+mn-ea"/>
              </a:rPr>
              <a:t>、产品详细信息配置</a:t>
            </a:r>
            <a:r>
              <a:rPr lang="zh-CN" altLang="en-US" sz="1400" dirty="0">
                <a:latin typeface="微软雅黑" panose="020B0503020204020204" pitchFamily="34" charset="-122"/>
                <a:ea typeface="微软雅黑" panose="020B0503020204020204" pitchFamily="34" charset="-122"/>
                <a:sym typeface="+mn-ea"/>
              </a:rPr>
              <a:t>	</a:t>
            </a:r>
            <a:endParaRPr lang="en-US" altLang="zh-CN" sz="14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zh-CN" altLang="en-US" sz="1400" dirty="0" smtClean="0">
                <a:latin typeface="微软雅黑" panose="020B0503020204020204" pitchFamily="34" charset="-122"/>
                <a:ea typeface="微软雅黑" panose="020B0503020204020204" pitchFamily="34" charset="-122"/>
                <a:sym typeface="+mn-ea"/>
              </a:rPr>
              <a:t>        </a:t>
            </a:r>
            <a:r>
              <a:rPr lang="en-US" altLang="zh-CN" sz="1400" dirty="0" smtClean="0">
                <a:latin typeface="微软雅黑" panose="020B0503020204020204" pitchFamily="34" charset="-122"/>
                <a:ea typeface="微软雅黑" panose="020B0503020204020204" pitchFamily="34" charset="-122"/>
                <a:sym typeface="+mn-ea"/>
              </a:rPr>
              <a:t>5</a:t>
            </a:r>
            <a:r>
              <a:rPr lang="zh-CN" altLang="en-US" sz="1400" dirty="0" smtClean="0">
                <a:latin typeface="微软雅黑" panose="020B0503020204020204" pitchFamily="34" charset="-122"/>
                <a:ea typeface="微软雅黑" panose="020B0503020204020204" pitchFamily="34" charset="-122"/>
                <a:sym typeface="+mn-ea"/>
              </a:rPr>
              <a:t>、审核费率表</a:t>
            </a:r>
            <a:r>
              <a:rPr lang="zh-CN" altLang="en-US" sz="1400" dirty="0">
                <a:latin typeface="微软雅黑" panose="020B0503020204020204" pitchFamily="34" charset="-122"/>
                <a:ea typeface="微软雅黑" panose="020B0503020204020204" pitchFamily="34" charset="-122"/>
                <a:sym typeface="+mn-ea"/>
              </a:rPr>
              <a:t>	</a:t>
            </a:r>
            <a:endParaRPr lang="en-US" altLang="zh-CN" sz="14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zh-CN" altLang="en-US" sz="1400" dirty="0" smtClean="0">
                <a:latin typeface="微软雅黑" panose="020B0503020204020204" pitchFamily="34" charset="-122"/>
                <a:ea typeface="微软雅黑" panose="020B0503020204020204" pitchFamily="34" charset="-122"/>
                <a:sym typeface="+mn-ea"/>
              </a:rPr>
              <a:t>        </a:t>
            </a:r>
            <a:r>
              <a:rPr lang="en-US" altLang="zh-CN" sz="1400" dirty="0" smtClean="0">
                <a:latin typeface="微软雅黑" panose="020B0503020204020204" pitchFamily="34" charset="-122"/>
                <a:ea typeface="微软雅黑" panose="020B0503020204020204" pitchFamily="34" charset="-122"/>
                <a:sym typeface="+mn-ea"/>
              </a:rPr>
              <a:t>6</a:t>
            </a:r>
            <a:r>
              <a:rPr lang="zh-CN" altLang="en-US" sz="1400" dirty="0" smtClean="0">
                <a:latin typeface="微软雅黑" panose="020B0503020204020204" pitchFamily="34" charset="-122"/>
                <a:ea typeface="微软雅黑" panose="020B0503020204020204" pitchFamily="34" charset="-122"/>
                <a:sym typeface="+mn-ea"/>
              </a:rPr>
              <a:t>、产品上下架</a:t>
            </a:r>
            <a:r>
              <a:rPr lang="zh-CN" altLang="en-US" sz="14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r>
            <a:br>
              <a:rPr lang="en-US" altLang="zh-CN" sz="1600" dirty="0" smtClean="0">
                <a:latin typeface="微软雅黑" panose="020B0503020204020204" pitchFamily="34" charset="-122"/>
                <a:ea typeface="微软雅黑" panose="020B0503020204020204" pitchFamily="34" charset="-122"/>
                <a:sym typeface="+mn-ea"/>
              </a:rPr>
            </a:br>
            <a:r>
              <a:rPr lang="zh-CN" altLang="en-US" sz="1600" b="1" dirty="0" smtClean="0">
                <a:latin typeface="微软雅黑" panose="020B0503020204020204" pitchFamily="34" charset="-122"/>
                <a:ea typeface="微软雅黑" panose="020B0503020204020204" pitchFamily="34" charset="-122"/>
                <a:sym typeface="+mn-ea"/>
              </a:rPr>
              <a:t>提供接口服务</a:t>
            </a:r>
            <a:endParaRPr lang="en-US" altLang="zh-CN" sz="1600" b="1"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400" dirty="0">
                <a:latin typeface="微软雅黑" panose="020B0503020204020204" pitchFamily="34" charset="-122"/>
                <a:ea typeface="微软雅黑" panose="020B0503020204020204" pitchFamily="34" charset="-122"/>
                <a:sym typeface="+mn-ea"/>
              </a:rPr>
              <a:t> </a:t>
            </a:r>
            <a:r>
              <a:rPr lang="en-US" altLang="zh-CN" sz="1400" dirty="0" smtClean="0">
                <a:latin typeface="微软雅黑" panose="020B0503020204020204" pitchFamily="34" charset="-122"/>
                <a:ea typeface="微软雅黑" panose="020B0503020204020204" pitchFamily="34" charset="-122"/>
                <a:sym typeface="+mn-ea"/>
              </a:rPr>
              <a:t>       1</a:t>
            </a:r>
            <a:r>
              <a:rPr lang="zh-CN" altLang="en-US" sz="1400" dirty="0" smtClean="0">
                <a:latin typeface="微软雅黑" panose="020B0503020204020204" pitchFamily="34" charset="-122"/>
                <a:ea typeface="微软雅黑" panose="020B0503020204020204" pitchFamily="34" charset="-122"/>
                <a:sym typeface="+mn-ea"/>
              </a:rPr>
              <a:t>、产品列表接口</a:t>
            </a:r>
            <a:endParaRPr lang="en-US" altLang="zh-CN" sz="14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zh-CN" altLang="en-US" sz="1400" dirty="0" smtClean="0">
                <a:latin typeface="微软雅黑" panose="020B0503020204020204" pitchFamily="34" charset="-122"/>
                <a:ea typeface="微软雅黑" panose="020B0503020204020204" pitchFamily="34" charset="-122"/>
                <a:sym typeface="+mn-ea"/>
              </a:rPr>
              <a:t>        </a:t>
            </a:r>
            <a:r>
              <a:rPr lang="en-US" altLang="zh-CN" sz="1400" dirty="0" smtClean="0">
                <a:latin typeface="微软雅黑" panose="020B0503020204020204" pitchFamily="34" charset="-122"/>
                <a:ea typeface="微软雅黑" panose="020B0503020204020204" pitchFamily="34" charset="-122"/>
                <a:sym typeface="+mn-ea"/>
              </a:rPr>
              <a:t>2</a:t>
            </a:r>
            <a:r>
              <a:rPr lang="zh-CN" altLang="en-US" sz="1400" dirty="0" smtClean="0">
                <a:latin typeface="微软雅黑" panose="020B0503020204020204" pitchFamily="34" charset="-122"/>
                <a:ea typeface="微软雅黑" panose="020B0503020204020204" pitchFamily="34" charset="-122"/>
                <a:sym typeface="+mn-ea"/>
              </a:rPr>
              <a:t>、产品详情接口</a:t>
            </a:r>
            <a:endParaRPr lang="en-US" altLang="zh-CN" sz="14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zh-CN" altLang="en-US" sz="1400" dirty="0" smtClean="0">
                <a:latin typeface="微软雅黑" panose="020B0503020204020204" pitchFamily="34" charset="-122"/>
                <a:ea typeface="微软雅黑" panose="020B0503020204020204" pitchFamily="34" charset="-122"/>
                <a:sym typeface="+mn-ea"/>
              </a:rPr>
              <a:t>        </a:t>
            </a:r>
            <a:r>
              <a:rPr lang="en-US" altLang="zh-CN" sz="1400" dirty="0" smtClean="0">
                <a:latin typeface="微软雅黑" panose="020B0503020204020204" pitchFamily="34" charset="-122"/>
                <a:ea typeface="微软雅黑" panose="020B0503020204020204" pitchFamily="34" charset="-122"/>
                <a:sym typeface="+mn-ea"/>
              </a:rPr>
              <a:t>3</a:t>
            </a:r>
            <a:r>
              <a:rPr lang="zh-CN" altLang="en-US" sz="1400" dirty="0" smtClean="0">
                <a:latin typeface="微软雅黑" panose="020B0503020204020204" pitchFamily="34" charset="-122"/>
                <a:ea typeface="微软雅黑" panose="020B0503020204020204" pitchFamily="34" charset="-122"/>
                <a:sym typeface="+mn-ea"/>
              </a:rPr>
              <a:t>、保费试算接口</a:t>
            </a:r>
            <a:endParaRPr lang="en-US" altLang="zh-CN" sz="14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400" dirty="0">
                <a:latin typeface="微软雅黑" panose="020B0503020204020204" pitchFamily="34" charset="-122"/>
                <a:ea typeface="微软雅黑" panose="020B0503020204020204" pitchFamily="34" charset="-122"/>
                <a:sym typeface="+mn-ea"/>
              </a:rPr>
              <a:t> </a:t>
            </a:r>
            <a:r>
              <a:rPr lang="en-US" altLang="zh-CN" sz="1400" dirty="0" smtClean="0">
                <a:latin typeface="微软雅黑" panose="020B0503020204020204" pitchFamily="34" charset="-122"/>
                <a:ea typeface="微软雅黑" panose="020B0503020204020204" pitchFamily="34" charset="-122"/>
                <a:sym typeface="+mn-ea"/>
              </a:rPr>
              <a:t>       4</a:t>
            </a:r>
            <a:r>
              <a:rPr lang="zh-CN" altLang="en-US" sz="1400" dirty="0" smtClean="0">
                <a:latin typeface="微软雅黑" panose="020B0503020204020204" pitchFamily="34" charset="-122"/>
                <a:ea typeface="微软雅黑" panose="020B0503020204020204" pitchFamily="34" charset="-122"/>
                <a:sym typeface="+mn-ea"/>
              </a:rPr>
              <a:t>、生成</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修改订单接口</a:t>
            </a:r>
            <a:endParaRPr lang="en-US" altLang="zh-CN" sz="14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400" dirty="0">
                <a:latin typeface="微软雅黑" panose="020B0503020204020204" pitchFamily="34" charset="-122"/>
                <a:ea typeface="微软雅黑" panose="020B0503020204020204" pitchFamily="34" charset="-122"/>
                <a:sym typeface="+mn-ea"/>
              </a:rPr>
              <a:t> </a:t>
            </a:r>
            <a:r>
              <a:rPr lang="en-US" altLang="zh-CN" sz="1400" dirty="0" smtClean="0">
                <a:latin typeface="微软雅黑" panose="020B0503020204020204" pitchFamily="34" charset="-122"/>
                <a:ea typeface="微软雅黑" panose="020B0503020204020204" pitchFamily="34" charset="-122"/>
                <a:sym typeface="+mn-ea"/>
              </a:rPr>
              <a:t>       5</a:t>
            </a:r>
            <a:r>
              <a:rPr lang="zh-CN" altLang="en-US" sz="1400" dirty="0" smtClean="0">
                <a:latin typeface="微软雅黑" panose="020B0503020204020204" pitchFamily="34" charset="-122"/>
                <a:ea typeface="微软雅黑" panose="020B0503020204020204" pitchFamily="34" charset="-122"/>
                <a:sym typeface="+mn-ea"/>
              </a:rPr>
              <a:t>、订单列表接口</a:t>
            </a:r>
            <a:endParaRPr lang="en-US" altLang="zh-CN" sz="14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400" dirty="0">
                <a:latin typeface="微软雅黑" panose="020B0503020204020204" pitchFamily="34" charset="-122"/>
                <a:ea typeface="微软雅黑" panose="020B0503020204020204" pitchFamily="34" charset="-122"/>
                <a:sym typeface="+mn-ea"/>
              </a:rPr>
              <a:t> </a:t>
            </a:r>
            <a:r>
              <a:rPr lang="en-US" altLang="zh-CN" sz="1400" dirty="0" smtClean="0">
                <a:latin typeface="微软雅黑" panose="020B0503020204020204" pitchFamily="34" charset="-122"/>
                <a:ea typeface="微软雅黑" panose="020B0503020204020204" pitchFamily="34" charset="-122"/>
                <a:sym typeface="+mn-ea"/>
              </a:rPr>
              <a:t>       6</a:t>
            </a:r>
            <a:r>
              <a:rPr lang="zh-CN" altLang="en-US" sz="1400" dirty="0" smtClean="0">
                <a:latin typeface="微软雅黑" panose="020B0503020204020204" pitchFamily="34" charset="-122"/>
                <a:ea typeface="微软雅黑" panose="020B0503020204020204" pitchFamily="34" charset="-122"/>
                <a:sym typeface="+mn-ea"/>
              </a:rPr>
              <a:t>、订单详情接口</a:t>
            </a:r>
            <a:endParaRPr lang="en-US" altLang="zh-CN" sz="14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400" dirty="0">
                <a:latin typeface="微软雅黑" panose="020B0503020204020204" pitchFamily="34" charset="-122"/>
                <a:ea typeface="微软雅黑" panose="020B0503020204020204" pitchFamily="34" charset="-122"/>
                <a:sym typeface="+mn-ea"/>
              </a:rPr>
              <a:t> </a:t>
            </a:r>
            <a:r>
              <a:rPr lang="en-US" altLang="zh-CN" sz="1400" dirty="0" smtClean="0">
                <a:latin typeface="微软雅黑" panose="020B0503020204020204" pitchFamily="34" charset="-122"/>
                <a:ea typeface="微软雅黑" panose="020B0503020204020204" pitchFamily="34" charset="-122"/>
                <a:sym typeface="+mn-ea"/>
              </a:rPr>
              <a:t>       7</a:t>
            </a:r>
            <a:r>
              <a:rPr lang="zh-CN" altLang="en-US" sz="1400" dirty="0" smtClean="0">
                <a:latin typeface="微软雅黑" panose="020B0503020204020204" pitchFamily="34" charset="-122"/>
                <a:ea typeface="微软雅黑" panose="020B0503020204020204" pitchFamily="34" charset="-122"/>
                <a:sym typeface="+mn-ea"/>
              </a:rPr>
              <a:t>、客户注册接口</a:t>
            </a:r>
            <a:endParaRPr lang="en-US" altLang="zh-CN" sz="14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400" dirty="0">
                <a:latin typeface="微软雅黑" panose="020B0503020204020204" pitchFamily="34" charset="-122"/>
                <a:ea typeface="微软雅黑" panose="020B0503020204020204" pitchFamily="34" charset="-122"/>
                <a:sym typeface="+mn-ea"/>
              </a:rPr>
              <a:t> </a:t>
            </a:r>
            <a:r>
              <a:rPr lang="en-US" altLang="zh-CN" sz="1400" dirty="0" smtClean="0">
                <a:latin typeface="微软雅黑" panose="020B0503020204020204" pitchFamily="34" charset="-122"/>
                <a:ea typeface="微软雅黑" panose="020B0503020204020204" pitchFamily="34" charset="-122"/>
                <a:sym typeface="+mn-ea"/>
              </a:rPr>
              <a:t>       8</a:t>
            </a:r>
            <a:r>
              <a:rPr lang="zh-CN" altLang="en-US" sz="1400" dirty="0" smtClean="0">
                <a:latin typeface="微软雅黑" panose="020B0503020204020204" pitchFamily="34" charset="-122"/>
                <a:ea typeface="微软雅黑" panose="020B0503020204020204" pitchFamily="34" charset="-122"/>
                <a:sym typeface="+mn-ea"/>
              </a:rPr>
              <a:t>、客户启用</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禁用接口</a:t>
            </a:r>
            <a:endParaRPr lang="zh-CN" altLang="en-US" sz="1400" dirty="0">
              <a:latin typeface="微软雅黑" panose="020B0503020204020204" pitchFamily="34" charset="-122"/>
              <a:ea typeface="微软雅黑" panose="020B0503020204020204" pitchFamily="34" charset="-122"/>
              <a:sym typeface="+mn-ea"/>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739588" y="929640"/>
            <a:ext cx="1853117" cy="357505"/>
          </a:xfrm>
          <a:prstGeom prst="rect">
            <a:avLst/>
          </a:prstGeom>
          <a:ln/>
        </p:spPr>
        <p:style>
          <a:lnRef idx="1">
            <a:schemeClr val="accent5"/>
          </a:lnRef>
          <a:fillRef idx="2">
            <a:schemeClr val="accent5"/>
          </a:fillRef>
          <a:effectRef idx="1">
            <a:schemeClr val="accent5"/>
          </a:effectRef>
          <a:fontRef idx="minor">
            <a:schemeClr val="dk1"/>
          </a:fontRef>
        </p:style>
        <p:txBody>
          <a:bodyPr wrap="square" lIns="54000" tIns="108000" rIns="54000" bIns="108000" anchor="ctr"/>
          <a:lstStyle/>
          <a:p>
            <a:pPr>
              <a:buClr>
                <a:srgbClr val="FF6600"/>
              </a:buClr>
              <a:buSzPct val="65000"/>
            </a:pPr>
            <a:r>
              <a:rPr lang="zh-CN" altLang="en-US" sz="1600" b="1" dirty="0">
                <a:solidFill>
                  <a:srgbClr val="C00000"/>
                </a:solidFill>
                <a:latin typeface="微软雅黑" panose="020B0503020204020204" pitchFamily="34" charset="-122"/>
                <a:ea typeface="微软雅黑" panose="020B0503020204020204" pitchFamily="34" charset="-122"/>
              </a:rPr>
              <a:t>保险中台</a:t>
            </a:r>
            <a:r>
              <a:rPr lang="zh-CN" altLang="en-US" sz="1600" b="1" dirty="0" smtClean="0">
                <a:solidFill>
                  <a:srgbClr val="C00000"/>
                </a:solidFill>
                <a:latin typeface="微软雅黑" panose="020B0503020204020204" pitchFamily="34" charset="-122"/>
                <a:ea typeface="微软雅黑" panose="020B0503020204020204" pitchFamily="34" charset="-122"/>
              </a:rPr>
              <a:t>系统图示</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pic>
        <p:nvPicPr>
          <p:cNvPr id="3" name="图片 2"/>
          <p:cNvPicPr/>
          <p:nvPr/>
        </p:nvPicPr>
        <p:blipFill>
          <a:blip r:embed="rId2"/>
          <a:stretch>
            <a:fillRect/>
          </a:stretch>
        </p:blipFill>
        <p:spPr>
          <a:xfrm>
            <a:off x="739588" y="1286656"/>
            <a:ext cx="9829800" cy="4468685"/>
          </a:xfrm>
          <a:prstGeom prst="rect">
            <a:avLst/>
          </a:prstGeom>
          <a:noFill/>
          <a:ln>
            <a:noFill/>
          </a:ln>
        </p:spPr>
      </p:pic>
    </p:spTree>
    <p:extLst>
      <p:ext uri="{BB962C8B-B14F-4D97-AF65-F5344CB8AC3E}">
        <p14:creationId xmlns:p14="http://schemas.microsoft.com/office/powerpoint/2010/main" val="257580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739588" y="929640"/>
            <a:ext cx="2151530" cy="357505"/>
          </a:xfrm>
          <a:prstGeom prst="rect">
            <a:avLst/>
          </a:prstGeom>
          <a:ln/>
        </p:spPr>
        <p:style>
          <a:lnRef idx="1">
            <a:schemeClr val="accent5"/>
          </a:lnRef>
          <a:fillRef idx="2">
            <a:schemeClr val="accent5"/>
          </a:fillRef>
          <a:effectRef idx="1">
            <a:schemeClr val="accent5"/>
          </a:effectRef>
          <a:fontRef idx="minor">
            <a:schemeClr val="dk1"/>
          </a:fontRef>
        </p:style>
        <p:txBody>
          <a:bodyPr wrap="square" lIns="54000" tIns="108000" rIns="54000" bIns="108000" anchor="ctr"/>
          <a:lstStyle/>
          <a:p>
            <a:pPr>
              <a:spcBef>
                <a:spcPct val="0"/>
              </a:spcBef>
              <a:buClr>
                <a:srgbClr val="FF6600"/>
              </a:buClr>
              <a:buSzPct val="65000"/>
              <a:buFont typeface="Wingdings" panose="05000000000000000000" pitchFamily="2" charset="2"/>
              <a:buNone/>
            </a:pPr>
            <a:r>
              <a:rPr lang="zh-CN" altLang="en-US" sz="1600" b="1" dirty="0" smtClean="0">
                <a:solidFill>
                  <a:srgbClr val="C00000"/>
                </a:solidFill>
                <a:latin typeface="微软雅黑" panose="020B0503020204020204" pitchFamily="34" charset="-122"/>
                <a:ea typeface="微软雅黑" panose="020B0503020204020204" pitchFamily="34" charset="-122"/>
              </a:rPr>
              <a:t>保险服务号系统功能</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5" name="TextBox 11"/>
          <p:cNvSpPr txBox="1"/>
          <p:nvPr/>
        </p:nvSpPr>
        <p:spPr>
          <a:xfrm>
            <a:off x="739588" y="1287145"/>
            <a:ext cx="10890587" cy="4898502"/>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noAutofit/>
          </a:bodyPr>
          <a:lstStyle/>
          <a:p>
            <a:pPr fontAlgn="ctr">
              <a:spcAft>
                <a:spcPts val="500"/>
              </a:spcAft>
              <a:defRPr/>
            </a:pPr>
            <a:r>
              <a:rPr lang="zh-CN" altLang="en-US" sz="1600" b="1" dirty="0" smtClean="0">
                <a:latin typeface="微软雅黑" panose="020B0503020204020204" pitchFamily="34" charset="-122"/>
                <a:ea typeface="微软雅黑" panose="020B0503020204020204" pitchFamily="34" charset="-122"/>
                <a:sym typeface="+mn-ea"/>
              </a:rPr>
              <a:t>商城产品</a:t>
            </a:r>
            <a:r>
              <a:rPr lang="zh-CN" altLang="en-US" sz="1600" b="1" dirty="0" smtClean="0">
                <a:latin typeface="微软雅黑" panose="020B0503020204020204" pitchFamily="34" charset="-122"/>
                <a:ea typeface="微软雅黑" panose="020B0503020204020204" pitchFamily="34" charset="-122"/>
                <a:sym typeface="+mn-ea"/>
              </a:rPr>
              <a:t>分类列表展示</a:t>
            </a:r>
            <a:r>
              <a:rPr lang="zh-CN" altLang="en-US" sz="1600" dirty="0">
                <a:latin typeface="微软雅黑" panose="020B0503020204020204" pitchFamily="34" charset="-122"/>
                <a:ea typeface="微软雅黑" panose="020B0503020204020204" pitchFamily="34" charset="-122"/>
                <a:sym typeface="+mn-ea"/>
              </a:rPr>
              <a:t>	</a:t>
            </a:r>
            <a:endParaRPr lang="en-US" altLang="zh-CN" sz="16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zh-CN" altLang="en-US" sz="1400" dirty="0" smtClean="0">
                <a:latin typeface="微软雅黑" panose="020B0503020204020204" pitchFamily="34" charset="-122"/>
                <a:ea typeface="微软雅黑" panose="020B0503020204020204" pitchFamily="34" charset="-122"/>
                <a:sym typeface="+mn-ea"/>
              </a:rPr>
              <a:t>分类展示所有已经上架的保险产品列表</a:t>
            </a:r>
            <a:endParaRPr lang="en-US" altLang="zh-CN" sz="14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zh-CN" altLang="en-US" sz="1600" b="1" dirty="0" smtClean="0">
                <a:latin typeface="微软雅黑" panose="020B0503020204020204" pitchFamily="34" charset="-122"/>
                <a:ea typeface="微软雅黑" panose="020B0503020204020204" pitchFamily="34" charset="-122"/>
                <a:sym typeface="+mn-ea"/>
              </a:rPr>
              <a:t>产品详情</a:t>
            </a:r>
            <a:r>
              <a:rPr lang="zh-CN" altLang="en-US" sz="1600" dirty="0">
                <a:latin typeface="微软雅黑" panose="020B0503020204020204" pitchFamily="34" charset="-122"/>
                <a:ea typeface="微软雅黑" panose="020B0503020204020204" pitchFamily="34" charset="-122"/>
                <a:sym typeface="+mn-ea"/>
              </a:rPr>
              <a:t>	</a:t>
            </a:r>
            <a:endParaRPr lang="en-US" altLang="zh-CN" sz="16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zh-CN" altLang="en-US" sz="1400" dirty="0" smtClean="0">
                <a:latin typeface="微软雅黑" panose="020B0503020204020204" pitchFamily="34" charset="-122"/>
                <a:ea typeface="微软雅黑" panose="020B0503020204020204" pitchFamily="34" charset="-122"/>
                <a:sym typeface="+mn-ea"/>
              </a:rPr>
              <a:t>展示单个产品的详细信息，包括产品信息、投保要素、附件等</a:t>
            </a:r>
            <a:endParaRPr lang="en-US" altLang="zh-CN" sz="1400" dirty="0" smtClean="0">
              <a:latin typeface="微软雅黑" panose="020B0503020204020204" pitchFamily="34" charset="-122"/>
              <a:ea typeface="微软雅黑" panose="020B0503020204020204" pitchFamily="34" charset="-122"/>
            </a:endParaRPr>
          </a:p>
          <a:p>
            <a:pPr fontAlgn="ctr">
              <a:spcAft>
                <a:spcPts val="500"/>
              </a:spcAft>
              <a:defRPr/>
            </a:pPr>
            <a:r>
              <a:rPr lang="zh-CN" altLang="en-US" sz="1600" b="1" dirty="0" smtClean="0">
                <a:latin typeface="微软雅黑" panose="020B0503020204020204" pitchFamily="34" charset="-122"/>
                <a:ea typeface="微软雅黑" panose="020B0503020204020204" pitchFamily="34" charset="-122"/>
                <a:sym typeface="+mn-ea"/>
              </a:rPr>
              <a:t>投保信息填写</a:t>
            </a:r>
            <a:r>
              <a:rPr lang="zh-CN" altLang="en-US" sz="1600" dirty="0">
                <a:latin typeface="微软雅黑" panose="020B0503020204020204" pitchFamily="34" charset="-122"/>
                <a:ea typeface="微软雅黑" panose="020B0503020204020204" pitchFamily="34" charset="-122"/>
                <a:sym typeface="+mn-ea"/>
              </a:rPr>
              <a:t>	</a:t>
            </a:r>
            <a:endParaRPr lang="en-US" altLang="zh-CN" sz="16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zh-CN" altLang="en-US" sz="1400" dirty="0" smtClean="0">
                <a:latin typeface="微软雅黑" panose="020B0503020204020204" pitchFamily="34" charset="-122"/>
                <a:ea typeface="微软雅黑" panose="020B0503020204020204" pitchFamily="34" charset="-122"/>
                <a:sym typeface="+mn-ea"/>
              </a:rPr>
              <a:t>填写投保信息，包括投保人、被保人、收益人、产品信息等</a:t>
            </a:r>
            <a:endParaRPr lang="en-US" altLang="zh-CN" sz="14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zh-CN" altLang="en-US" sz="1600" b="1" dirty="0" smtClean="0">
                <a:latin typeface="微软雅黑" panose="020B0503020204020204" pitchFamily="34" charset="-122"/>
                <a:ea typeface="微软雅黑" panose="020B0503020204020204" pitchFamily="34" charset="-122"/>
                <a:sym typeface="+mn-ea"/>
              </a:rPr>
              <a:t>保费试算</a:t>
            </a:r>
            <a:r>
              <a:rPr lang="zh-CN" altLang="en-US" sz="1600" dirty="0">
                <a:latin typeface="微软雅黑" panose="020B0503020204020204" pitchFamily="34" charset="-122"/>
                <a:ea typeface="微软雅黑" panose="020B0503020204020204" pitchFamily="34" charset="-122"/>
                <a:sym typeface="+mn-ea"/>
              </a:rPr>
              <a:t>	</a:t>
            </a:r>
            <a:endParaRPr lang="en-US" altLang="zh-CN" sz="16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zh-CN" altLang="en-US" sz="1400" dirty="0" smtClean="0">
                <a:latin typeface="微软雅黑" panose="020B0503020204020204" pitchFamily="34" charset="-122"/>
                <a:ea typeface="微软雅黑" panose="020B0503020204020204" pitchFamily="34" charset="-122"/>
                <a:sym typeface="+mn-ea"/>
              </a:rPr>
              <a:t>根据投保要素</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保额</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试算出保费</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保费算保额？</a:t>
            </a:r>
            <a:r>
              <a:rPr lang="en-US" altLang="zh-CN" sz="1400" dirty="0" smtClean="0">
                <a:latin typeface="微软雅黑" panose="020B0503020204020204" pitchFamily="34" charset="-122"/>
                <a:ea typeface="微软雅黑" panose="020B0503020204020204" pitchFamily="34" charset="-122"/>
                <a:sym typeface="+mn-ea"/>
              </a:rPr>
              <a:t>)</a:t>
            </a:r>
          </a:p>
          <a:p>
            <a:pPr fontAlgn="ctr">
              <a:spcAft>
                <a:spcPts val="500"/>
              </a:spcAft>
              <a:defRPr/>
            </a:pPr>
            <a:r>
              <a:rPr lang="zh-CN" altLang="en-US" sz="1600" b="1" dirty="0" smtClean="0">
                <a:latin typeface="微软雅黑" panose="020B0503020204020204" pitchFamily="34" charset="-122"/>
                <a:ea typeface="微软雅黑" panose="020B0503020204020204" pitchFamily="34" charset="-122"/>
                <a:sym typeface="+mn-ea"/>
              </a:rPr>
              <a:t>下单</a:t>
            </a:r>
            <a:r>
              <a:rPr lang="zh-CN" altLang="en-US" sz="1600" dirty="0">
                <a:latin typeface="微软雅黑" panose="020B0503020204020204" pitchFamily="34" charset="-122"/>
                <a:ea typeface="微软雅黑" panose="020B0503020204020204" pitchFamily="34" charset="-122"/>
                <a:sym typeface="+mn-ea"/>
              </a:rPr>
              <a:t>	</a:t>
            </a:r>
            <a:endParaRPr lang="en-US" altLang="zh-CN" sz="16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t>
            </a:r>
            <a:r>
              <a:rPr lang="zh-CN" altLang="en-US" sz="1400" dirty="0" smtClean="0">
                <a:latin typeface="微软雅黑" panose="020B0503020204020204" pitchFamily="34" charset="-122"/>
                <a:ea typeface="微软雅黑" panose="020B0503020204020204" pitchFamily="34" charset="-122"/>
                <a:sym typeface="+mn-ea"/>
              </a:rPr>
              <a:t>填写所有的投保信息下单，对接保险公司</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走先核保再继续流程</a:t>
            </a:r>
            <a:r>
              <a:rPr lang="en-US" altLang="zh-CN" sz="1400" dirty="0" smtClean="0">
                <a:latin typeface="微软雅黑" panose="020B0503020204020204" pitchFamily="34" charset="-122"/>
                <a:ea typeface="微软雅黑" panose="020B0503020204020204" pitchFamily="34" charset="-122"/>
                <a:sym typeface="+mn-ea"/>
              </a:rPr>
              <a:t>)</a:t>
            </a:r>
          </a:p>
          <a:p>
            <a:pPr fontAlgn="ctr">
              <a:spcAft>
                <a:spcPts val="500"/>
              </a:spcAft>
              <a:defRPr/>
            </a:pPr>
            <a:r>
              <a:rPr lang="zh-CN" altLang="en-US" sz="1600" b="1" dirty="0" smtClean="0">
                <a:latin typeface="微软雅黑" panose="020B0503020204020204" pitchFamily="34" charset="-122"/>
                <a:ea typeface="微软雅黑" panose="020B0503020204020204" pitchFamily="34" charset="-122"/>
                <a:sym typeface="+mn-ea"/>
              </a:rPr>
              <a:t>承保</a:t>
            </a:r>
            <a:r>
              <a:rPr lang="zh-CN" altLang="en-US" sz="1600" dirty="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
            </a:r>
            <a:br>
              <a:rPr lang="en-US" altLang="zh-CN" sz="1600" dirty="0" smtClean="0">
                <a:latin typeface="微软雅黑" panose="020B0503020204020204" pitchFamily="34" charset="-122"/>
                <a:ea typeface="微软雅黑" panose="020B0503020204020204" pitchFamily="34" charset="-122"/>
                <a:sym typeface="+mn-ea"/>
              </a:rPr>
            </a:br>
            <a:r>
              <a:rPr lang="en-US" altLang="zh-CN" sz="1600" dirty="0" smtClean="0">
                <a:latin typeface="微软雅黑" panose="020B0503020204020204" pitchFamily="34" charset="-122"/>
                <a:ea typeface="微软雅黑" panose="020B0503020204020204" pitchFamily="34" charset="-122"/>
                <a:sym typeface="+mn-ea"/>
              </a:rPr>
              <a:t>      </a:t>
            </a:r>
            <a:r>
              <a:rPr lang="zh-CN" altLang="en-US" sz="1400" dirty="0" smtClean="0">
                <a:latin typeface="微软雅黑" panose="020B0503020204020204" pitchFamily="34" charset="-122"/>
                <a:ea typeface="微软雅黑" panose="020B0503020204020204" pitchFamily="34" charset="-122"/>
                <a:sym typeface="+mn-ea"/>
              </a:rPr>
              <a:t>对接保险公司成功就会使保单生效</a:t>
            </a:r>
            <a:endParaRPr lang="en-US" altLang="zh-CN" sz="14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zh-CN" altLang="en-US" sz="1400" b="1" dirty="0" smtClean="0">
                <a:latin typeface="微软雅黑" panose="020B0503020204020204" pitchFamily="34" charset="-122"/>
                <a:ea typeface="微软雅黑" panose="020B0503020204020204" pitchFamily="34" charset="-122"/>
                <a:sym typeface="+mn-ea"/>
              </a:rPr>
              <a:t>个人中心</a:t>
            </a:r>
            <a:endParaRPr lang="en-US" altLang="zh-CN" sz="1400" b="1"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400" b="1" dirty="0">
                <a:latin typeface="微软雅黑" panose="020B0503020204020204" pitchFamily="34" charset="-122"/>
                <a:ea typeface="微软雅黑" panose="020B0503020204020204" pitchFamily="34" charset="-122"/>
                <a:sym typeface="+mn-ea"/>
              </a:rPr>
              <a:t> </a:t>
            </a:r>
            <a:r>
              <a:rPr lang="en-US" altLang="zh-CN" sz="1400" b="1" dirty="0" smtClean="0">
                <a:latin typeface="微软雅黑" panose="020B0503020204020204" pitchFamily="34" charset="-122"/>
                <a:ea typeface="微软雅黑" panose="020B0503020204020204" pitchFamily="34" charset="-122"/>
                <a:sym typeface="+mn-ea"/>
              </a:rPr>
              <a:t>      </a:t>
            </a:r>
            <a:r>
              <a:rPr lang="zh-CN" altLang="en-US" sz="1400" dirty="0" smtClean="0">
                <a:latin typeface="微软雅黑" panose="020B0503020204020204" pitchFamily="34" charset="-122"/>
                <a:ea typeface="微软雅黑" panose="020B0503020204020204" pitchFamily="34" charset="-122"/>
                <a:sym typeface="+mn-ea"/>
              </a:rPr>
              <a:t>查看个人基本信息以及所有的订单信息，能够跟踪订单状态</a:t>
            </a:r>
            <a:endParaRPr lang="zh-CN" altLang="en-US" sz="1400" b="1" dirty="0">
              <a:latin typeface="微软雅黑" panose="020B0503020204020204" pitchFamily="34" charset="-122"/>
              <a:ea typeface="微软雅黑" panose="020B0503020204020204" pitchFamily="34" charset="-122"/>
              <a:sym typeface="+mn-ea"/>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ChangeArrowheads="1"/>
          </p:cNvSpPr>
          <p:nvPr/>
        </p:nvSpPr>
        <p:spPr bwMode="auto">
          <a:xfrm>
            <a:off x="739588" y="929640"/>
            <a:ext cx="2151530" cy="357505"/>
          </a:xfrm>
          <a:prstGeom prst="rect">
            <a:avLst/>
          </a:prstGeom>
          <a:ln/>
        </p:spPr>
        <p:style>
          <a:lnRef idx="1">
            <a:schemeClr val="accent5"/>
          </a:lnRef>
          <a:fillRef idx="2">
            <a:schemeClr val="accent5"/>
          </a:fillRef>
          <a:effectRef idx="1">
            <a:schemeClr val="accent5"/>
          </a:effectRef>
          <a:fontRef idx="minor">
            <a:schemeClr val="dk1"/>
          </a:fontRef>
        </p:style>
        <p:txBody>
          <a:bodyPr wrap="square" lIns="54000" tIns="108000" rIns="54000" bIns="108000" anchor="ctr"/>
          <a:lstStyle/>
          <a:p>
            <a:pPr>
              <a:spcBef>
                <a:spcPct val="0"/>
              </a:spcBef>
              <a:buClr>
                <a:srgbClr val="FF6600"/>
              </a:buClr>
              <a:buSzPct val="65000"/>
              <a:buFont typeface="Wingdings" panose="05000000000000000000" pitchFamily="2" charset="2"/>
              <a:buNone/>
            </a:pPr>
            <a:r>
              <a:rPr lang="zh-CN" altLang="en-US" sz="1600" b="1" dirty="0" smtClean="0">
                <a:solidFill>
                  <a:srgbClr val="C00000"/>
                </a:solidFill>
                <a:latin typeface="微软雅黑" panose="020B0503020204020204" pitchFamily="34" charset="-122"/>
                <a:ea typeface="微软雅黑" panose="020B0503020204020204" pitchFamily="34" charset="-122"/>
              </a:rPr>
              <a:t>保险服务号系统图示</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49" y="1419224"/>
            <a:ext cx="2383491" cy="4262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770" y="1419224"/>
            <a:ext cx="2296838" cy="4262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4250" y="1419224"/>
            <a:ext cx="2452408" cy="4256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7741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1"/>
          <p:cNvSpPr txBox="1"/>
          <p:nvPr/>
        </p:nvSpPr>
        <p:spPr>
          <a:xfrm>
            <a:off x="753035" y="1287145"/>
            <a:ext cx="10890587" cy="4898502"/>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noAutofit/>
          </a:bodyPr>
          <a:lstStyle/>
          <a:p>
            <a:pPr fontAlgn="ctr">
              <a:spcAft>
                <a:spcPts val="500"/>
              </a:spcAft>
              <a:defRPr/>
            </a:pPr>
            <a:r>
              <a:rPr lang="zh-CN" altLang="en-US" sz="1400" b="1" dirty="0" smtClean="0">
                <a:latin typeface="微软雅黑" panose="020B0503020204020204" pitchFamily="34" charset="-122"/>
                <a:ea typeface="微软雅黑" panose="020B0503020204020204" pitchFamily="34" charset="-122"/>
                <a:sym typeface="+mn-ea"/>
              </a:rPr>
              <a:t>微服务</a:t>
            </a:r>
            <a:endParaRPr lang="en-US" altLang="zh-CN" sz="1400" b="1"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zh-CN" altLang="en-US" sz="1400" b="1" dirty="0" smtClean="0">
                <a:latin typeface="微软雅黑" panose="020B0503020204020204" pitchFamily="34" charset="-122"/>
                <a:ea typeface="微软雅黑" panose="020B0503020204020204" pitchFamily="34" charset="-122"/>
                <a:sym typeface="+mn-ea"/>
              </a:rPr>
              <a:t>       对接中台接口模块</a:t>
            </a:r>
            <a:r>
              <a:rPr lang="en-US" altLang="zh-CN" sz="1400" b="1" dirty="0">
                <a:latin typeface="微软雅黑" panose="020B0503020204020204" pitchFamily="34" charset="-122"/>
                <a:ea typeface="微软雅黑" panose="020B0503020204020204" pitchFamily="34" charset="-122"/>
                <a:sym typeface="+mn-ea"/>
              </a:rPr>
              <a:t>(</a:t>
            </a:r>
            <a:r>
              <a:rPr lang="en-US" altLang="zh-CN" sz="1400" b="1" dirty="0" smtClean="0">
                <a:latin typeface="微软雅黑" panose="020B0503020204020204" pitchFamily="34" charset="-122"/>
                <a:ea typeface="微软雅黑" panose="020B0503020204020204" pitchFamily="34" charset="-122"/>
                <a:sym typeface="+mn-ea"/>
              </a:rPr>
              <a:t>insurance-center-platform</a:t>
            </a:r>
            <a:r>
              <a:rPr lang="zh-CN" altLang="en-US" sz="1400" b="1" dirty="0" smtClean="0">
                <a:latin typeface="微软雅黑" panose="020B0503020204020204" pitchFamily="34" charset="-122"/>
                <a:ea typeface="微软雅黑" panose="020B0503020204020204" pitchFamily="34" charset="-122"/>
                <a:sym typeface="+mn-ea"/>
              </a:rPr>
              <a:t>，</a:t>
            </a:r>
            <a:r>
              <a:rPr lang="en-US" altLang="zh-CN" sz="1400" b="1" dirty="0" smtClean="0">
                <a:latin typeface="微软雅黑" panose="020B0503020204020204" pitchFamily="34" charset="-122"/>
                <a:ea typeface="微软雅黑" panose="020B0503020204020204" pitchFamily="34" charset="-122"/>
                <a:sym typeface="+mn-ea"/>
              </a:rPr>
              <a:t>jar)</a:t>
            </a:r>
          </a:p>
          <a:p>
            <a:pPr fontAlgn="ctr">
              <a:spcAft>
                <a:spcPts val="500"/>
              </a:spcAft>
              <a:defRPr/>
            </a:pPr>
            <a:r>
              <a:rPr lang="zh-CN" altLang="en-US" sz="1400" b="1" dirty="0" smtClean="0">
                <a:latin typeface="微软雅黑" panose="020B0503020204020204" pitchFamily="34" charset="-122"/>
                <a:ea typeface="微软雅黑" panose="020B0503020204020204" pitchFamily="34" charset="-122"/>
                <a:sym typeface="+mn-ea"/>
              </a:rPr>
              <a:t>              </a:t>
            </a:r>
            <a:r>
              <a:rPr lang="zh-CN" altLang="en-US" sz="1400" dirty="0" smtClean="0">
                <a:latin typeface="微软雅黑" panose="020B0503020204020204" pitchFamily="34" charset="-122"/>
                <a:ea typeface="微软雅黑" panose="020B0503020204020204" pitchFamily="34" charset="-122"/>
                <a:sym typeface="+mn-ea"/>
              </a:rPr>
              <a:t>对接中台所有接口</a:t>
            </a:r>
            <a:endParaRPr lang="en-US" altLang="zh-CN" sz="1400" dirty="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400" b="1" dirty="0" smtClean="0">
                <a:latin typeface="微软雅黑" panose="020B0503020204020204" pitchFamily="34" charset="-122"/>
                <a:ea typeface="微软雅黑" panose="020B0503020204020204" pitchFamily="34" charset="-122"/>
                <a:sym typeface="+mn-ea"/>
              </a:rPr>
              <a:t>       </a:t>
            </a:r>
            <a:r>
              <a:rPr lang="zh-CN" altLang="en-US" sz="1400" b="1" dirty="0" smtClean="0">
                <a:latin typeface="微软雅黑" panose="020B0503020204020204" pitchFamily="34" charset="-122"/>
                <a:ea typeface="微软雅黑" panose="020B0503020204020204" pitchFamily="34" charset="-122"/>
                <a:sym typeface="+mn-ea"/>
              </a:rPr>
              <a:t>提供微信端接口</a:t>
            </a:r>
            <a:r>
              <a:rPr lang="en-US" altLang="zh-CN" sz="1400" b="1" dirty="0">
                <a:latin typeface="微软雅黑" panose="020B0503020204020204" pitchFamily="34" charset="-122"/>
                <a:ea typeface="微软雅黑" panose="020B0503020204020204" pitchFamily="34" charset="-122"/>
                <a:sym typeface="+mn-ea"/>
              </a:rPr>
              <a:t>(</a:t>
            </a:r>
            <a:r>
              <a:rPr lang="en-US" altLang="zh-CN" sz="1400" b="1" dirty="0" smtClean="0">
                <a:latin typeface="微软雅黑" panose="020B0503020204020204" pitchFamily="34" charset="-122"/>
                <a:ea typeface="微软雅黑" panose="020B0503020204020204" pitchFamily="34" charset="-122"/>
                <a:sym typeface="+mn-ea"/>
              </a:rPr>
              <a:t>insurance-</a:t>
            </a:r>
            <a:r>
              <a:rPr lang="en-US" altLang="zh-CN" sz="1400" b="1" dirty="0" err="1" smtClean="0">
                <a:latin typeface="微软雅黑" panose="020B0503020204020204" pitchFamily="34" charset="-122"/>
                <a:ea typeface="微软雅黑" panose="020B0503020204020204" pitchFamily="34" charset="-122"/>
                <a:sym typeface="+mn-ea"/>
              </a:rPr>
              <a:t>wechat</a:t>
            </a:r>
            <a:r>
              <a:rPr lang="zh-CN" altLang="en-US" sz="1400" b="1" dirty="0">
                <a:latin typeface="微软雅黑" panose="020B0503020204020204" pitchFamily="34" charset="-122"/>
                <a:ea typeface="微软雅黑" panose="020B0503020204020204" pitchFamily="34" charset="-122"/>
                <a:sym typeface="+mn-ea"/>
              </a:rPr>
              <a:t>，</a:t>
            </a:r>
            <a:r>
              <a:rPr lang="en-US" altLang="zh-CN" sz="1400" b="1" dirty="0" smtClean="0">
                <a:latin typeface="微软雅黑" panose="020B0503020204020204" pitchFamily="34" charset="-122"/>
                <a:ea typeface="微软雅黑" panose="020B0503020204020204" pitchFamily="34" charset="-122"/>
                <a:sym typeface="+mn-ea"/>
              </a:rPr>
              <a:t>springboot)</a:t>
            </a:r>
          </a:p>
          <a:p>
            <a:pPr fontAlgn="ctr">
              <a:spcAft>
                <a:spcPts val="500"/>
              </a:spcAft>
              <a:defRPr/>
            </a:pPr>
            <a:r>
              <a:rPr lang="en-US" altLang="zh-CN" sz="1400" b="1" dirty="0" smtClean="0">
                <a:latin typeface="微软雅黑" panose="020B0503020204020204" pitchFamily="34" charset="-122"/>
                <a:ea typeface="微软雅黑" panose="020B0503020204020204" pitchFamily="34" charset="-122"/>
                <a:sym typeface="+mn-ea"/>
              </a:rPr>
              <a:t>              </a:t>
            </a:r>
            <a:r>
              <a:rPr lang="zh-CN" altLang="en-US" sz="1400" dirty="0" smtClean="0">
                <a:latin typeface="微软雅黑" panose="020B0503020204020204" pitchFamily="34" charset="-122"/>
                <a:ea typeface="微软雅黑" panose="020B0503020204020204" pitchFamily="34" charset="-122"/>
                <a:sym typeface="+mn-ea"/>
              </a:rPr>
              <a:t>提供微信端需要的所有接口</a:t>
            </a:r>
            <a:endParaRPr lang="en-US" altLang="zh-CN" sz="14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zh-CN" altLang="en-US" sz="1400" b="1" dirty="0" smtClean="0">
                <a:latin typeface="微软雅黑" panose="020B0503020204020204" pitchFamily="34" charset="-122"/>
                <a:ea typeface="微软雅黑" panose="020B0503020204020204" pitchFamily="34" charset="-122"/>
                <a:sym typeface="+mn-ea"/>
              </a:rPr>
              <a:t>后台管理</a:t>
            </a:r>
            <a:endParaRPr lang="en-US" altLang="zh-CN" sz="1400" b="1"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400" b="1" dirty="0" smtClean="0">
                <a:latin typeface="微软雅黑" panose="020B0503020204020204" pitchFamily="34" charset="-122"/>
                <a:ea typeface="微软雅黑" panose="020B0503020204020204" pitchFamily="34" charset="-122"/>
                <a:sym typeface="+mn-ea"/>
              </a:rPr>
              <a:t>       </a:t>
            </a:r>
            <a:r>
              <a:rPr lang="zh-CN" altLang="en-US" sz="1400" b="1" dirty="0" smtClean="0">
                <a:latin typeface="微软雅黑" panose="020B0503020204020204" pitchFamily="34" charset="-122"/>
                <a:ea typeface="微软雅黑" panose="020B0503020204020204" pitchFamily="34" charset="-122"/>
                <a:sym typeface="+mn-ea"/>
              </a:rPr>
              <a:t>后台管理模块</a:t>
            </a:r>
            <a:r>
              <a:rPr lang="en-US" altLang="zh-CN" sz="1400" b="1" dirty="0">
                <a:latin typeface="微软雅黑" panose="020B0503020204020204" pitchFamily="34" charset="-122"/>
                <a:ea typeface="微软雅黑" panose="020B0503020204020204" pitchFamily="34" charset="-122"/>
                <a:sym typeface="+mn-ea"/>
              </a:rPr>
              <a:t>(</a:t>
            </a:r>
            <a:r>
              <a:rPr lang="en-US" altLang="zh-CN" sz="1400" b="1" dirty="0" smtClean="0">
                <a:latin typeface="微软雅黑" panose="020B0503020204020204" pitchFamily="34" charset="-122"/>
                <a:ea typeface="微软雅黑" panose="020B0503020204020204" pitchFamily="34" charset="-122"/>
                <a:sym typeface="+mn-ea"/>
              </a:rPr>
              <a:t>insurance-web</a:t>
            </a:r>
            <a:r>
              <a:rPr lang="zh-CN" altLang="en-US" sz="1400" b="1" dirty="0" smtClean="0">
                <a:latin typeface="微软雅黑" panose="020B0503020204020204" pitchFamily="34" charset="-122"/>
                <a:ea typeface="微软雅黑" panose="020B0503020204020204" pitchFamily="34" charset="-122"/>
                <a:sym typeface="+mn-ea"/>
              </a:rPr>
              <a:t>、</a:t>
            </a:r>
            <a:r>
              <a:rPr lang="en-US" altLang="zh-CN" sz="1400" b="1" dirty="0" smtClean="0">
                <a:latin typeface="微软雅黑" panose="020B0503020204020204" pitchFamily="34" charset="-122"/>
                <a:ea typeface="微软雅黑" panose="020B0503020204020204" pitchFamily="34" charset="-122"/>
                <a:sym typeface="+mn-ea"/>
              </a:rPr>
              <a:t>war)</a:t>
            </a:r>
          </a:p>
          <a:p>
            <a:pPr fontAlgn="ctr">
              <a:spcAft>
                <a:spcPts val="500"/>
              </a:spcAft>
              <a:defRPr/>
            </a:pPr>
            <a:r>
              <a:rPr lang="en-US" altLang="zh-CN" sz="1400" dirty="0">
                <a:latin typeface="微软雅黑" panose="020B0503020204020204" pitchFamily="34" charset="-122"/>
                <a:ea typeface="微软雅黑" panose="020B0503020204020204" pitchFamily="34" charset="-122"/>
                <a:sym typeface="+mn-ea"/>
              </a:rPr>
              <a:t> </a:t>
            </a:r>
            <a:r>
              <a:rPr lang="en-US" altLang="zh-CN" sz="1400" dirty="0" smtClean="0">
                <a:latin typeface="微软雅黑" panose="020B0503020204020204" pitchFamily="34" charset="-122"/>
                <a:ea typeface="微软雅黑" panose="020B0503020204020204" pitchFamily="34" charset="-122"/>
                <a:sym typeface="+mn-ea"/>
              </a:rPr>
              <a:t>             </a:t>
            </a:r>
            <a:r>
              <a:rPr lang="zh-CN" altLang="en-US" sz="1400" dirty="0" smtClean="0">
                <a:latin typeface="微软雅黑" panose="020B0503020204020204" pitchFamily="34" charset="-122"/>
                <a:ea typeface="微软雅黑" panose="020B0503020204020204" pitchFamily="34" charset="-122"/>
                <a:sym typeface="+mn-ea"/>
              </a:rPr>
              <a:t>权限管理</a:t>
            </a:r>
            <a:endParaRPr lang="en-US" altLang="zh-CN" sz="14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zh-CN" altLang="en-US" sz="1400" dirty="0" smtClean="0">
                <a:latin typeface="微软雅黑" panose="020B0503020204020204" pitchFamily="34" charset="-122"/>
                <a:ea typeface="微软雅黑" panose="020B0503020204020204" pitchFamily="34" charset="-122"/>
                <a:sym typeface="+mn-ea"/>
              </a:rPr>
              <a:t>              广告管理</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广告位管理</a:t>
            </a:r>
            <a:r>
              <a:rPr lang="en-US" altLang="zh-CN" sz="1400" dirty="0" smtClean="0">
                <a:latin typeface="微软雅黑" panose="020B0503020204020204" pitchFamily="34" charset="-122"/>
                <a:ea typeface="微软雅黑" panose="020B0503020204020204" pitchFamily="34" charset="-122"/>
                <a:sym typeface="+mn-ea"/>
              </a:rPr>
              <a:t>)</a:t>
            </a:r>
            <a:endParaRPr lang="en-US" altLang="zh-CN" sz="1400" dirty="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400" dirty="0" smtClean="0">
                <a:latin typeface="微软雅黑" panose="020B0503020204020204" pitchFamily="34" charset="-122"/>
                <a:ea typeface="微软雅黑" panose="020B0503020204020204" pitchFamily="34" charset="-122"/>
                <a:sym typeface="+mn-ea"/>
              </a:rPr>
              <a:t>              </a:t>
            </a:r>
            <a:r>
              <a:rPr lang="zh-CN" altLang="en-US" sz="1400" dirty="0" smtClean="0">
                <a:latin typeface="微软雅黑" panose="020B0503020204020204" pitchFamily="34" charset="-122"/>
                <a:ea typeface="微软雅黑" panose="020B0503020204020204" pitchFamily="34" charset="-122"/>
                <a:sym typeface="+mn-ea"/>
              </a:rPr>
              <a:t>客户管理</a:t>
            </a:r>
            <a:endParaRPr lang="en-US" altLang="zh-CN" sz="14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400" dirty="0" smtClean="0">
                <a:latin typeface="微软雅黑" panose="020B0503020204020204" pitchFamily="34" charset="-122"/>
                <a:ea typeface="微软雅黑" panose="020B0503020204020204" pitchFamily="34" charset="-122"/>
                <a:sym typeface="+mn-ea"/>
              </a:rPr>
              <a:t>              </a:t>
            </a:r>
            <a:r>
              <a:rPr lang="zh-CN" altLang="en-US" sz="1400" dirty="0" smtClean="0">
                <a:latin typeface="微软雅黑" panose="020B0503020204020204" pitchFamily="34" charset="-122"/>
                <a:ea typeface="微软雅黑" panose="020B0503020204020204" pitchFamily="34" charset="-122"/>
                <a:sym typeface="+mn-ea"/>
              </a:rPr>
              <a:t>产品管理</a:t>
            </a:r>
            <a:endParaRPr lang="en-US" altLang="zh-CN" sz="14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400" dirty="0">
                <a:latin typeface="微软雅黑" panose="020B0503020204020204" pitchFamily="34" charset="-122"/>
                <a:ea typeface="微软雅黑" panose="020B0503020204020204" pitchFamily="34" charset="-122"/>
                <a:sym typeface="+mn-ea"/>
              </a:rPr>
              <a:t> </a:t>
            </a:r>
            <a:r>
              <a:rPr lang="en-US" altLang="zh-CN" sz="1400" dirty="0" smtClean="0">
                <a:latin typeface="微软雅黑" panose="020B0503020204020204" pitchFamily="34" charset="-122"/>
                <a:ea typeface="微软雅黑" panose="020B0503020204020204" pitchFamily="34" charset="-122"/>
                <a:sym typeface="+mn-ea"/>
              </a:rPr>
              <a:t>             </a:t>
            </a:r>
            <a:r>
              <a:rPr lang="zh-CN" altLang="en-US" sz="1400" dirty="0" smtClean="0">
                <a:latin typeface="微软雅黑" panose="020B0503020204020204" pitchFamily="34" charset="-122"/>
                <a:ea typeface="微软雅黑" panose="020B0503020204020204" pitchFamily="34" charset="-122"/>
                <a:sym typeface="+mn-ea"/>
              </a:rPr>
              <a:t>订单管理</a:t>
            </a:r>
            <a:endParaRPr lang="en-US" altLang="zh-CN" sz="1400" dirty="0">
              <a:latin typeface="微软雅黑" panose="020B0503020204020204" pitchFamily="34" charset="-122"/>
              <a:ea typeface="微软雅黑" panose="020B0503020204020204" pitchFamily="34" charset="-122"/>
              <a:sym typeface="+mn-ea"/>
            </a:endParaRPr>
          </a:p>
          <a:p>
            <a:pPr fontAlgn="ctr">
              <a:spcAft>
                <a:spcPts val="500"/>
              </a:spcAft>
              <a:defRPr/>
            </a:pPr>
            <a:r>
              <a:rPr lang="zh-CN" altLang="en-US" sz="1400" b="1" dirty="0" smtClean="0">
                <a:latin typeface="微软雅黑" panose="020B0503020204020204" pitchFamily="34" charset="-122"/>
                <a:ea typeface="微软雅黑" panose="020B0503020204020204" pitchFamily="34" charset="-122"/>
                <a:sym typeface="+mn-ea"/>
              </a:rPr>
              <a:t>定时任务</a:t>
            </a:r>
            <a:endParaRPr lang="en-US" altLang="zh-CN" sz="1400" b="1"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zh-CN" altLang="en-US" sz="1400" b="1" dirty="0" smtClean="0">
                <a:latin typeface="微软雅黑" panose="020B0503020204020204" pitchFamily="34" charset="-122"/>
                <a:ea typeface="微软雅黑" panose="020B0503020204020204" pitchFamily="34" charset="-122"/>
                <a:sym typeface="+mn-ea"/>
              </a:rPr>
              <a:t>       定时调度模块</a:t>
            </a:r>
            <a:r>
              <a:rPr lang="en-US" altLang="zh-CN" sz="1400" b="1" dirty="0">
                <a:latin typeface="微软雅黑" panose="020B0503020204020204" pitchFamily="34" charset="-122"/>
                <a:ea typeface="微软雅黑" panose="020B0503020204020204" pitchFamily="34" charset="-122"/>
                <a:sym typeface="+mn-ea"/>
              </a:rPr>
              <a:t>(</a:t>
            </a:r>
            <a:r>
              <a:rPr lang="en-US" altLang="zh-CN" sz="1400" b="1" dirty="0" smtClean="0">
                <a:latin typeface="微软雅黑" panose="020B0503020204020204" pitchFamily="34" charset="-122"/>
                <a:ea typeface="微软雅黑" panose="020B0503020204020204" pitchFamily="34" charset="-122"/>
                <a:sym typeface="+mn-ea"/>
              </a:rPr>
              <a:t>insurance-time</a:t>
            </a:r>
            <a:r>
              <a:rPr lang="zh-CN" altLang="en-US" sz="1400" b="1" dirty="0" smtClean="0">
                <a:latin typeface="微软雅黑" panose="020B0503020204020204" pitchFamily="34" charset="-122"/>
                <a:ea typeface="微软雅黑" panose="020B0503020204020204" pitchFamily="34" charset="-122"/>
                <a:sym typeface="+mn-ea"/>
              </a:rPr>
              <a:t>，</a:t>
            </a:r>
            <a:r>
              <a:rPr lang="en-US" altLang="zh-CN" sz="1400" b="1" dirty="0" smtClean="0">
                <a:latin typeface="微软雅黑" panose="020B0503020204020204" pitchFamily="34" charset="-122"/>
                <a:ea typeface="微软雅黑" panose="020B0503020204020204" pitchFamily="34" charset="-122"/>
                <a:sym typeface="+mn-ea"/>
              </a:rPr>
              <a:t>springboot)</a:t>
            </a:r>
          </a:p>
          <a:p>
            <a:pPr fontAlgn="ctr">
              <a:spcAft>
                <a:spcPts val="500"/>
              </a:spcAft>
              <a:defRPr/>
            </a:pPr>
            <a:r>
              <a:rPr lang="en-US" altLang="zh-CN" sz="1400" b="1" dirty="0">
                <a:latin typeface="微软雅黑" panose="020B0503020204020204" pitchFamily="34" charset="-122"/>
                <a:ea typeface="微软雅黑" panose="020B0503020204020204" pitchFamily="34" charset="-122"/>
                <a:sym typeface="+mn-ea"/>
              </a:rPr>
              <a:t> </a:t>
            </a:r>
            <a:r>
              <a:rPr lang="en-US" altLang="zh-CN" sz="1400" b="1" dirty="0" smtClean="0">
                <a:latin typeface="微软雅黑" panose="020B0503020204020204" pitchFamily="34" charset="-122"/>
                <a:ea typeface="微软雅黑" panose="020B0503020204020204" pitchFamily="34" charset="-122"/>
                <a:sym typeface="+mn-ea"/>
              </a:rPr>
              <a:t>             </a:t>
            </a:r>
            <a:r>
              <a:rPr lang="zh-CN" altLang="en-US" sz="1400" dirty="0" smtClean="0">
                <a:latin typeface="微软雅黑" panose="020B0503020204020204" pitchFamily="34" charset="-122"/>
                <a:ea typeface="微软雅黑" panose="020B0503020204020204" pitchFamily="34" charset="-122"/>
                <a:sym typeface="+mn-ea"/>
              </a:rPr>
              <a:t>定时任务处理广告的到期上下架</a:t>
            </a:r>
            <a:endParaRPr lang="en-US" altLang="zh-CN" sz="1400" dirty="0" smtClean="0">
              <a:latin typeface="微软雅黑" panose="020B0503020204020204" pitchFamily="34" charset="-122"/>
              <a:ea typeface="微软雅黑" panose="020B0503020204020204" pitchFamily="34" charset="-122"/>
              <a:sym typeface="+mn-ea"/>
            </a:endParaRPr>
          </a:p>
          <a:p>
            <a:pPr fontAlgn="ctr">
              <a:spcAft>
                <a:spcPts val="500"/>
              </a:spcAft>
              <a:defRPr/>
            </a:pPr>
            <a:r>
              <a:rPr lang="en-US" altLang="zh-CN" sz="1400" b="1" dirty="0">
                <a:latin typeface="微软雅黑" panose="020B0503020204020204" pitchFamily="34" charset="-122"/>
                <a:ea typeface="微软雅黑" panose="020B0503020204020204" pitchFamily="34" charset="-122"/>
                <a:sym typeface="+mn-ea"/>
              </a:rPr>
              <a:t> </a:t>
            </a:r>
            <a:r>
              <a:rPr lang="en-US" altLang="zh-CN" sz="1400" b="1" dirty="0" smtClean="0">
                <a:latin typeface="微软雅黑" panose="020B0503020204020204" pitchFamily="34" charset="-122"/>
                <a:ea typeface="微软雅黑" panose="020B0503020204020204" pitchFamily="34" charset="-122"/>
                <a:sym typeface="+mn-ea"/>
              </a:rPr>
              <a:t>        </a:t>
            </a:r>
          </a:p>
        </p:txBody>
      </p:sp>
      <p:sp>
        <p:nvSpPr>
          <p:cNvPr id="6" name="Rectangle 7"/>
          <p:cNvSpPr>
            <a:spLocks noChangeArrowheads="1"/>
          </p:cNvSpPr>
          <p:nvPr/>
        </p:nvSpPr>
        <p:spPr bwMode="auto">
          <a:xfrm>
            <a:off x="739588" y="929640"/>
            <a:ext cx="2151530" cy="357505"/>
          </a:xfrm>
          <a:prstGeom prst="rect">
            <a:avLst/>
          </a:prstGeom>
          <a:ln/>
        </p:spPr>
        <p:style>
          <a:lnRef idx="1">
            <a:schemeClr val="accent5"/>
          </a:lnRef>
          <a:fillRef idx="2">
            <a:schemeClr val="accent5"/>
          </a:fillRef>
          <a:effectRef idx="1">
            <a:schemeClr val="accent5"/>
          </a:effectRef>
          <a:fontRef idx="minor">
            <a:schemeClr val="dk1"/>
          </a:fontRef>
        </p:style>
        <p:txBody>
          <a:bodyPr wrap="square" lIns="54000" tIns="108000" rIns="54000" bIns="108000" anchor="ctr"/>
          <a:lstStyle/>
          <a:p>
            <a:pPr>
              <a:spcBef>
                <a:spcPct val="0"/>
              </a:spcBef>
              <a:buClr>
                <a:srgbClr val="FF6600"/>
              </a:buClr>
              <a:buSzPct val="65000"/>
              <a:buFont typeface="Wingdings" panose="05000000000000000000" pitchFamily="2" charset="2"/>
              <a:buNone/>
            </a:pPr>
            <a:r>
              <a:rPr lang="zh-CN" altLang="en-US" sz="1600" b="1" dirty="0">
                <a:solidFill>
                  <a:srgbClr val="C00000"/>
                </a:solidFill>
                <a:latin typeface="微软雅黑" panose="020B0503020204020204" pitchFamily="34" charset="-122"/>
                <a:ea typeface="微软雅黑" panose="020B0503020204020204" pitchFamily="34" charset="-122"/>
              </a:rPr>
              <a:t>服务</a:t>
            </a:r>
            <a:r>
              <a:rPr lang="zh-CN" altLang="en-US" sz="1600" b="1" dirty="0" smtClean="0">
                <a:solidFill>
                  <a:srgbClr val="C00000"/>
                </a:solidFill>
                <a:latin typeface="微软雅黑" panose="020B0503020204020204" pitchFamily="34" charset="-122"/>
                <a:ea typeface="微软雅黑" panose="020B0503020204020204" pitchFamily="34" charset="-122"/>
              </a:rPr>
              <a:t>号管理功能描述</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70327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57e4e1d4-7846-47b3-bc14-ed06a970e837}"/>
</p:tagLst>
</file>

<file path=ppt/tags/tag10.xml><?xml version="1.0" encoding="utf-8"?>
<p:tagLst xmlns:a="http://schemas.openxmlformats.org/drawingml/2006/main" xmlns:r="http://schemas.openxmlformats.org/officeDocument/2006/relationships" xmlns:p="http://schemas.openxmlformats.org/presentationml/2006/main">
  <p:tag name="PA" val="v5.0.5"/>
</p:tagLst>
</file>

<file path=ppt/tags/tag11.xml><?xml version="1.0" encoding="utf-8"?>
<p:tagLst xmlns:a="http://schemas.openxmlformats.org/drawingml/2006/main" xmlns:r="http://schemas.openxmlformats.org/officeDocument/2006/relationships" xmlns:p="http://schemas.openxmlformats.org/presentationml/2006/main">
  <p:tag name="PA" val="v5.0.5"/>
</p:tagLst>
</file>

<file path=ppt/tags/tag12.xml><?xml version="1.0" encoding="utf-8"?>
<p:tagLst xmlns:a="http://schemas.openxmlformats.org/drawingml/2006/main" xmlns:r="http://schemas.openxmlformats.org/officeDocument/2006/relationships" xmlns:p="http://schemas.openxmlformats.org/presentationml/2006/main">
  <p:tag name="PA" val="v5.0.5"/>
</p:tagLst>
</file>

<file path=ppt/tags/tag13.xml><?xml version="1.0" encoding="utf-8"?>
<p:tagLst xmlns:a="http://schemas.openxmlformats.org/drawingml/2006/main" xmlns:r="http://schemas.openxmlformats.org/officeDocument/2006/relationships" xmlns:p="http://schemas.openxmlformats.org/presentationml/2006/main">
  <p:tag name="PA" val="v5.0.5"/>
</p:tagLst>
</file>

<file path=ppt/tags/tag14.xml><?xml version="1.0" encoding="utf-8"?>
<p:tagLst xmlns:a="http://schemas.openxmlformats.org/drawingml/2006/main" xmlns:r="http://schemas.openxmlformats.org/officeDocument/2006/relationships" xmlns:p="http://schemas.openxmlformats.org/presentationml/2006/main">
  <p:tag name="PA" val="v5.0.5"/>
</p:tagLst>
</file>

<file path=ppt/tags/tag15.xml><?xml version="1.0" encoding="utf-8"?>
<p:tagLst xmlns:a="http://schemas.openxmlformats.org/drawingml/2006/main" xmlns:r="http://schemas.openxmlformats.org/officeDocument/2006/relationships" xmlns:p="http://schemas.openxmlformats.org/presentationml/2006/main">
  <p:tag name="PA" val="v5.0.5"/>
</p:tagLst>
</file>

<file path=ppt/tags/tag16.xml><?xml version="1.0" encoding="utf-8"?>
<p:tagLst xmlns:a="http://schemas.openxmlformats.org/drawingml/2006/main" xmlns:r="http://schemas.openxmlformats.org/officeDocument/2006/relationships" xmlns:p="http://schemas.openxmlformats.org/presentationml/2006/main">
  <p:tag name="PA" val="v5.0.5"/>
</p:tagLst>
</file>

<file path=ppt/tags/tag17.xml><?xml version="1.0" encoding="utf-8"?>
<p:tagLst xmlns:a="http://schemas.openxmlformats.org/drawingml/2006/main" xmlns:r="http://schemas.openxmlformats.org/officeDocument/2006/relationships" xmlns:p="http://schemas.openxmlformats.org/presentationml/2006/main">
  <p:tag name="PA" val="v5.0.5"/>
</p:tagLst>
</file>

<file path=ppt/tags/tag18.xml><?xml version="1.0" encoding="utf-8"?>
<p:tagLst xmlns:a="http://schemas.openxmlformats.org/drawingml/2006/main" xmlns:r="http://schemas.openxmlformats.org/officeDocument/2006/relationships" xmlns:p="http://schemas.openxmlformats.org/presentationml/2006/main">
  <p:tag name="PA" val="v5.0.5"/>
</p:tagLst>
</file>

<file path=ppt/tags/tag19.xml><?xml version="1.0" encoding="utf-8"?>
<p:tagLst xmlns:a="http://schemas.openxmlformats.org/drawingml/2006/main" xmlns:r="http://schemas.openxmlformats.org/officeDocument/2006/relationships" xmlns:p="http://schemas.openxmlformats.org/presentationml/2006/main">
  <p:tag name="PA" val="v5.0.5"/>
</p:tagLst>
</file>

<file path=ppt/tags/tag2.xml><?xml version="1.0" encoding="utf-8"?>
<p:tagLst xmlns:a="http://schemas.openxmlformats.org/drawingml/2006/main" xmlns:r="http://schemas.openxmlformats.org/officeDocument/2006/relationships" xmlns:p="http://schemas.openxmlformats.org/presentationml/2006/main">
  <p:tag name="PA" val="v5.0.5"/>
</p:tagLst>
</file>

<file path=ppt/tags/tag20.xml><?xml version="1.0" encoding="utf-8"?>
<p:tagLst xmlns:a="http://schemas.openxmlformats.org/drawingml/2006/main" xmlns:r="http://schemas.openxmlformats.org/officeDocument/2006/relationships" xmlns:p="http://schemas.openxmlformats.org/presentationml/2006/main">
  <p:tag name="PA" val="v5.0.5"/>
</p:tagLst>
</file>

<file path=ppt/tags/tag21.xml><?xml version="1.0" encoding="utf-8"?>
<p:tagLst xmlns:a="http://schemas.openxmlformats.org/drawingml/2006/main" xmlns:r="http://schemas.openxmlformats.org/officeDocument/2006/relationships" xmlns:p="http://schemas.openxmlformats.org/presentationml/2006/main">
  <p:tag name="PA" val="v5.0.5"/>
</p:tagLst>
</file>

<file path=ppt/tags/tag22.xml><?xml version="1.0" encoding="utf-8"?>
<p:tagLst xmlns:a="http://schemas.openxmlformats.org/drawingml/2006/main" xmlns:r="http://schemas.openxmlformats.org/officeDocument/2006/relationships" xmlns:p="http://schemas.openxmlformats.org/presentationml/2006/main">
  <p:tag name="PA" val="v5.0.5"/>
</p:tagLst>
</file>

<file path=ppt/tags/tag23.xml><?xml version="1.0" encoding="utf-8"?>
<p:tagLst xmlns:a="http://schemas.openxmlformats.org/drawingml/2006/main" xmlns:r="http://schemas.openxmlformats.org/officeDocument/2006/relationships" xmlns:p="http://schemas.openxmlformats.org/presentationml/2006/main">
  <p:tag name="PA" val="v5.0.5"/>
</p:tagLst>
</file>

<file path=ppt/tags/tag24.xml><?xml version="1.0" encoding="utf-8"?>
<p:tagLst xmlns:a="http://schemas.openxmlformats.org/drawingml/2006/main" xmlns:r="http://schemas.openxmlformats.org/officeDocument/2006/relationships" xmlns:p="http://schemas.openxmlformats.org/presentationml/2006/main">
  <p:tag name="PA" val="v5.0.5"/>
</p:tagLst>
</file>

<file path=ppt/tags/tag25.xml><?xml version="1.0" encoding="utf-8"?>
<p:tagLst xmlns:a="http://schemas.openxmlformats.org/drawingml/2006/main" xmlns:r="http://schemas.openxmlformats.org/officeDocument/2006/relationships" xmlns:p="http://schemas.openxmlformats.org/presentationml/2006/main">
  <p:tag name="PA" val="v5.0.5"/>
</p:tagLst>
</file>

<file path=ppt/tags/tag26.xml><?xml version="1.0" encoding="utf-8"?>
<p:tagLst xmlns:a="http://schemas.openxmlformats.org/drawingml/2006/main" xmlns:r="http://schemas.openxmlformats.org/officeDocument/2006/relationships" xmlns:p="http://schemas.openxmlformats.org/presentationml/2006/main">
  <p:tag name="PA" val="v5.0.5"/>
</p:tagLst>
</file>

<file path=ppt/tags/tag27.xml><?xml version="1.0" encoding="utf-8"?>
<p:tagLst xmlns:a="http://schemas.openxmlformats.org/drawingml/2006/main" xmlns:r="http://schemas.openxmlformats.org/officeDocument/2006/relationships" xmlns:p="http://schemas.openxmlformats.org/presentationml/2006/main">
  <p:tag name="PA" val="v5.0.5"/>
</p:tagLst>
</file>

<file path=ppt/tags/tag28.xml><?xml version="1.0" encoding="utf-8"?>
<p:tagLst xmlns:a="http://schemas.openxmlformats.org/drawingml/2006/main" xmlns:r="http://schemas.openxmlformats.org/officeDocument/2006/relationships" xmlns:p="http://schemas.openxmlformats.org/presentationml/2006/main">
  <p:tag name="PA" val="v5.0.5"/>
</p:tagLst>
</file>

<file path=ppt/tags/tag29.xml><?xml version="1.0" encoding="utf-8"?>
<p:tagLst xmlns:a="http://schemas.openxmlformats.org/drawingml/2006/main" xmlns:r="http://schemas.openxmlformats.org/officeDocument/2006/relationships" xmlns:p="http://schemas.openxmlformats.org/presentationml/2006/main">
  <p:tag name="PA" val="v5.0.5"/>
</p:tagLst>
</file>

<file path=ppt/tags/tag3.xml><?xml version="1.0" encoding="utf-8"?>
<p:tagLst xmlns:a="http://schemas.openxmlformats.org/drawingml/2006/main" xmlns:r="http://schemas.openxmlformats.org/officeDocument/2006/relationships" xmlns:p="http://schemas.openxmlformats.org/presentationml/2006/main">
  <p:tag name="PA" val="v5.0.5"/>
</p:tagLst>
</file>

<file path=ppt/tags/tag30.xml><?xml version="1.0" encoding="utf-8"?>
<p:tagLst xmlns:a="http://schemas.openxmlformats.org/drawingml/2006/main" xmlns:r="http://schemas.openxmlformats.org/officeDocument/2006/relationships" xmlns:p="http://schemas.openxmlformats.org/presentationml/2006/main">
  <p:tag name="PA" val="v5.0.5"/>
</p:tagLst>
</file>

<file path=ppt/tags/tag31.xml><?xml version="1.0" encoding="utf-8"?>
<p:tagLst xmlns:a="http://schemas.openxmlformats.org/drawingml/2006/main" xmlns:r="http://schemas.openxmlformats.org/officeDocument/2006/relationships" xmlns:p="http://schemas.openxmlformats.org/presentationml/2006/main">
  <p:tag name="PA" val="v5.0.5"/>
</p:tagLst>
</file>

<file path=ppt/tags/tag32.xml><?xml version="1.0" encoding="utf-8"?>
<p:tagLst xmlns:a="http://schemas.openxmlformats.org/drawingml/2006/main" xmlns:r="http://schemas.openxmlformats.org/officeDocument/2006/relationships" xmlns:p="http://schemas.openxmlformats.org/presentationml/2006/main">
  <p:tag name="PA" val="v5.0.5"/>
</p:tagLst>
</file>

<file path=ppt/tags/tag33.xml><?xml version="1.0" encoding="utf-8"?>
<p:tagLst xmlns:a="http://schemas.openxmlformats.org/drawingml/2006/main" xmlns:r="http://schemas.openxmlformats.org/officeDocument/2006/relationships" xmlns:p="http://schemas.openxmlformats.org/presentationml/2006/main">
  <p:tag name="PA" val="v5.0.5"/>
</p:tagLst>
</file>

<file path=ppt/tags/tag34.xml><?xml version="1.0" encoding="utf-8"?>
<p:tagLst xmlns:a="http://schemas.openxmlformats.org/drawingml/2006/main" xmlns:r="http://schemas.openxmlformats.org/officeDocument/2006/relationships" xmlns:p="http://schemas.openxmlformats.org/presentationml/2006/main">
  <p:tag name="PA" val="v5.0.5"/>
</p:tagLst>
</file>

<file path=ppt/tags/tag35.xml><?xml version="1.0" encoding="utf-8"?>
<p:tagLst xmlns:a="http://schemas.openxmlformats.org/drawingml/2006/main" xmlns:r="http://schemas.openxmlformats.org/officeDocument/2006/relationships" xmlns:p="http://schemas.openxmlformats.org/presentationml/2006/main">
  <p:tag name="PA" val="v5.0.5"/>
</p:tagLst>
</file>

<file path=ppt/tags/tag36.xml><?xml version="1.0" encoding="utf-8"?>
<p:tagLst xmlns:a="http://schemas.openxmlformats.org/drawingml/2006/main" xmlns:r="http://schemas.openxmlformats.org/officeDocument/2006/relationships" xmlns:p="http://schemas.openxmlformats.org/presentationml/2006/main">
  <p:tag name="PA" val="v5.0.5"/>
</p:tagLst>
</file>

<file path=ppt/tags/tag37.xml><?xml version="1.0" encoding="utf-8"?>
<p:tagLst xmlns:a="http://schemas.openxmlformats.org/drawingml/2006/main" xmlns:r="http://schemas.openxmlformats.org/officeDocument/2006/relationships" xmlns:p="http://schemas.openxmlformats.org/presentationml/2006/main">
  <p:tag name="PA" val="v5.0.5"/>
</p:tagLst>
</file>

<file path=ppt/tags/tag38.xml><?xml version="1.0" encoding="utf-8"?>
<p:tagLst xmlns:a="http://schemas.openxmlformats.org/drawingml/2006/main" xmlns:r="http://schemas.openxmlformats.org/officeDocument/2006/relationships" xmlns:p="http://schemas.openxmlformats.org/presentationml/2006/main">
  <p:tag name="PA" val="v5.0.5"/>
</p:tagLst>
</file>

<file path=ppt/tags/tag39.xml><?xml version="1.0" encoding="utf-8"?>
<p:tagLst xmlns:a="http://schemas.openxmlformats.org/drawingml/2006/main" xmlns:r="http://schemas.openxmlformats.org/officeDocument/2006/relationships" xmlns:p="http://schemas.openxmlformats.org/presentationml/2006/main">
  <p:tag name="PA" val="v5.0.5"/>
</p:tagLst>
</file>

<file path=ppt/tags/tag4.xml><?xml version="1.0" encoding="utf-8"?>
<p:tagLst xmlns:a="http://schemas.openxmlformats.org/drawingml/2006/main" xmlns:r="http://schemas.openxmlformats.org/officeDocument/2006/relationships" xmlns:p="http://schemas.openxmlformats.org/presentationml/2006/main">
  <p:tag name="PA" val="v5.0.5"/>
</p:tagLst>
</file>

<file path=ppt/tags/tag40.xml><?xml version="1.0" encoding="utf-8"?>
<p:tagLst xmlns:a="http://schemas.openxmlformats.org/drawingml/2006/main" xmlns:r="http://schemas.openxmlformats.org/officeDocument/2006/relationships" xmlns:p="http://schemas.openxmlformats.org/presentationml/2006/main">
  <p:tag name="PA" val="v5.0.5"/>
</p:tagLst>
</file>

<file path=ppt/tags/tag41.xml><?xml version="1.0" encoding="utf-8"?>
<p:tagLst xmlns:a="http://schemas.openxmlformats.org/drawingml/2006/main" xmlns:r="http://schemas.openxmlformats.org/officeDocument/2006/relationships" xmlns:p="http://schemas.openxmlformats.org/presentationml/2006/main">
  <p:tag name="PA" val="v5.0.5"/>
</p:tagLst>
</file>

<file path=ppt/tags/tag42.xml><?xml version="1.0" encoding="utf-8"?>
<p:tagLst xmlns:a="http://schemas.openxmlformats.org/drawingml/2006/main" xmlns:r="http://schemas.openxmlformats.org/officeDocument/2006/relationships" xmlns:p="http://schemas.openxmlformats.org/presentationml/2006/main">
  <p:tag name="PA" val="v5.0.5"/>
</p:tagLst>
</file>

<file path=ppt/tags/tag43.xml><?xml version="1.0" encoding="utf-8"?>
<p:tagLst xmlns:a="http://schemas.openxmlformats.org/drawingml/2006/main" xmlns:r="http://schemas.openxmlformats.org/officeDocument/2006/relationships" xmlns:p="http://schemas.openxmlformats.org/presentationml/2006/main">
  <p:tag name="PA" val="v5.0.5"/>
</p:tagLst>
</file>

<file path=ppt/tags/tag44.xml><?xml version="1.0" encoding="utf-8"?>
<p:tagLst xmlns:a="http://schemas.openxmlformats.org/drawingml/2006/main" xmlns:r="http://schemas.openxmlformats.org/officeDocument/2006/relationships" xmlns:p="http://schemas.openxmlformats.org/presentationml/2006/main">
  <p:tag name="PA" val="v5.0.5"/>
</p:tagLst>
</file>

<file path=ppt/tags/tag45.xml><?xml version="1.0" encoding="utf-8"?>
<p:tagLst xmlns:a="http://schemas.openxmlformats.org/drawingml/2006/main" xmlns:r="http://schemas.openxmlformats.org/officeDocument/2006/relationships" xmlns:p="http://schemas.openxmlformats.org/presentationml/2006/main">
  <p:tag name="PA" val="v5.0.5"/>
</p:tagLst>
</file>

<file path=ppt/tags/tag5.xml><?xml version="1.0" encoding="utf-8"?>
<p:tagLst xmlns:a="http://schemas.openxmlformats.org/drawingml/2006/main" xmlns:r="http://schemas.openxmlformats.org/officeDocument/2006/relationships" xmlns:p="http://schemas.openxmlformats.org/presentationml/2006/main">
  <p:tag name="PA" val="v5.0.5"/>
</p:tagLst>
</file>

<file path=ppt/tags/tag6.xml><?xml version="1.0" encoding="utf-8"?>
<p:tagLst xmlns:a="http://schemas.openxmlformats.org/drawingml/2006/main" xmlns:r="http://schemas.openxmlformats.org/officeDocument/2006/relationships" xmlns:p="http://schemas.openxmlformats.org/presentationml/2006/main">
  <p:tag name="PA" val="v5.0.5"/>
</p:tagLst>
</file>

<file path=ppt/tags/tag7.xml><?xml version="1.0" encoding="utf-8"?>
<p:tagLst xmlns:a="http://schemas.openxmlformats.org/drawingml/2006/main" xmlns:r="http://schemas.openxmlformats.org/officeDocument/2006/relationships" xmlns:p="http://schemas.openxmlformats.org/presentationml/2006/main">
  <p:tag name="PA" val="v5.0.5"/>
</p:tagLst>
</file>

<file path=ppt/tags/tag8.xml><?xml version="1.0" encoding="utf-8"?>
<p:tagLst xmlns:a="http://schemas.openxmlformats.org/drawingml/2006/main" xmlns:r="http://schemas.openxmlformats.org/officeDocument/2006/relationships" xmlns:p="http://schemas.openxmlformats.org/presentationml/2006/main">
  <p:tag name="PA" val="v5.0.5"/>
</p:tagLst>
</file>

<file path=ppt/tags/tag9.xml><?xml version="1.0" encoding="utf-8"?>
<p:tagLst xmlns:a="http://schemas.openxmlformats.org/drawingml/2006/main" xmlns:r="http://schemas.openxmlformats.org/officeDocument/2006/relationships" xmlns:p="http://schemas.openxmlformats.org/presentationml/2006/main">
  <p:tag name="PA" val="v5.0.5"/>
</p:tagLst>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4472C4"/>
      </a:accent1>
      <a:accent2>
        <a:srgbClr val="ED7D31"/>
      </a:accent2>
      <a:accent3>
        <a:srgbClr val="FFFFFF"/>
      </a:accent3>
      <a:accent4>
        <a:srgbClr val="000000"/>
      </a:accent4>
      <a:accent5>
        <a:srgbClr val="B0BCDE"/>
      </a:accent5>
      <a:accent6>
        <a:srgbClr val="D7712B"/>
      </a:accent6>
      <a:hlink>
        <a:srgbClr val="0563C1"/>
      </a:hlink>
      <a:folHlink>
        <a:srgbClr val="954F72"/>
      </a:folHlink>
    </a:clrScheme>
    <a:fontScheme name="Office 主题​​">
      <a:majorFont>
        <a:latin typeface="等线 Light"/>
        <a:ea typeface="等线 Light"/>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4472C4"/>
        </a:accent1>
        <a:accent2>
          <a:srgbClr val="ED7D31"/>
        </a:accent2>
        <a:accent3>
          <a:srgbClr val="FFFFFF"/>
        </a:accent3>
        <a:accent4>
          <a:srgbClr val="000000"/>
        </a:accent4>
        <a:accent5>
          <a:srgbClr val="B0BCDE"/>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等线" panose="02010600030101010101" pitchFamily="2" charset="-122"/>
            <a:ea typeface="等线" panose="02010600030101010101" pitchFamily="2" charset="-122"/>
          </a:defRPr>
        </a:defPPr>
      </a:lst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1027</TotalTime>
  <Words>279</Words>
  <Application>Microsoft Office PowerPoint</Application>
  <PresentationFormat>自定义</PresentationFormat>
  <Paragraphs>93</Paragraphs>
  <Slides>11</Slides>
  <Notes>1</Notes>
  <HiddenSlides>0</HiddenSlides>
  <MMClips>0</MMClips>
  <ScaleCrop>false</ScaleCrop>
  <HeadingPairs>
    <vt:vector size="4" baseType="variant">
      <vt:variant>
        <vt:lpstr>主题</vt:lpstr>
      </vt:variant>
      <vt:variant>
        <vt:i4>2</vt:i4>
      </vt:variant>
      <vt:variant>
        <vt:lpstr>幻灯片标题</vt:lpstr>
      </vt:variant>
      <vt:variant>
        <vt:i4>11</vt:i4>
      </vt:variant>
    </vt:vector>
  </HeadingPairs>
  <TitlesOfParts>
    <vt:vector size="13" baseType="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征和控股</dc:title>
  <dc:subject>PPT定制</dc:subject>
  <dc:creator>陆长淼</dc:creator>
  <cp:keywords>PPT、视频、画册、网站等设计</cp:keywords>
  <cp:lastModifiedBy>yuhui</cp:lastModifiedBy>
  <cp:revision>1493</cp:revision>
  <cp:lastPrinted>2018-08-03T11:45:00Z</cp:lastPrinted>
  <dcterms:created xsi:type="dcterms:W3CDTF">2018-06-26T02:13:00Z</dcterms:created>
  <dcterms:modified xsi:type="dcterms:W3CDTF">2019-07-10T06:05:21Z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