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58" r:id="rId4"/>
    <p:sldId id="259" r:id="rId5"/>
    <p:sldId id="260" r:id="rId6"/>
    <p:sldId id="261" r:id="rId7"/>
    <p:sldId id="262" r:id="rId8"/>
    <p:sldId id="264" r:id="rId9"/>
    <p:sldId id="265" r:id="rId10"/>
  </p:sldIdLst>
  <p:sldSz cx="9144000" cy="6858000" type="screen4x3"/>
  <p:notesSz cx="6858000" cy="9144000"/>
  <p:custDataLst>
    <p:tags r:id="rId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953F0-A773-465C-B8F6-B473A1152BC4}" v="2" dt="2024-10-29T08:41:31.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6420" autoAdjust="0"/>
  </p:normalViewPr>
  <p:slideViewPr>
    <p:cSldViewPr>
      <p:cViewPr varScale="1">
        <p:scale>
          <a:sx n="66" d="100"/>
          <a:sy n="66" d="100"/>
        </p:scale>
        <p:origin x="133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a Koniki" userId="00d0196d-19d5-455b-8ae0-02bdc018b4e2" providerId="ADAL" clId="{F86953F0-A773-465C-B8F6-B473A1152BC4}"/>
    <pc:docChg chg="undo custSel addSld delSld modSld">
      <pc:chgData name="Anusha Koniki" userId="00d0196d-19d5-455b-8ae0-02bdc018b4e2" providerId="ADAL" clId="{F86953F0-A773-465C-B8F6-B473A1152BC4}" dt="2024-10-30T10:28:09.005" v="386" actId="20577"/>
      <pc:docMkLst>
        <pc:docMk/>
      </pc:docMkLst>
      <pc:sldChg chg="modSp">
        <pc:chgData name="Anusha Koniki" userId="00d0196d-19d5-455b-8ae0-02bdc018b4e2" providerId="ADAL" clId="{F86953F0-A773-465C-B8F6-B473A1152BC4}" dt="2024-10-29T08:41:31.716" v="2"/>
        <pc:sldMkLst>
          <pc:docMk/>
          <pc:sldMk cId="0" sldId="256"/>
        </pc:sldMkLst>
        <pc:spChg chg="mod">
          <ac:chgData name="Anusha Koniki" userId="00d0196d-19d5-455b-8ae0-02bdc018b4e2" providerId="ADAL" clId="{F86953F0-A773-465C-B8F6-B473A1152BC4}" dt="2024-10-29T08:41:31.716" v="2"/>
          <ac:spMkLst>
            <pc:docMk/>
            <pc:sldMk cId="0" sldId="256"/>
            <ac:spMk id="2" creationId="{00000000-0000-0000-0000-000000000000}"/>
          </ac:spMkLst>
        </pc:spChg>
        <pc:spChg chg="mod">
          <ac:chgData name="Anusha Koniki" userId="00d0196d-19d5-455b-8ae0-02bdc018b4e2" providerId="ADAL" clId="{F86953F0-A773-465C-B8F6-B473A1152BC4}" dt="2024-10-29T08:41:31.716" v="2"/>
          <ac:spMkLst>
            <pc:docMk/>
            <pc:sldMk cId="0" sldId="256"/>
            <ac:spMk id="3" creationId="{00000000-0000-0000-0000-000000000000}"/>
          </ac:spMkLst>
        </pc:spChg>
      </pc:sldChg>
      <pc:sldChg chg="delSp modSp mod delDesignElem">
        <pc:chgData name="Anusha Koniki" userId="00d0196d-19d5-455b-8ae0-02bdc018b4e2" providerId="ADAL" clId="{F86953F0-A773-465C-B8F6-B473A1152BC4}" dt="2024-10-30T10:19:24.295" v="372"/>
        <pc:sldMkLst>
          <pc:docMk/>
          <pc:sldMk cId="0" sldId="257"/>
        </pc:sldMkLst>
        <pc:spChg chg="mod">
          <ac:chgData name="Anusha Koniki" userId="00d0196d-19d5-455b-8ae0-02bdc018b4e2" providerId="ADAL" clId="{F86953F0-A773-465C-B8F6-B473A1152BC4}" dt="2024-10-30T10:19:24.295" v="372"/>
          <ac:spMkLst>
            <pc:docMk/>
            <pc:sldMk cId="0" sldId="257"/>
            <ac:spMk id="3" creationId="{00000000-0000-0000-0000-000000000000}"/>
          </ac:spMkLst>
        </pc:spChg>
        <pc:spChg chg="del">
          <ac:chgData name="Anusha Koniki" userId="00d0196d-19d5-455b-8ae0-02bdc018b4e2" providerId="ADAL" clId="{F86953F0-A773-465C-B8F6-B473A1152BC4}" dt="2024-10-29T08:41:29.711" v="1"/>
          <ac:spMkLst>
            <pc:docMk/>
            <pc:sldMk cId="0" sldId="257"/>
            <ac:spMk id="8" creationId="{E80B86A7-A1EC-475B-9166-88902B033A38}"/>
          </ac:spMkLst>
        </pc:spChg>
        <pc:spChg chg="del">
          <ac:chgData name="Anusha Koniki" userId="00d0196d-19d5-455b-8ae0-02bdc018b4e2" providerId="ADAL" clId="{F86953F0-A773-465C-B8F6-B473A1152BC4}" dt="2024-10-29T08:41:29.711" v="1"/>
          <ac:spMkLst>
            <pc:docMk/>
            <pc:sldMk cId="0" sldId="257"/>
            <ac:spMk id="10" creationId="{C2C29CB1-9F74-4879-A6AF-AEA67B6F1F4D}"/>
          </ac:spMkLst>
        </pc:spChg>
        <pc:spChg chg="del">
          <ac:chgData name="Anusha Koniki" userId="00d0196d-19d5-455b-8ae0-02bdc018b4e2" providerId="ADAL" clId="{F86953F0-A773-465C-B8F6-B473A1152BC4}" dt="2024-10-29T08:41:29.711" v="1"/>
          <ac:spMkLst>
            <pc:docMk/>
            <pc:sldMk cId="0" sldId="257"/>
            <ac:spMk id="12" creationId="{7E2C7115-5336-410C-AD71-0F0952A2E5A7}"/>
          </ac:spMkLst>
        </pc:spChg>
      </pc:sldChg>
      <pc:sldChg chg="modSp mod">
        <pc:chgData name="Anusha Koniki" userId="00d0196d-19d5-455b-8ae0-02bdc018b4e2" providerId="ADAL" clId="{F86953F0-A773-465C-B8F6-B473A1152BC4}" dt="2024-10-30T10:18:11.694" v="363" actId="20577"/>
        <pc:sldMkLst>
          <pc:docMk/>
          <pc:sldMk cId="4072836761" sldId="258"/>
        </pc:sldMkLst>
        <pc:spChg chg="mod">
          <ac:chgData name="Anusha Koniki" userId="00d0196d-19d5-455b-8ae0-02bdc018b4e2" providerId="ADAL" clId="{F86953F0-A773-465C-B8F6-B473A1152BC4}" dt="2024-10-29T08:54:41.233" v="83" actId="255"/>
          <ac:spMkLst>
            <pc:docMk/>
            <pc:sldMk cId="4072836761" sldId="258"/>
            <ac:spMk id="2" creationId="{42186197-2539-E86F-0CC2-22CFCE346383}"/>
          </ac:spMkLst>
        </pc:spChg>
        <pc:spChg chg="mod">
          <ac:chgData name="Anusha Koniki" userId="00d0196d-19d5-455b-8ae0-02bdc018b4e2" providerId="ADAL" clId="{F86953F0-A773-465C-B8F6-B473A1152BC4}" dt="2024-10-30T10:18:11.694" v="363" actId="20577"/>
          <ac:spMkLst>
            <pc:docMk/>
            <pc:sldMk cId="4072836761" sldId="258"/>
            <ac:spMk id="3" creationId="{9B5B18C6-0856-7C72-E5B0-4A3C8BE42F34}"/>
          </ac:spMkLst>
        </pc:spChg>
      </pc:sldChg>
      <pc:sldChg chg="modSp new mod">
        <pc:chgData name="Anusha Koniki" userId="00d0196d-19d5-455b-8ae0-02bdc018b4e2" providerId="ADAL" clId="{F86953F0-A773-465C-B8F6-B473A1152BC4}" dt="2024-10-30T06:45:22.477" v="317" actId="20577"/>
        <pc:sldMkLst>
          <pc:docMk/>
          <pc:sldMk cId="2935135509" sldId="259"/>
        </pc:sldMkLst>
        <pc:spChg chg="mod">
          <ac:chgData name="Anusha Koniki" userId="00d0196d-19d5-455b-8ae0-02bdc018b4e2" providerId="ADAL" clId="{F86953F0-A773-465C-B8F6-B473A1152BC4}" dt="2024-10-29T08:54:08.474" v="82" actId="255"/>
          <ac:spMkLst>
            <pc:docMk/>
            <pc:sldMk cId="2935135509" sldId="259"/>
            <ac:spMk id="2" creationId="{B6973734-478D-D731-A9C7-0580610F2D07}"/>
          </ac:spMkLst>
        </pc:spChg>
        <pc:spChg chg="mod">
          <ac:chgData name="Anusha Koniki" userId="00d0196d-19d5-455b-8ae0-02bdc018b4e2" providerId="ADAL" clId="{F86953F0-A773-465C-B8F6-B473A1152BC4}" dt="2024-10-30T06:45:22.477" v="317" actId="20577"/>
          <ac:spMkLst>
            <pc:docMk/>
            <pc:sldMk cId="2935135509" sldId="259"/>
            <ac:spMk id="3" creationId="{24835248-E5D1-6CEB-DEB0-1D2A096B78D9}"/>
          </ac:spMkLst>
        </pc:spChg>
      </pc:sldChg>
      <pc:sldChg chg="new del">
        <pc:chgData name="Anusha Koniki" userId="00d0196d-19d5-455b-8ae0-02bdc018b4e2" providerId="ADAL" clId="{F86953F0-A773-465C-B8F6-B473A1152BC4}" dt="2024-10-29T08:42:47.617" v="5" actId="2696"/>
        <pc:sldMkLst>
          <pc:docMk/>
          <pc:sldMk cId="3450465485" sldId="259"/>
        </pc:sldMkLst>
      </pc:sldChg>
      <pc:sldChg chg="add del">
        <pc:chgData name="Anusha Koniki" userId="00d0196d-19d5-455b-8ae0-02bdc018b4e2" providerId="ADAL" clId="{F86953F0-A773-465C-B8F6-B473A1152BC4}" dt="2024-10-29T08:42:51.898" v="6" actId="2696"/>
        <pc:sldMkLst>
          <pc:docMk/>
          <pc:sldMk cId="2310350876" sldId="260"/>
        </pc:sldMkLst>
      </pc:sldChg>
      <pc:sldChg chg="modSp new mod">
        <pc:chgData name="Anusha Koniki" userId="00d0196d-19d5-455b-8ae0-02bdc018b4e2" providerId="ADAL" clId="{F86953F0-A773-465C-B8F6-B473A1152BC4}" dt="2024-10-29T14:17:27.184" v="275" actId="20577"/>
        <pc:sldMkLst>
          <pc:docMk/>
          <pc:sldMk cId="3737928554" sldId="260"/>
        </pc:sldMkLst>
        <pc:spChg chg="mod">
          <ac:chgData name="Anusha Koniki" userId="00d0196d-19d5-455b-8ae0-02bdc018b4e2" providerId="ADAL" clId="{F86953F0-A773-465C-B8F6-B473A1152BC4}" dt="2024-10-29T08:55:52.113" v="87" actId="947"/>
          <ac:spMkLst>
            <pc:docMk/>
            <pc:sldMk cId="3737928554" sldId="260"/>
            <ac:spMk id="2" creationId="{1A44B97F-C356-87AD-9C50-D9BF42A5A203}"/>
          </ac:spMkLst>
        </pc:spChg>
        <pc:spChg chg="mod">
          <ac:chgData name="Anusha Koniki" userId="00d0196d-19d5-455b-8ae0-02bdc018b4e2" providerId="ADAL" clId="{F86953F0-A773-465C-B8F6-B473A1152BC4}" dt="2024-10-29T14:17:27.184" v="275" actId="20577"/>
          <ac:spMkLst>
            <pc:docMk/>
            <pc:sldMk cId="3737928554" sldId="260"/>
            <ac:spMk id="3" creationId="{5C231562-FE2B-E8E3-7116-A789F967156A}"/>
          </ac:spMkLst>
        </pc:spChg>
      </pc:sldChg>
      <pc:sldChg chg="modSp new mod">
        <pc:chgData name="Anusha Koniki" userId="00d0196d-19d5-455b-8ae0-02bdc018b4e2" providerId="ADAL" clId="{F86953F0-A773-465C-B8F6-B473A1152BC4}" dt="2024-10-30T05:44:11.388" v="309" actId="20577"/>
        <pc:sldMkLst>
          <pc:docMk/>
          <pc:sldMk cId="1489878269" sldId="261"/>
        </pc:sldMkLst>
        <pc:spChg chg="mod">
          <ac:chgData name="Anusha Koniki" userId="00d0196d-19d5-455b-8ae0-02bdc018b4e2" providerId="ADAL" clId="{F86953F0-A773-465C-B8F6-B473A1152BC4}" dt="2024-10-29T14:16:41.125" v="255" actId="20577"/>
          <ac:spMkLst>
            <pc:docMk/>
            <pc:sldMk cId="1489878269" sldId="261"/>
            <ac:spMk id="2" creationId="{28BD0BE3-D366-6A53-A186-03F70E95BA56}"/>
          </ac:spMkLst>
        </pc:spChg>
        <pc:spChg chg="mod">
          <ac:chgData name="Anusha Koniki" userId="00d0196d-19d5-455b-8ae0-02bdc018b4e2" providerId="ADAL" clId="{F86953F0-A773-465C-B8F6-B473A1152BC4}" dt="2024-10-30T05:44:11.388" v="309" actId="20577"/>
          <ac:spMkLst>
            <pc:docMk/>
            <pc:sldMk cId="1489878269" sldId="261"/>
            <ac:spMk id="3" creationId="{273CEF95-3084-C382-3AC7-E7BA4AD466E6}"/>
          </ac:spMkLst>
        </pc:spChg>
      </pc:sldChg>
      <pc:sldChg chg="modSp new mod">
        <pc:chgData name="Anusha Koniki" userId="00d0196d-19d5-455b-8ae0-02bdc018b4e2" providerId="ADAL" clId="{F86953F0-A773-465C-B8F6-B473A1152BC4}" dt="2024-10-30T10:18:36.994" v="368" actId="14100"/>
        <pc:sldMkLst>
          <pc:docMk/>
          <pc:sldMk cId="2847868846" sldId="262"/>
        </pc:sldMkLst>
        <pc:spChg chg="mod">
          <ac:chgData name="Anusha Koniki" userId="00d0196d-19d5-455b-8ae0-02bdc018b4e2" providerId="ADAL" clId="{F86953F0-A773-465C-B8F6-B473A1152BC4}" dt="2024-10-30T10:18:28.232" v="367" actId="20577"/>
          <ac:spMkLst>
            <pc:docMk/>
            <pc:sldMk cId="2847868846" sldId="262"/>
            <ac:spMk id="2" creationId="{EE258304-84A8-BB9A-BB7B-AB0691D33687}"/>
          </ac:spMkLst>
        </pc:spChg>
        <pc:spChg chg="mod">
          <ac:chgData name="Anusha Koniki" userId="00d0196d-19d5-455b-8ae0-02bdc018b4e2" providerId="ADAL" clId="{F86953F0-A773-465C-B8F6-B473A1152BC4}" dt="2024-10-30T10:18:36.994" v="368" actId="14100"/>
          <ac:spMkLst>
            <pc:docMk/>
            <pc:sldMk cId="2847868846" sldId="262"/>
            <ac:spMk id="3" creationId="{98EE895A-B4E9-0F59-BBE8-EFFA53A9277B}"/>
          </ac:spMkLst>
        </pc:spChg>
      </pc:sldChg>
      <pc:sldChg chg="modSp new del mod">
        <pc:chgData name="Anusha Koniki" userId="00d0196d-19d5-455b-8ae0-02bdc018b4e2" providerId="ADAL" clId="{F86953F0-A773-465C-B8F6-B473A1152BC4}" dt="2024-10-30T05:44:42.334" v="310" actId="2696"/>
        <pc:sldMkLst>
          <pc:docMk/>
          <pc:sldMk cId="2714356162" sldId="263"/>
        </pc:sldMkLst>
        <pc:spChg chg="mod">
          <ac:chgData name="Anusha Koniki" userId="00d0196d-19d5-455b-8ae0-02bdc018b4e2" providerId="ADAL" clId="{F86953F0-A773-465C-B8F6-B473A1152BC4}" dt="2024-10-29T08:57:44.659" v="97" actId="947"/>
          <ac:spMkLst>
            <pc:docMk/>
            <pc:sldMk cId="2714356162" sldId="263"/>
            <ac:spMk id="2" creationId="{DFD12EB5-40B9-AF35-A109-B1822FB08DAE}"/>
          </ac:spMkLst>
        </pc:spChg>
        <pc:spChg chg="mod">
          <ac:chgData name="Anusha Koniki" userId="00d0196d-19d5-455b-8ae0-02bdc018b4e2" providerId="ADAL" clId="{F86953F0-A773-465C-B8F6-B473A1152BC4}" dt="2024-10-29T08:57:51.015" v="98" actId="14100"/>
          <ac:spMkLst>
            <pc:docMk/>
            <pc:sldMk cId="2714356162" sldId="263"/>
            <ac:spMk id="3" creationId="{E773EE41-D6E3-D0F6-9A7E-C646B8FD2462}"/>
          </ac:spMkLst>
        </pc:spChg>
      </pc:sldChg>
      <pc:sldChg chg="modSp new mod">
        <pc:chgData name="Anusha Koniki" userId="00d0196d-19d5-455b-8ae0-02bdc018b4e2" providerId="ADAL" clId="{F86953F0-A773-465C-B8F6-B473A1152BC4}" dt="2024-10-30T10:28:09.005" v="386" actId="20577"/>
        <pc:sldMkLst>
          <pc:docMk/>
          <pc:sldMk cId="1065270455" sldId="264"/>
        </pc:sldMkLst>
        <pc:spChg chg="mod">
          <ac:chgData name="Anusha Koniki" userId="00d0196d-19d5-455b-8ae0-02bdc018b4e2" providerId="ADAL" clId="{F86953F0-A773-465C-B8F6-B473A1152BC4}" dt="2024-10-29T09:03:12.245" v="205" actId="20577"/>
          <ac:spMkLst>
            <pc:docMk/>
            <pc:sldMk cId="1065270455" sldId="264"/>
            <ac:spMk id="2" creationId="{6FE81A05-7202-C1D0-0165-7E4B6EE94092}"/>
          </ac:spMkLst>
        </pc:spChg>
        <pc:spChg chg="mod">
          <ac:chgData name="Anusha Koniki" userId="00d0196d-19d5-455b-8ae0-02bdc018b4e2" providerId="ADAL" clId="{F86953F0-A773-465C-B8F6-B473A1152BC4}" dt="2024-10-30T10:28:09.005" v="386" actId="20577"/>
          <ac:spMkLst>
            <pc:docMk/>
            <pc:sldMk cId="1065270455" sldId="264"/>
            <ac:spMk id="3" creationId="{108689A2-9CA4-91B2-ADC8-F9FAB54F07EF}"/>
          </ac:spMkLst>
        </pc:spChg>
      </pc:sldChg>
      <pc:sldChg chg="modSp new mod">
        <pc:chgData name="Anusha Koniki" userId="00d0196d-19d5-455b-8ae0-02bdc018b4e2" providerId="ADAL" clId="{F86953F0-A773-465C-B8F6-B473A1152BC4}" dt="2024-10-29T09:00:21.777" v="192" actId="20577"/>
        <pc:sldMkLst>
          <pc:docMk/>
          <pc:sldMk cId="2027954733" sldId="265"/>
        </pc:sldMkLst>
        <pc:spChg chg="mod">
          <ac:chgData name="Anusha Koniki" userId="00d0196d-19d5-455b-8ae0-02bdc018b4e2" providerId="ADAL" clId="{F86953F0-A773-465C-B8F6-B473A1152BC4}" dt="2024-10-29T08:47:46.482" v="65"/>
          <ac:spMkLst>
            <pc:docMk/>
            <pc:sldMk cId="2027954733" sldId="265"/>
            <ac:spMk id="2" creationId="{012E04AD-FDFE-DDB7-FA73-EC95B711924A}"/>
          </ac:spMkLst>
        </pc:spChg>
        <pc:spChg chg="mod">
          <ac:chgData name="Anusha Koniki" userId="00d0196d-19d5-455b-8ae0-02bdc018b4e2" providerId="ADAL" clId="{F86953F0-A773-465C-B8F6-B473A1152BC4}" dt="2024-10-29T09:00:21.777" v="192" actId="20577"/>
          <ac:spMkLst>
            <pc:docMk/>
            <pc:sldMk cId="2027954733" sldId="265"/>
            <ac:spMk id="3" creationId="{424CB394-2929-AECF-2733-ADF617D07C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1B3FE-9A80-4E78-9F8B-A54F0178C915}" type="datetimeFigureOut">
              <a:rPr lang="en-IN" smtClean="0"/>
              <a:t>30-10-2024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245E4-5BAE-464A-B15D-029F595E14DC}" type="slidenum">
              <a:rPr lang="en-IN" smtClean="0"/>
              <a:t>‹#›</a:t>
            </a:fld>
            <a:endParaRPr lang="en-IN"/>
          </a:p>
        </p:txBody>
      </p:sp>
    </p:spTree>
    <p:extLst>
      <p:ext uri="{BB962C8B-B14F-4D97-AF65-F5344CB8AC3E}">
        <p14:creationId xmlns:p14="http://schemas.microsoft.com/office/powerpoint/2010/main" val="1982999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3245E4-5BAE-464A-B15D-029F595E14DC}" type="slidenum">
              <a:rPr lang="en-IN" smtClean="0"/>
              <a:t>3</a:t>
            </a:fld>
            <a:endParaRPr lang="en-IN"/>
          </a:p>
        </p:txBody>
      </p:sp>
    </p:spTree>
    <p:extLst>
      <p:ext uri="{BB962C8B-B14F-4D97-AF65-F5344CB8AC3E}">
        <p14:creationId xmlns:p14="http://schemas.microsoft.com/office/powerpoint/2010/main" val="2439334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3F0BFC-2C88-4AAF-B42F-33B416312C7A}"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60777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175857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3497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1549979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2065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87181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F0BFC-2C88-4AAF-B42F-33B416312C7A}"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31758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F0BFC-2C88-4AAF-B42F-33B416312C7A}"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70114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F0BFC-2C88-4AAF-B42F-33B416312C7A}"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123932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F0BFC-2C88-4AAF-B42F-33B416312C7A}"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50797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F0BFC-2C88-4AAF-B42F-33B416312C7A}"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275227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F0BFC-2C88-4AAF-B42F-33B416312C7A}" type="datetimeFigureOut">
              <a:rPr lang="en-US" smtClean="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53736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F0BFC-2C88-4AAF-B42F-33B416312C7A}" type="datetimeFigureOut">
              <a:rPr lang="en-US" smtClean="0"/>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07997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F0BFC-2C88-4AAF-B42F-33B416312C7A}" type="datetimeFigureOut">
              <a:rPr lang="en-US" smtClean="0"/>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20431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3F0BFC-2C88-4AAF-B42F-33B416312C7A}"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318980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F0BFC-2C88-4AAF-B42F-33B416312C7A}"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B1B62-A5F7-43C1-BF55-5D6EB0E052F4}" type="slidenum">
              <a:rPr lang="en-US" smtClean="0"/>
              <a:t>‹#›</a:t>
            </a:fld>
            <a:endParaRPr lang="en-US"/>
          </a:p>
        </p:txBody>
      </p:sp>
    </p:spTree>
    <p:extLst>
      <p:ext uri="{BB962C8B-B14F-4D97-AF65-F5344CB8AC3E}">
        <p14:creationId xmlns:p14="http://schemas.microsoft.com/office/powerpoint/2010/main" val="427245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3F0BFC-2C88-4AAF-B42F-33B416312C7A}" type="datetimeFigureOut">
              <a:rPr lang="en-US" smtClean="0"/>
              <a:t>10/30/2024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6FB1B62-A5F7-43C1-BF55-5D6EB0E052F4}" type="slidenum">
              <a:rPr lang="en-US" smtClean="0"/>
              <a:t>‹#›</a:t>
            </a:fld>
            <a:endParaRPr lang="en-US"/>
          </a:p>
        </p:txBody>
      </p:sp>
    </p:spTree>
    <p:extLst>
      <p:ext uri="{BB962C8B-B14F-4D97-AF65-F5344CB8AC3E}">
        <p14:creationId xmlns:p14="http://schemas.microsoft.com/office/powerpoint/2010/main" val="11735616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ACA KT</a:t>
            </a:r>
          </a:p>
        </p:txBody>
      </p:sp>
      <p:sp>
        <p:nvSpPr>
          <p:cNvPr id="3" name="Subtitle 2"/>
          <p:cNvSpPr>
            <a:spLocks noGrp="1"/>
          </p:cNvSpPr>
          <p:nvPr>
            <p:ph type="subTitle" idx="1"/>
          </p:nvPr>
        </p:nvSpPr>
        <p:spPr/>
        <p:txBody>
          <a:bodyPr/>
          <a:lstStyle/>
          <a:p>
            <a:r>
              <a:rPr lang="en-US" baseline="0" dirty="0"/>
              <a:t>Automated coverage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0126" y="609600"/>
            <a:ext cx="6447501" cy="1320800"/>
          </a:xfrm>
        </p:spPr>
        <p:txBody>
          <a:bodyPr>
            <a:normAutofit/>
          </a:bodyPr>
          <a:lstStyle/>
          <a:p>
            <a:r>
              <a:rPr lang="en-US" dirty="0"/>
              <a:t>Business Objectives</a:t>
            </a:r>
          </a:p>
        </p:txBody>
      </p:sp>
      <p:sp>
        <p:nvSpPr>
          <p:cNvPr id="3" name="Content Placeholder 2"/>
          <p:cNvSpPr>
            <a:spLocks noGrp="1"/>
          </p:cNvSpPr>
          <p:nvPr>
            <p:ph idx="1"/>
          </p:nvPr>
        </p:nvSpPr>
        <p:spPr>
          <a:xfrm>
            <a:off x="1000126" y="1600201"/>
            <a:ext cx="6447501" cy="4441162"/>
          </a:xfrm>
        </p:spPr>
        <p:txBody>
          <a:bodyPr>
            <a:normAutofit/>
          </a:bodyPr>
          <a:lstStyle/>
          <a:p>
            <a:pPr>
              <a:lnSpc>
                <a:spcPct val="90000"/>
              </a:lnSpc>
              <a:spcAft>
                <a:spcPts val="800"/>
              </a:spcAft>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Automated Coverage Analysis which is used to generate coverages reports for the given Lat, Longs.</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800"/>
              </a:spcAft>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ACA application is used by Verizon internal users not for outside users.</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800"/>
              </a:spcAft>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Users who are planning to take Verizon n/w plan, they will contact to respective team. they will provide this estimated coverage reports to end users by Using ACA application.</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800"/>
              </a:spcAft>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this report displays what kinds of n/w coverage are available for this particular  Lat, Longs and it also displays over all how much percentage of the each and  every coverage is available for this particular  location.</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800"/>
              </a:spcAft>
            </a:pPr>
            <a:r>
              <a:rPr lang="en-US" sz="1500" kern="100" dirty="0">
                <a:effectLst/>
                <a:latin typeface="Aptos" panose="020B0004020202020204" pitchFamily="34" charset="0"/>
                <a:ea typeface="Aptos" panose="020B0004020202020204" pitchFamily="34" charset="0"/>
                <a:cs typeface="Times New Roman" panose="02020603050405020304" pitchFamily="18" charset="0"/>
              </a:rPr>
              <a:t>currently 11 n/w coverages are available in Verizon.</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6197-2539-E86F-0CC2-22CFCE346383}"/>
              </a:ext>
            </a:extLst>
          </p:cNvPr>
          <p:cNvSpPr>
            <a:spLocks noGrp="1"/>
          </p:cNvSpPr>
          <p:nvPr>
            <p:ph type="title"/>
          </p:nvPr>
        </p:nvSpPr>
        <p:spPr/>
        <p:txBody>
          <a:bodyPr>
            <a:normAutofit/>
          </a:bodyPr>
          <a:lstStyle/>
          <a:p>
            <a:r>
              <a:rPr lang="en-US" sz="2800" dirty="0">
                <a:effectLst/>
                <a:latin typeface="Aptos" panose="020B0004020202020204" pitchFamily="34" charset="0"/>
                <a:ea typeface="Aptos" panose="020B0004020202020204" pitchFamily="34" charset="0"/>
                <a:cs typeface="Times New Roman" panose="02020603050405020304" pitchFamily="18" charset="0"/>
              </a:rPr>
              <a:t>Functionality</a:t>
            </a:r>
            <a:endParaRPr lang="en-IN" sz="2800" dirty="0"/>
          </a:p>
        </p:txBody>
      </p:sp>
      <p:sp>
        <p:nvSpPr>
          <p:cNvPr id="3" name="Content Placeholder 2">
            <a:extLst>
              <a:ext uri="{FF2B5EF4-FFF2-40B4-BE49-F238E27FC236}">
                <a16:creationId xmlns:a16="http://schemas.microsoft.com/office/drawing/2014/main" id="{9B5B18C6-0856-7C72-E5B0-4A3C8BE42F34}"/>
              </a:ext>
            </a:extLst>
          </p:cNvPr>
          <p:cNvSpPr>
            <a:spLocks noGrp="1"/>
          </p:cNvSpPr>
          <p:nvPr>
            <p:ph idx="1"/>
          </p:nvPr>
        </p:nvSpPr>
        <p:spPr>
          <a:xfrm>
            <a:off x="609599" y="1524000"/>
            <a:ext cx="6347714" cy="4517363"/>
          </a:xfrm>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ACA have 4 tabs where each tab is different screen.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Coverage Analysis: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Aca User Guidance: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Authoritative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RSRP-SINR Coverage Analysis:-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7283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3734-478D-D731-A9C7-0580610F2D07}"/>
              </a:ext>
            </a:extLst>
          </p:cNvPr>
          <p:cNvSpPr>
            <a:spLocks noGrp="1"/>
          </p:cNvSpPr>
          <p:nvPr>
            <p:ph type="title"/>
          </p:nvPr>
        </p:nvSpPr>
        <p:spPr/>
        <p:txBody>
          <a:bodyPr>
            <a:normAutofit/>
          </a:bodyPr>
          <a:lstStyle/>
          <a:p>
            <a:r>
              <a:rPr lang="en-US" sz="2800" dirty="0">
                <a:effectLst/>
                <a:latin typeface="Aptos" panose="020B0004020202020204" pitchFamily="34" charset="0"/>
                <a:ea typeface="Aptos" panose="020B0004020202020204" pitchFamily="34" charset="0"/>
                <a:cs typeface="Times New Roman" panose="02020603050405020304" pitchFamily="18" charset="0"/>
              </a:rPr>
              <a:t>Coverage Analysis</a:t>
            </a:r>
            <a:endParaRPr lang="en-IN" sz="2800" dirty="0"/>
          </a:p>
        </p:txBody>
      </p:sp>
      <p:sp>
        <p:nvSpPr>
          <p:cNvPr id="3" name="Content Placeholder 2">
            <a:extLst>
              <a:ext uri="{FF2B5EF4-FFF2-40B4-BE49-F238E27FC236}">
                <a16:creationId xmlns:a16="http://schemas.microsoft.com/office/drawing/2014/main" id="{24835248-E5D1-6CEB-DEB0-1D2A096B78D9}"/>
              </a:ext>
            </a:extLst>
          </p:cNvPr>
          <p:cNvSpPr>
            <a:spLocks noGrp="1"/>
          </p:cNvSpPr>
          <p:nvPr>
            <p:ph idx="1"/>
          </p:nvPr>
        </p:nvSpPr>
        <p:spPr>
          <a:xfrm>
            <a:off x="609599" y="1447800"/>
            <a:ext cx="6347714" cy="4593563"/>
          </a:xfrm>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Coverage Analysis screen have main functionality of ACA .in this screen user can upload Lat, long input file for which they want to get the coverages report. user can submit the input file addresses or zip code of the location instead of direct Lat, long values and internally application will read the Lat, long values for given address or zip code using LOCUS Api call.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3513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B97F-C356-87AD-9C50-D9BF42A5A203}"/>
              </a:ext>
            </a:extLst>
          </p:cNvPr>
          <p:cNvSpPr>
            <a:spLocks noGrp="1"/>
          </p:cNvSpPr>
          <p:nvPr>
            <p:ph type="title"/>
          </p:nvPr>
        </p:nvSpPr>
        <p:spPr/>
        <p:txBody>
          <a:bodyPr>
            <a:normAutofit/>
          </a:bodyPr>
          <a:lstStyle/>
          <a:p>
            <a:r>
              <a:rPr lang="en-US" sz="2760" dirty="0">
                <a:effectLst/>
                <a:latin typeface="Aptos" panose="020B0004020202020204" pitchFamily="34" charset="0"/>
                <a:ea typeface="Aptos" panose="020B0004020202020204" pitchFamily="34" charset="0"/>
                <a:cs typeface="Times New Roman" panose="02020603050405020304" pitchFamily="18" charset="0"/>
              </a:rPr>
              <a:t>ACA User Guidance</a:t>
            </a:r>
            <a:endParaRPr lang="en-IN" sz="2760" dirty="0"/>
          </a:p>
        </p:txBody>
      </p:sp>
      <p:sp>
        <p:nvSpPr>
          <p:cNvPr id="3" name="Content Placeholder 2">
            <a:extLst>
              <a:ext uri="{FF2B5EF4-FFF2-40B4-BE49-F238E27FC236}">
                <a16:creationId xmlns:a16="http://schemas.microsoft.com/office/drawing/2014/main" id="{5C231562-FE2B-E8E3-7116-A789F967156A}"/>
              </a:ext>
            </a:extLst>
          </p:cNvPr>
          <p:cNvSpPr>
            <a:spLocks noGrp="1"/>
          </p:cNvSpPr>
          <p:nvPr>
            <p:ph idx="1"/>
          </p:nvPr>
        </p:nvSpPr>
        <p:spPr>
          <a:xfrm>
            <a:off x="609599" y="1447800"/>
            <a:ext cx="6347714" cy="4593563"/>
          </a:xfrm>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This tab contains ACA user guide pdf </a:t>
            </a:r>
            <a:r>
              <a:rPr lang="en-US" sz="1800">
                <a:effectLst/>
                <a:latin typeface="Aptos" panose="020B0004020202020204" pitchFamily="34" charset="0"/>
                <a:ea typeface="Aptos" panose="020B0004020202020204" pitchFamily="34" charset="0"/>
                <a:cs typeface="Times New Roman" panose="02020603050405020304" pitchFamily="18" charset="0"/>
              </a:rPr>
              <a:t>it contains </a:t>
            </a:r>
            <a:r>
              <a:rPr lang="en-US">
                <a:latin typeface="Aptos" panose="020B0004020202020204" pitchFamily="34" charset="0"/>
                <a:ea typeface="Aptos" panose="020B0004020202020204" pitchFamily="34" charset="0"/>
                <a:cs typeface="Times New Roman" panose="02020603050405020304" pitchFamily="18" charset="0"/>
              </a:rPr>
              <a:t>A</a:t>
            </a:r>
            <a:r>
              <a:rPr lang="en-US" sz="1800">
                <a:effectLst/>
                <a:latin typeface="Aptos" panose="020B0004020202020204" pitchFamily="34" charset="0"/>
                <a:ea typeface="Aptos" panose="020B0004020202020204" pitchFamily="34" charset="0"/>
                <a:cs typeface="Times New Roman" panose="02020603050405020304" pitchFamily="18" charset="0"/>
              </a:rPr>
              <a:t>ca </a:t>
            </a:r>
            <a:r>
              <a:rPr lang="en-US" sz="1800" dirty="0">
                <a:effectLst/>
                <a:latin typeface="Aptos" panose="020B0004020202020204" pitchFamily="34" charset="0"/>
                <a:ea typeface="Aptos" panose="020B0004020202020204" pitchFamily="34" charset="0"/>
                <a:cs typeface="Times New Roman" panose="02020603050405020304" pitchFamily="18" charset="0"/>
              </a:rPr>
              <a:t>functionality with clear screenshots. User can download this pdf.</a:t>
            </a:r>
            <a:endParaRPr lang="en-IN" dirty="0"/>
          </a:p>
        </p:txBody>
      </p:sp>
    </p:spTree>
    <p:extLst>
      <p:ext uri="{BB962C8B-B14F-4D97-AF65-F5344CB8AC3E}">
        <p14:creationId xmlns:p14="http://schemas.microsoft.com/office/powerpoint/2010/main" val="373792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0BE3-D366-6A53-A186-03F70E95BA56}"/>
              </a:ext>
            </a:extLst>
          </p:cNvPr>
          <p:cNvSpPr>
            <a:spLocks noGrp="1"/>
          </p:cNvSpPr>
          <p:nvPr>
            <p:ph type="title"/>
          </p:nvPr>
        </p:nvSpPr>
        <p:spPr/>
        <p:txBody>
          <a:bodyPr>
            <a:normAutofit/>
          </a:bodyPr>
          <a:lstStyle/>
          <a:p>
            <a:r>
              <a:rPr lang="en-US" sz="2400" dirty="0">
                <a:effectLst/>
                <a:latin typeface="Aptos" panose="020B0004020202020204" pitchFamily="34" charset="0"/>
                <a:ea typeface="Aptos" panose="020B0004020202020204" pitchFamily="34" charset="0"/>
                <a:cs typeface="Times New Roman" panose="02020603050405020304" pitchFamily="18" charset="0"/>
              </a:rPr>
              <a:t>Authoritative Data:-</a:t>
            </a:r>
            <a:endParaRPr lang="en-IN" sz="2400" dirty="0"/>
          </a:p>
        </p:txBody>
      </p:sp>
      <p:sp>
        <p:nvSpPr>
          <p:cNvPr id="3" name="Content Placeholder 2">
            <a:extLst>
              <a:ext uri="{FF2B5EF4-FFF2-40B4-BE49-F238E27FC236}">
                <a16:creationId xmlns:a16="http://schemas.microsoft.com/office/drawing/2014/main" id="{273CEF95-3084-C382-3AC7-E7BA4AD466E6}"/>
              </a:ext>
            </a:extLst>
          </p:cNvPr>
          <p:cNvSpPr>
            <a:spLocks noGrp="1"/>
          </p:cNvSpPr>
          <p:nvPr>
            <p:ph idx="1"/>
          </p:nvPr>
        </p:nvSpPr>
        <p:spPr>
          <a:xfrm>
            <a:off x="609599" y="1219200"/>
            <a:ext cx="6347714" cy="4822163"/>
          </a:xfrm>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tab will display the coverages reports for the national wide schools, hospitals, police stations in USA.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987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8304-84A8-BB9A-BB7B-AB0691D33687}"/>
              </a:ext>
            </a:extLst>
          </p:cNvPr>
          <p:cNvSpPr>
            <a:spLocks noGrp="1"/>
          </p:cNvSpPr>
          <p:nvPr>
            <p:ph type="title"/>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t>
            </a:r>
            <a:r>
              <a:rPr lang="en-US" sz="2800" dirty="0">
                <a:effectLst/>
                <a:latin typeface="Aptos" panose="020B0004020202020204" pitchFamily="34" charset="0"/>
                <a:ea typeface="Aptos" panose="020B0004020202020204" pitchFamily="34" charset="0"/>
                <a:cs typeface="Times New Roman" panose="02020603050405020304" pitchFamily="18" charset="0"/>
              </a:rPr>
              <a:t>RSRP-SINR </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Coverage Analysis:-</a:t>
            </a:r>
            <a:endParaRPr lang="en-IN" sz="2800" dirty="0"/>
          </a:p>
        </p:txBody>
      </p:sp>
      <p:sp>
        <p:nvSpPr>
          <p:cNvPr id="3" name="Content Placeholder 2">
            <a:extLst>
              <a:ext uri="{FF2B5EF4-FFF2-40B4-BE49-F238E27FC236}">
                <a16:creationId xmlns:a16="http://schemas.microsoft.com/office/drawing/2014/main" id="{98EE895A-B4E9-0F59-BBE8-EFFA53A9277B}"/>
              </a:ext>
            </a:extLst>
          </p:cNvPr>
          <p:cNvSpPr>
            <a:spLocks noGrp="1"/>
          </p:cNvSpPr>
          <p:nvPr>
            <p:ph idx="1"/>
          </p:nvPr>
        </p:nvSpPr>
        <p:spPr>
          <a:xfrm>
            <a:off x="609599" y="1371600"/>
            <a:ext cx="6347714" cy="4669763"/>
          </a:xfrm>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RSRP-SINR screen allows the user to upload the large no of Lat, Longs input file and this screen internally uses python script to generate the coverage reports.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4786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1A05-7202-C1D0-0165-7E4B6EE94092}"/>
              </a:ext>
            </a:extLst>
          </p:cNvPr>
          <p:cNvSpPr>
            <a:spLocks noGrp="1"/>
          </p:cNvSpPr>
          <p:nvPr>
            <p:ph type="title"/>
          </p:nvPr>
        </p:nvSpPr>
        <p:spPr/>
        <p:txBody>
          <a:bodyPr/>
          <a:lstStyle/>
          <a:p>
            <a:r>
              <a:rPr lang="en-US" sz="2800" dirty="0">
                <a:effectLst/>
                <a:latin typeface="Aptos" panose="020B0004020202020204" pitchFamily="34" charset="0"/>
                <a:ea typeface="Aptos" panose="020B0004020202020204" pitchFamily="34" charset="0"/>
                <a:cs typeface="Times New Roman" panose="02020603050405020304" pitchFamily="18" charset="0"/>
              </a:rPr>
              <a:t>Technical</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2800" dirty="0">
                <a:effectLst/>
                <a:latin typeface="Aptos" panose="020B0004020202020204" pitchFamily="34" charset="0"/>
                <a:ea typeface="Aptos" panose="020B0004020202020204" pitchFamily="34" charset="0"/>
                <a:cs typeface="Times New Roman" panose="02020603050405020304" pitchFamily="18" charset="0"/>
              </a:rPr>
              <a:t>stack </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108689A2-9CA4-91B2-ADC8-F9FAB54F07EF}"/>
              </a:ext>
            </a:extLst>
          </p:cNvPr>
          <p:cNvSpPr>
            <a:spLocks noGrp="1"/>
          </p:cNvSpPr>
          <p:nvPr>
            <p:ph idx="1"/>
          </p:nvPr>
        </p:nvSpPr>
        <p:spPr>
          <a:xfrm>
            <a:off x="609599" y="1447800"/>
            <a:ext cx="6347714" cy="4593563"/>
          </a:xfrm>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UI – Angular 13.2.1</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Backend: - spring Boot 1.5.9 Release and java1.8.</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Database:-  </a:t>
            </a:r>
            <a:r>
              <a:rPr lang="en-US" sz="1800" kern="100">
                <a:effectLst/>
                <a:latin typeface="Aptos" panose="020B0004020202020204" pitchFamily="34" charset="0"/>
                <a:ea typeface="Aptos" panose="020B0004020202020204" pitchFamily="34" charset="0"/>
                <a:cs typeface="Times New Roman" panose="02020603050405020304" pitchFamily="18" charset="0"/>
              </a:rPr>
              <a:t>Postgres SQL.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527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04AD-FDFE-DDB7-FA73-EC95B711924A}"/>
              </a:ext>
            </a:extLst>
          </p:cNvPr>
          <p:cNvSpPr>
            <a:spLocks noGrp="1"/>
          </p:cNvSpPr>
          <p:nvPr>
            <p:ph type="title"/>
          </p:nvPr>
        </p:nvSpPr>
        <p:spPr/>
        <p:txBody>
          <a:bodyPr/>
          <a:lstStyle/>
          <a:p>
            <a:r>
              <a:rPr lang="en-IN" sz="1800" dirty="0">
                <a:effectLst/>
                <a:latin typeface="Aptos" panose="020B0004020202020204" pitchFamily="34" charset="0"/>
                <a:ea typeface="Aptos" panose="020B0004020202020204" pitchFamily="34" charset="0"/>
                <a:cs typeface="Times New Roman" panose="02020603050405020304" pitchFamily="18" charset="0"/>
              </a:rPr>
              <a:t>Development process</a:t>
            </a:r>
            <a:endParaRPr lang="en-IN" dirty="0"/>
          </a:p>
        </p:txBody>
      </p:sp>
      <p:sp>
        <p:nvSpPr>
          <p:cNvPr id="3" name="Content Placeholder 2">
            <a:extLst>
              <a:ext uri="{FF2B5EF4-FFF2-40B4-BE49-F238E27FC236}">
                <a16:creationId xmlns:a16="http://schemas.microsoft.com/office/drawing/2014/main" id="{424CB394-2929-AECF-2733-ADF617D07C1F}"/>
              </a:ext>
            </a:extLst>
          </p:cNvPr>
          <p:cNvSpPr>
            <a:spLocks noGrp="1"/>
          </p:cNvSpPr>
          <p:nvPr>
            <p:ph idx="1"/>
          </p:nvPr>
        </p:nvSpPr>
        <p:spPr>
          <a:xfrm>
            <a:off x="609599" y="1219200"/>
            <a:ext cx="6347714" cy="4822163"/>
          </a:xfrm>
        </p:spPr>
        <p:txBody>
          <a:bodyPr/>
          <a:lstStyle/>
          <a:p>
            <a:pPr marL="342900" lvl="0" indent="-342900">
              <a:lnSpc>
                <a:spcPct val="115000"/>
              </a:lnSpc>
              <a:buFont typeface="+mj-lt"/>
              <a:buAutoNum type="arabicPeriod"/>
              <a:tabLst>
                <a:tab pos="5731510" algn="r"/>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Application Maintenance and Fixing issues in the production environment, such as bug fixes, performance tuning, and handling unexpected errors.</a:t>
            </a:r>
          </a:p>
          <a:p>
            <a:pPr marL="342900" lvl="0" indent="-342900">
              <a:lnSpc>
                <a:spcPct val="115000"/>
              </a:lnSpc>
              <a:spcAft>
                <a:spcPts val="800"/>
              </a:spcAft>
              <a:buFont typeface="+mj-lt"/>
              <a:buAutoNum type="arabicPeriod"/>
              <a:tabLst>
                <a:tab pos="5731510" algn="r"/>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Updating the application to work with changing requirements or environments. </a:t>
            </a:r>
            <a:endParaRPr lang="en-IN" dirty="0"/>
          </a:p>
        </p:txBody>
      </p:sp>
    </p:spTree>
    <p:extLst>
      <p:ext uri="{BB962C8B-B14F-4D97-AF65-F5344CB8AC3E}">
        <p14:creationId xmlns:p14="http://schemas.microsoft.com/office/powerpoint/2010/main" val="2027954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ample PowerPoint File&amp;quot;&quot;/&gt;&lt;property id=&quot;20307&quot; value=&quot;256&quot;/&gt;&lt;/object&gt;&lt;object type=&quot;3&quot; unique_id=&quot;10005&quot;&gt;&lt;property id=&quot;20148&quot; value=&quot;5&quot;/&gt;&lt;property id=&quot;20300&quot; value=&quot;Slide 2 - &amp;quot;This is a Sample Slide&amp;quot;&quot;/&gt;&lt;property id=&quot;20307&quot; value=&quot;257&quot;/&gt;&lt;/object&gt;&lt;/object&gt;&lt;/object&gt;&lt;/database&gt;"/>
  <p:tag name="SECTOMILLISECCONVERTED"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569</TotalTime>
  <Words>364</Words>
  <Application>Microsoft Office PowerPoint</Application>
  <PresentationFormat>On-screen Show (4:3)</PresentationFormat>
  <Paragraphs>30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Trebuchet MS</vt:lpstr>
      <vt:lpstr>Wingdings 3</vt:lpstr>
      <vt:lpstr>Facet</vt:lpstr>
      <vt:lpstr>ACA KT</vt:lpstr>
      <vt:lpstr>Business Objectives</vt:lpstr>
      <vt:lpstr>Functionality</vt:lpstr>
      <vt:lpstr>Coverage Analysis</vt:lpstr>
      <vt:lpstr>ACA User Guidance</vt:lpstr>
      <vt:lpstr>Authoritative Data:-</vt:lpstr>
      <vt:lpstr>.RSRP-SINR Coverage Analysis:-</vt:lpstr>
      <vt:lpstr>Technical stack : -</vt:lpstr>
      <vt:lpstr>Development process</vt:lpstr>
    </vt:vector>
  </TitlesOfParts>
  <Company>SCTC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PowerPoint File</dc:title>
  <dc:creator>James Falkofske</dc:creator>
  <cp:lastModifiedBy>Anusha Koniki</cp:lastModifiedBy>
  <cp:revision>5</cp:revision>
  <dcterms:created xsi:type="dcterms:W3CDTF">2009-05-06T22:06:09Z</dcterms:created>
  <dcterms:modified xsi:type="dcterms:W3CDTF">2024-10-30T10:28:11Z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e551e3-0043-40f0-9a67-12d995049d50_Enabled">
    <vt:lpwstr>true</vt:lpwstr>
  </property>
  <property fmtid="{D5CDD505-2E9C-101B-9397-08002B2CF9AE}" pid="3" name="MSIP_Label_2ae551e3-0043-40f0-9a67-12d995049d50_SetDate">
    <vt:lpwstr>2024-10-29T08:36:53Z</vt:lpwstr>
  </property>
  <property fmtid="{D5CDD505-2E9C-101B-9397-08002B2CF9AE}" pid="4" name="MSIP_Label_2ae551e3-0043-40f0-9a67-12d995049d50_Method">
    <vt:lpwstr>Standard</vt:lpwstr>
  </property>
  <property fmtid="{D5CDD505-2E9C-101B-9397-08002B2CF9AE}" pid="5" name="MSIP_Label_2ae551e3-0043-40f0-9a67-12d995049d50_Name">
    <vt:lpwstr>Brillio Confidential</vt:lpwstr>
  </property>
  <property fmtid="{D5CDD505-2E9C-101B-9397-08002B2CF9AE}" pid="6" name="MSIP_Label_2ae551e3-0043-40f0-9a67-12d995049d50_SiteId">
    <vt:lpwstr>97984c2b-a229-4609-8185-ae84947bc3fc</vt:lpwstr>
  </property>
  <property fmtid="{D5CDD505-2E9C-101B-9397-08002B2CF9AE}" pid="7" name="MSIP_Label_2ae551e3-0043-40f0-9a67-12d995049d50_ActionId">
    <vt:lpwstr>aa13af98-5792-4451-855d-6f8ac4ddb9bf</vt:lpwstr>
  </property>
  <property fmtid="{D5CDD505-2E9C-101B-9397-08002B2CF9AE}" pid="8" name="MSIP_Label_2ae551e3-0043-40f0-9a67-12d995049d50_ContentBits">
    <vt:lpwstr>0</vt:lpwstr>
  </property>
</Properties>
</file>