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4"/>
    <p:sldMasterId id="2147483713" r:id="rId5"/>
  </p:sldMasterIdLst>
  <p:notesMasterIdLst>
    <p:notesMasterId r:id="rId9"/>
  </p:notesMasterIdLst>
  <p:handoutMasterIdLst>
    <p:handoutMasterId r:id="rId10"/>
  </p:handoutMasterIdLst>
  <p:sldIdLst>
    <p:sldId id="256" r:id="rId6"/>
    <p:sldId id="258" r:id="rId7"/>
    <p:sldId id="257" r:id="rId8"/>
  </p:sldIdLst>
  <p:sldSz cx="12192000" cy="6858000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596D8AA-3645-3F7B-53A6-3B3105A60455}" name="Herout Adam (11830)" initials="H(" userId="S::herout@vutbr.cz::815bc6ef-7eb1-4b24-af05-9d3eb0f8cab2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sařová Alena (196276)" initials="TA(" lastIdx="1" clrIdx="0">
    <p:extLst>
      <p:ext uri="{19B8F6BF-5375-455C-9EA6-DF929625EA0E}">
        <p15:presenceInfo xmlns:p15="http://schemas.microsoft.com/office/powerpoint/2012/main" userId="S::xtesar36@vutbr.cz::46b406ea-2614-4721-b32e-30d3e39846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A9E0"/>
    <a:srgbClr val="FF9900"/>
    <a:srgbClr val="EB0028"/>
    <a:srgbClr val="E4002B"/>
    <a:srgbClr val="4D4D4D"/>
    <a:srgbClr val="FE000C"/>
    <a:srgbClr val="B9000C"/>
    <a:srgbClr val="1B85B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8EC6F9-5F59-4CDF-AD41-507C4F298626}" v="14" dt="2021-12-16T08:03:51.526"/>
    <p1510:client id="{FAB5A2BC-D1E1-F848-B387-A7F66AD3E5B2}" v="79" dt="2021-12-16T08:15:31.140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96357" autoAdjust="0"/>
  </p:normalViewPr>
  <p:slideViewPr>
    <p:cSldViewPr snapToGrid="0">
      <p:cViewPr varScale="1">
        <p:scale>
          <a:sx n="106" d="100"/>
          <a:sy n="106" d="100"/>
        </p:scale>
        <p:origin x="55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1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CF3FF1D-F075-41F6-B290-07919A4348D8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567820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/>
              <a:t>Klepnutím lze upravit styly předlohy textu.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11FA9D6-BDC7-4110-B055-029A3A5CC98B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615043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1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407868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0824682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-6085" y="-26639"/>
            <a:ext cx="12198085" cy="3598863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>
              <a:effectLst>
                <a:reflection endPos="65000" dist="50800" dir="5400000" sy="-100000" algn="bl" rotWithShape="0"/>
              </a:effectLst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10841611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0841611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3621088"/>
            <a:ext cx="9191328" cy="383976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958986"/>
            <a:ext cx="9191328" cy="1254125"/>
          </a:xfrm>
        </p:spPr>
        <p:txBody>
          <a:bodyPr/>
          <a:lstStyle>
            <a:lvl1pPr algn="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860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E718B-A6F6-45FB-B0EA-3A4F7A6FC695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45924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31808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Klepnutím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lze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upravit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předlohy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nadpisů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9074153" y="620714"/>
            <a:ext cx="2878667" cy="5475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31807" y="620714"/>
            <a:ext cx="8439151" cy="54752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6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38E8744-0EE0-418F-9F78-FB0E984CBE63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1200213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0824682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-6085" y="-26639"/>
            <a:ext cx="12198085" cy="3598863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>
              <a:effectLst>
                <a:reflection endPos="65000" dist="50800" dir="5400000" sy="-100000" algn="bl" rotWithShape="0"/>
              </a:effectLst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10841611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0841611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3621088"/>
            <a:ext cx="9191328" cy="383976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958986"/>
            <a:ext cx="9191328" cy="1254125"/>
          </a:xfrm>
        </p:spPr>
        <p:txBody>
          <a:bodyPr/>
          <a:lstStyle>
            <a:lvl1pPr algn="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pic>
        <p:nvPicPr>
          <p:cNvPr id="9" name="Obráze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048" y="5157192"/>
            <a:ext cx="4272472" cy="86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48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1_Blue page">
    <p:bg>
      <p:bgPr>
        <a:solidFill>
          <a:srgbClr val="00A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15977" y="3087230"/>
            <a:ext cx="10560049" cy="683543"/>
          </a:xfrm>
        </p:spPr>
        <p:txBody>
          <a:bodyPr/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err="1"/>
              <a:t>Thank</a:t>
            </a:r>
            <a:r>
              <a:rPr lang="cs-CZ"/>
              <a:t> </a:t>
            </a:r>
            <a:r>
              <a:rPr lang="cs-CZ" err="1"/>
              <a:t>you</a:t>
            </a:r>
            <a:r>
              <a:rPr lang="cs-CZ"/>
              <a:t> </a:t>
            </a:r>
            <a:r>
              <a:rPr lang="cs-CZ" err="1"/>
              <a:t>for</a:t>
            </a:r>
            <a:r>
              <a:rPr lang="cs-CZ"/>
              <a:t> </a:t>
            </a:r>
            <a:r>
              <a:rPr lang="cs-CZ" err="1"/>
              <a:t>your</a:t>
            </a:r>
            <a:r>
              <a:rPr lang="cs-CZ"/>
              <a:t> </a:t>
            </a:r>
            <a:r>
              <a:rPr lang="cs-CZ" err="1"/>
              <a:t>attention</a:t>
            </a:r>
            <a:r>
              <a:rPr lang="cs-CZ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07587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39148-7006-41C4-ABC2-D2A9F4595A63}" type="slidenum">
              <a:rPr lang="en-US" altLang="cs-CZ" smtClean="0"/>
              <a:pPr/>
              <a:t>‹#›</a:t>
            </a:fld>
            <a:endParaRPr lang="en-US" altLang="cs-CZ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7247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2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7" indent="0">
              <a:buNone/>
              <a:defRPr sz="1800"/>
            </a:lvl2pPr>
            <a:lvl3pPr marL="914332" indent="0">
              <a:buNone/>
              <a:defRPr sz="1600"/>
            </a:lvl3pPr>
            <a:lvl4pPr marL="1371498" indent="0">
              <a:buNone/>
              <a:defRPr sz="1400"/>
            </a:lvl4pPr>
            <a:lvl5pPr marL="1828664" indent="0">
              <a:buNone/>
              <a:defRPr sz="1400"/>
            </a:lvl5pPr>
            <a:lvl6pPr marL="2285830" indent="0">
              <a:buNone/>
              <a:defRPr sz="1400"/>
            </a:lvl6pPr>
            <a:lvl7pPr marL="2742994" indent="0">
              <a:buNone/>
              <a:defRPr sz="1400"/>
            </a:lvl7pPr>
            <a:lvl8pPr marL="3200160" indent="0">
              <a:buNone/>
              <a:defRPr sz="1400"/>
            </a:lvl8pPr>
            <a:lvl9pPr marL="3657327" indent="0">
              <a:buNone/>
              <a:defRPr sz="14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FEAC19-CD6C-4528-B09F-367B3931C207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6" name="Obdélník 5"/>
          <p:cNvSpPr/>
          <p:nvPr userDrawn="1"/>
        </p:nvSpPr>
        <p:spPr bwMode="auto">
          <a:xfrm>
            <a:off x="0" y="0"/>
            <a:ext cx="12192000" cy="5760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9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31807" y="1004348"/>
            <a:ext cx="5657851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292863" y="1004348"/>
            <a:ext cx="5659967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AC346-A157-4EF4-A06B-3AB421B38C20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634226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015996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09600" y="1772816"/>
            <a:ext cx="5386917" cy="4536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93374" y="1015996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93374" y="1772816"/>
            <a:ext cx="5389033" cy="4536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44FB18-8EAF-4DED-A64D-DB11D411D2B0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431808" y="101557"/>
            <a:ext cx="10265833" cy="720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5708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9E105-8003-4962-AFA0-54D4ABFA0C7D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31808" y="101557"/>
            <a:ext cx="10265833" cy="720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75596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766733" y="1000460"/>
            <a:ext cx="6815667" cy="53808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3" y="1000461"/>
            <a:ext cx="4011084" cy="5345998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9C9DCE-74AD-40A2-919B-1CC767854C98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16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Blue page">
    <p:bg>
      <p:bgPr>
        <a:solidFill>
          <a:srgbClr val="00A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15977" y="3087230"/>
            <a:ext cx="10560049" cy="683543"/>
          </a:xfrm>
        </p:spPr>
        <p:txBody>
          <a:bodyPr/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err="1"/>
              <a:t>Thank</a:t>
            </a:r>
            <a:r>
              <a:rPr lang="cs-CZ"/>
              <a:t> </a:t>
            </a:r>
            <a:r>
              <a:rPr lang="cs-CZ" err="1"/>
              <a:t>you</a:t>
            </a:r>
            <a:r>
              <a:rPr lang="cs-CZ"/>
              <a:t> </a:t>
            </a:r>
            <a:r>
              <a:rPr lang="cs-CZ" err="1"/>
              <a:t>for</a:t>
            </a:r>
            <a:r>
              <a:rPr lang="cs-CZ"/>
              <a:t> </a:t>
            </a:r>
            <a:r>
              <a:rPr lang="cs-CZ" err="1"/>
              <a:t>your</a:t>
            </a:r>
            <a:r>
              <a:rPr lang="cs-CZ"/>
              <a:t> </a:t>
            </a:r>
            <a:r>
              <a:rPr lang="cs-CZ" err="1"/>
              <a:t>attention</a:t>
            </a:r>
            <a:r>
              <a:rPr lang="cs-CZ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89695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389717" y="1037410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pPr lvl="0"/>
            <a:r>
              <a:rPr lang="cs-CZ" noProof="0"/>
              <a:t>Kliknutím na ikonu přidáte obrázek.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6DA920-88DF-466E-B7A8-39DA64F1E1EB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4843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cs-CZ"/>
              <a:t>IZP cvičení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7C8EF0-02FD-40B5-BB0A-5D3ED24F57E9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119065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cs-CZ" b="1" dirty="0"/>
              <a:t>Využití opakujících se podstruktur pro efektivní reprezentaci automatů</a:t>
            </a:r>
            <a:endParaRPr lang="en-US" altLang="cs-CZ" dirty="0"/>
          </a:p>
          <a:p>
            <a:endParaRPr lang="en-US" altLang="cs-CZ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39148-7006-41C4-ABC2-D2A9F4595A63}" type="slidenum">
              <a:rPr lang="en-US" altLang="cs-CZ" smtClean="0"/>
              <a:pPr/>
              <a:t>‹#›</a:t>
            </a:fld>
            <a:r>
              <a:rPr lang="en-US" altLang="cs-CZ" dirty="0"/>
              <a:t>/15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850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7" indent="0">
              <a:buNone/>
              <a:defRPr sz="1800"/>
            </a:lvl2pPr>
            <a:lvl3pPr marL="914332" indent="0">
              <a:buNone/>
              <a:defRPr sz="1600"/>
            </a:lvl3pPr>
            <a:lvl4pPr marL="1371498" indent="0">
              <a:buNone/>
              <a:defRPr sz="1400"/>
            </a:lvl4pPr>
            <a:lvl5pPr marL="1828664" indent="0">
              <a:buNone/>
              <a:defRPr sz="1400"/>
            </a:lvl5pPr>
            <a:lvl6pPr marL="2285830" indent="0">
              <a:buNone/>
              <a:defRPr sz="1400"/>
            </a:lvl6pPr>
            <a:lvl7pPr marL="2742994" indent="0">
              <a:buNone/>
              <a:defRPr sz="1400"/>
            </a:lvl7pPr>
            <a:lvl8pPr marL="3200160" indent="0">
              <a:buNone/>
              <a:defRPr sz="1400"/>
            </a:lvl8pPr>
            <a:lvl9pPr marL="3657327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FEAC19-CD6C-4528-B09F-367B3931C207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6" name="Obdélník 5"/>
          <p:cNvSpPr/>
          <p:nvPr userDrawn="1"/>
        </p:nvSpPr>
        <p:spPr bwMode="auto">
          <a:xfrm>
            <a:off x="0" y="0"/>
            <a:ext cx="12192000" cy="5760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09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31801" y="765175"/>
            <a:ext cx="5657851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292858" y="765175"/>
            <a:ext cx="5659967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cs-CZ" b="1" dirty="0"/>
              <a:t>Využití opakujících se podstruktur pro efektivní reprezentaci automatů</a:t>
            </a:r>
            <a:endParaRPr lang="en-US" altLang="cs-CZ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AC346-A157-4EF4-A06B-3AB421B38C20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68728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cs-CZ" b="1" dirty="0"/>
              <a:t>Využití opakujících se podstruktur pro efektivní reprezentaci automatů</a:t>
            </a:r>
            <a:endParaRPr lang="en-US" altLang="cs-CZ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44FB18-8EAF-4DED-A64D-DB11D411D2B0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9" name="Nadpis 1"/>
          <p:cNvSpPr>
            <a:spLocks noGrp="1"/>
          </p:cNvSpPr>
          <p:nvPr>
            <p:ph type="title"/>
          </p:nvPr>
        </p:nvSpPr>
        <p:spPr>
          <a:xfrm>
            <a:off x="431808" y="-100013"/>
            <a:ext cx="10265833" cy="720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837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8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cs-CZ" b="1" dirty="0"/>
              <a:t>Využití opakujících se podstruktur pro efektivní reprezentaci automatů</a:t>
            </a:r>
            <a:endParaRPr lang="en-US" altLang="cs-CZ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9E105-8003-4962-AFA0-54D4ABFA0C7D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9312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31808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Klepnutím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lze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upravit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předlohy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nadpisů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766733" y="692707"/>
            <a:ext cx="6815667" cy="54334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b="1" dirty="0"/>
              <a:t>Využití opakujících se podstruktur pro efektivní reprezentaci automatů</a:t>
            </a:r>
            <a:endParaRPr lang="en-US" altLang="cs-CZ" dirty="0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9C9DCE-74AD-40A2-919B-1CC767854C98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41735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31808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Klepnutím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lze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upravit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předlohy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nadpisů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b="1" dirty="0"/>
              <a:t>Využití opakujících se podstruktur pro efektivní reprezentaci automatů</a:t>
            </a:r>
            <a:endParaRPr lang="en-US" altLang="cs-CZ" dirty="0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6DA920-88DF-466E-B7A8-39DA64F1E1EB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85334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6497638"/>
            <a:ext cx="12192000" cy="360362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 dirty="0"/>
          </a:p>
        </p:txBody>
      </p:sp>
      <p:grpSp>
        <p:nvGrpSpPr>
          <p:cNvPr id="2" name="Skupina 1"/>
          <p:cNvGrpSpPr/>
          <p:nvPr userDrawn="1"/>
        </p:nvGrpSpPr>
        <p:grpSpPr>
          <a:xfrm>
            <a:off x="0" y="0"/>
            <a:ext cx="12192000" cy="547697"/>
            <a:chOff x="0" y="1"/>
            <a:chExt cx="9144000" cy="547697"/>
          </a:xfrm>
        </p:grpSpPr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0" y="512773"/>
              <a:ext cx="9144000" cy="34925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0" y="1"/>
              <a:ext cx="9144000" cy="512763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</p:grp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8" y="-100013"/>
            <a:ext cx="10517682" cy="72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err="1"/>
              <a:t>Klepnutím</a:t>
            </a:r>
            <a:r>
              <a:rPr lang="en-US" altLang="cs-CZ"/>
              <a:t> </a:t>
            </a:r>
            <a:r>
              <a:rPr lang="en-US" altLang="cs-CZ" err="1"/>
              <a:t>lze</a:t>
            </a:r>
            <a:r>
              <a:rPr lang="en-US" altLang="cs-CZ"/>
              <a:t> </a:t>
            </a:r>
            <a:r>
              <a:rPr lang="en-US" altLang="cs-CZ" err="1"/>
              <a:t>upravit</a:t>
            </a:r>
            <a:r>
              <a:rPr lang="en-US" altLang="cs-CZ"/>
              <a:t> </a:t>
            </a:r>
            <a:r>
              <a:rPr lang="en-US" altLang="cs-CZ" err="1"/>
              <a:t>styl</a:t>
            </a:r>
            <a:r>
              <a:rPr lang="en-US" altLang="cs-CZ"/>
              <a:t> </a:t>
            </a:r>
            <a:r>
              <a:rPr lang="en-US" altLang="cs-CZ" err="1"/>
              <a:t>předlohy</a:t>
            </a:r>
            <a:r>
              <a:rPr lang="en-US" altLang="cs-CZ"/>
              <a:t> </a:t>
            </a:r>
            <a:r>
              <a:rPr lang="en-US" altLang="cs-CZ" err="1"/>
              <a:t>nadpisů</a:t>
            </a:r>
            <a:r>
              <a:rPr lang="en-US" altLang="cs-CZ"/>
              <a:t>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8" y="765175"/>
            <a:ext cx="11521017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/>
              <a:t>Klepnutím</a:t>
            </a:r>
            <a:r>
              <a:rPr lang="en-US" altLang="cs-CZ" dirty="0"/>
              <a:t> </a:t>
            </a:r>
            <a:r>
              <a:rPr lang="en-US" altLang="cs-CZ" dirty="0" err="1"/>
              <a:t>lze</a:t>
            </a:r>
            <a:r>
              <a:rPr lang="en-US" altLang="cs-CZ" dirty="0"/>
              <a:t> </a:t>
            </a:r>
            <a:r>
              <a:rPr lang="en-US" altLang="cs-CZ" dirty="0" err="1"/>
              <a:t>upravit</a:t>
            </a:r>
            <a:r>
              <a:rPr lang="en-US" altLang="cs-CZ" dirty="0"/>
              <a:t> </a:t>
            </a:r>
            <a:r>
              <a:rPr lang="en-US" altLang="cs-CZ" dirty="0" err="1"/>
              <a:t>styly</a:t>
            </a:r>
            <a:r>
              <a:rPr lang="en-US" altLang="cs-CZ" dirty="0"/>
              <a:t> </a:t>
            </a:r>
            <a:r>
              <a:rPr lang="en-US" altLang="cs-CZ" dirty="0" err="1"/>
              <a:t>předlohy</a:t>
            </a:r>
            <a:r>
              <a:rPr lang="en-US" altLang="cs-CZ" dirty="0"/>
              <a:t> </a:t>
            </a:r>
            <a:r>
              <a:rPr lang="en-US" altLang="cs-CZ" dirty="0" err="1"/>
              <a:t>textu</a:t>
            </a:r>
            <a:r>
              <a:rPr lang="en-US" altLang="cs-CZ" dirty="0"/>
              <a:t>.</a:t>
            </a:r>
          </a:p>
          <a:p>
            <a:pPr lvl="1"/>
            <a:r>
              <a:rPr lang="en-US" altLang="cs-CZ" dirty="0" err="1"/>
              <a:t>Druhá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2"/>
            <a:r>
              <a:rPr lang="en-US" altLang="cs-CZ" dirty="0" err="1"/>
              <a:t>Třetí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3"/>
            <a:r>
              <a:rPr lang="en-US" altLang="cs-CZ" dirty="0" err="1"/>
              <a:t>Čtvrtá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4"/>
            <a:r>
              <a:rPr lang="en-US" altLang="cs-CZ" dirty="0" err="1"/>
              <a:t>Pátá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3933" y="6524636"/>
            <a:ext cx="1046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96600" y="6524636"/>
            <a:ext cx="1102784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689CB1D-D8FD-4B5B-916F-DD5C38307548}" type="slidenum">
              <a:rPr lang="en-US" altLang="cs-CZ" smtClean="0"/>
              <a:pPr/>
              <a:t>‹#›</a:t>
            </a:fld>
            <a:r>
              <a:rPr lang="en-US" altLang="cs-CZ" dirty="0"/>
              <a:t>/15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287867" y="115889"/>
            <a:ext cx="63500" cy="288925"/>
          </a:xfrm>
          <a:prstGeom prst="rect">
            <a:avLst/>
          </a:prstGeom>
          <a:solidFill>
            <a:srgbClr val="FE000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0752674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13" name="Rectangle 14"/>
          <p:cNvSpPr>
            <a:spLocks noChangeArrowheads="1"/>
          </p:cNvSpPr>
          <p:nvPr userDrawn="1"/>
        </p:nvSpPr>
        <p:spPr bwMode="auto">
          <a:xfrm>
            <a:off x="10991513" y="130969"/>
            <a:ext cx="76835" cy="288925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14" name="Obrázek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69" y="101558"/>
            <a:ext cx="864096" cy="3367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2" r:id="rId2"/>
    <p:sldLayoutId id="2147483702" r:id="rId3"/>
    <p:sldLayoutId id="2147483703" r:id="rId4"/>
    <p:sldLayoutId id="2147483704" r:id="rId5"/>
    <p:sldLayoutId id="2147483705" r:id="rId6"/>
    <p:sldLayoutId id="2147483707" r:id="rId7"/>
    <p:sldLayoutId id="2147483710" r:id="rId8"/>
    <p:sldLayoutId id="2147483711" r:id="rId9"/>
    <p:sldLayoutId id="2147483708" r:id="rId10"/>
    <p:sldLayoutId id="2147483712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A9E0"/>
          </a:solidFill>
          <a:latin typeface="+mj-lt"/>
          <a:ea typeface="Calibri" panose="020F0502020204030204" pitchFamily="34" charset="0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457167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6pPr>
      <a:lvl7pPr marL="914332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7pPr>
      <a:lvl8pPr marL="1371498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8pPr>
      <a:lvl9pPr marL="1828664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9pPr>
    </p:titleStyle>
    <p:bodyStyle>
      <a:lvl1pPr marL="342874" indent="-342874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1pPr>
      <a:lvl2pPr marL="742895" indent="-28573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2pPr>
      <a:lvl3pPr marL="1142914" indent="-228584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3pPr>
      <a:lvl4pPr marL="1600080" indent="-228584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4pPr>
      <a:lvl5pPr marL="2057247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5pPr>
      <a:lvl6pPr marL="2514412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971578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3428744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885910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8" y="101557"/>
            <a:ext cx="10265833" cy="72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err="1"/>
              <a:t>Klepnutím</a:t>
            </a:r>
            <a:r>
              <a:rPr lang="en-US" altLang="cs-CZ"/>
              <a:t> </a:t>
            </a:r>
            <a:r>
              <a:rPr lang="en-US" altLang="cs-CZ" err="1"/>
              <a:t>lze</a:t>
            </a:r>
            <a:r>
              <a:rPr lang="en-US" altLang="cs-CZ"/>
              <a:t> </a:t>
            </a:r>
            <a:r>
              <a:rPr lang="en-US" altLang="cs-CZ" err="1"/>
              <a:t>upravit</a:t>
            </a:r>
            <a:r>
              <a:rPr lang="en-US" altLang="cs-CZ"/>
              <a:t> </a:t>
            </a:r>
            <a:r>
              <a:rPr lang="en-US" altLang="cs-CZ" err="1"/>
              <a:t>styl</a:t>
            </a:r>
            <a:r>
              <a:rPr lang="en-US" altLang="cs-CZ"/>
              <a:t> </a:t>
            </a:r>
            <a:r>
              <a:rPr lang="en-US" altLang="cs-CZ" err="1"/>
              <a:t>předlohy</a:t>
            </a:r>
            <a:r>
              <a:rPr lang="en-US" altLang="cs-CZ"/>
              <a:t> </a:t>
            </a:r>
            <a:r>
              <a:rPr lang="en-US" altLang="cs-CZ" err="1"/>
              <a:t>nadpisů</a:t>
            </a:r>
            <a:r>
              <a:rPr lang="en-US" altLang="cs-CZ"/>
              <a:t>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8" y="980728"/>
            <a:ext cx="11521017" cy="5115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err="1"/>
              <a:t>Klepnutím</a:t>
            </a:r>
            <a:r>
              <a:rPr lang="en-US" altLang="cs-CZ"/>
              <a:t> </a:t>
            </a:r>
            <a:r>
              <a:rPr lang="en-US" altLang="cs-CZ" err="1"/>
              <a:t>lze</a:t>
            </a:r>
            <a:r>
              <a:rPr lang="en-US" altLang="cs-CZ"/>
              <a:t> </a:t>
            </a:r>
            <a:r>
              <a:rPr lang="en-US" altLang="cs-CZ" err="1"/>
              <a:t>upravit</a:t>
            </a:r>
            <a:r>
              <a:rPr lang="en-US" altLang="cs-CZ"/>
              <a:t> </a:t>
            </a:r>
            <a:r>
              <a:rPr lang="en-US" altLang="cs-CZ" err="1"/>
              <a:t>styly</a:t>
            </a:r>
            <a:r>
              <a:rPr lang="en-US" altLang="cs-CZ"/>
              <a:t> </a:t>
            </a:r>
            <a:r>
              <a:rPr lang="en-US" altLang="cs-CZ" err="1"/>
              <a:t>předlohy</a:t>
            </a:r>
            <a:r>
              <a:rPr lang="en-US" altLang="cs-CZ"/>
              <a:t> </a:t>
            </a:r>
            <a:r>
              <a:rPr lang="en-US" altLang="cs-CZ" err="1"/>
              <a:t>textu</a:t>
            </a:r>
            <a:r>
              <a:rPr lang="en-US" altLang="cs-CZ"/>
              <a:t>.</a:t>
            </a:r>
          </a:p>
          <a:p>
            <a:pPr lvl="1"/>
            <a:r>
              <a:rPr lang="en-US" altLang="cs-CZ" err="1"/>
              <a:t>Druhá</a:t>
            </a:r>
            <a:r>
              <a:rPr lang="en-US" altLang="cs-CZ"/>
              <a:t> </a:t>
            </a:r>
            <a:r>
              <a:rPr lang="en-US" altLang="cs-CZ" err="1"/>
              <a:t>úroveň</a:t>
            </a:r>
            <a:endParaRPr lang="en-US" altLang="cs-CZ"/>
          </a:p>
          <a:p>
            <a:pPr lvl="2"/>
            <a:r>
              <a:rPr lang="en-US" altLang="cs-CZ" err="1"/>
              <a:t>Třetí</a:t>
            </a:r>
            <a:r>
              <a:rPr lang="en-US" altLang="cs-CZ"/>
              <a:t> </a:t>
            </a:r>
            <a:r>
              <a:rPr lang="en-US" altLang="cs-CZ" err="1"/>
              <a:t>úroveň</a:t>
            </a:r>
            <a:endParaRPr lang="en-US" altLang="cs-CZ"/>
          </a:p>
          <a:p>
            <a:pPr lvl="3"/>
            <a:r>
              <a:rPr lang="en-US" altLang="cs-CZ" err="1"/>
              <a:t>Čtvrtá</a:t>
            </a:r>
            <a:r>
              <a:rPr lang="en-US" altLang="cs-CZ"/>
              <a:t> </a:t>
            </a:r>
            <a:r>
              <a:rPr lang="en-US" altLang="cs-CZ" err="1"/>
              <a:t>úroveň</a:t>
            </a:r>
            <a:endParaRPr lang="en-US" altLang="cs-CZ"/>
          </a:p>
          <a:p>
            <a:pPr lvl="4"/>
            <a:r>
              <a:rPr lang="en-US" altLang="cs-CZ" err="1"/>
              <a:t>Pátá</a:t>
            </a:r>
            <a:r>
              <a:rPr lang="en-US" altLang="cs-CZ"/>
              <a:t> </a:t>
            </a:r>
            <a:r>
              <a:rPr lang="en-US" altLang="cs-CZ" err="1"/>
              <a:t>úroveň</a:t>
            </a:r>
            <a:endParaRPr lang="en-US" altLang="cs-CZ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3933" y="6524636"/>
            <a:ext cx="1046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b="0">
                <a:solidFill>
                  <a:schemeClr val="accent2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96600" y="6524636"/>
            <a:ext cx="1102784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b="0">
                <a:solidFill>
                  <a:schemeClr val="accent2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689CB1D-D8FD-4B5B-916F-DD5C38307548}" type="slidenum">
              <a:rPr lang="en-US" altLang="cs-CZ" smtClean="0"/>
              <a:pPr/>
              <a:t>‹#›</a:t>
            </a:fld>
            <a:endParaRPr lang="en-US" altLang="cs-CZ"/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0752674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pic>
        <p:nvPicPr>
          <p:cNvPr id="14" name="Obrázek 1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138" y="293524"/>
            <a:ext cx="1121149" cy="33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5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6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+mj-lt"/>
          <a:ea typeface="Calibri" panose="020F0502020204030204" pitchFamily="34" charset="0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457167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6pPr>
      <a:lvl7pPr marL="914332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7pPr>
      <a:lvl8pPr marL="1371498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8pPr>
      <a:lvl9pPr marL="1828664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9pPr>
    </p:titleStyle>
    <p:bodyStyle>
      <a:lvl1pPr marL="342874" indent="-342874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1pPr>
      <a:lvl2pPr marL="742895" indent="-28573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2pPr>
      <a:lvl3pPr marL="1142914" indent="-228584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3pPr>
      <a:lvl4pPr marL="1600080" indent="-228584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4pPr>
      <a:lvl5pPr marL="2057247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5pPr>
      <a:lvl6pPr marL="2514412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971578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3428744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885910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738CCC-FBE5-47AA-8A10-206C29582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2347" y="1929944"/>
            <a:ext cx="6210677" cy="1254125"/>
          </a:xfrm>
        </p:spPr>
        <p:txBody>
          <a:bodyPr/>
          <a:lstStyle/>
          <a:p>
            <a:r>
              <a:rPr lang="cs-CZ" b="1" dirty="0" err="1"/>
              <a:t>Cyclic</a:t>
            </a:r>
            <a:r>
              <a:rPr lang="cs-CZ" b="1" dirty="0"/>
              <a:t> </a:t>
            </a:r>
            <a:r>
              <a:rPr lang="cs-CZ" b="1" dirty="0" err="1"/>
              <a:t>Redundancy</a:t>
            </a:r>
            <a:r>
              <a:rPr lang="cs-CZ" b="1" dirty="0"/>
              <a:t> </a:t>
            </a:r>
            <a:r>
              <a:rPr lang="cs-CZ" b="1" dirty="0" err="1"/>
              <a:t>Checks</a:t>
            </a:r>
            <a:r>
              <a:rPr lang="cs-CZ" b="1" dirty="0"/>
              <a:t> and </a:t>
            </a:r>
            <a:r>
              <a:rPr lang="cs-CZ" b="1" dirty="0" err="1"/>
              <a:t>Error</a:t>
            </a:r>
            <a:r>
              <a:rPr lang="cs-CZ" b="1" dirty="0"/>
              <a:t> </a:t>
            </a:r>
            <a:r>
              <a:rPr lang="cs-CZ" b="1" dirty="0" err="1"/>
              <a:t>Detection</a:t>
            </a:r>
            <a:endParaRPr lang="cs-CZ" b="1" dirty="0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435F37D3-ED43-9637-166F-6C2751B1455C}"/>
              </a:ext>
            </a:extLst>
          </p:cNvPr>
          <p:cNvSpPr txBox="1"/>
          <p:nvPr/>
        </p:nvSpPr>
        <p:spPr>
          <a:xfrm>
            <a:off x="2388192" y="4045619"/>
            <a:ext cx="6803136" cy="66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cs-CZ" sz="18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Bc. Michal Šedý</a:t>
            </a:r>
          </a:p>
          <a:p>
            <a:pPr algn="r">
              <a:buNone/>
            </a:pPr>
            <a:r>
              <a:rPr lang="cs-CZ" sz="1600" b="0" dirty="0" err="1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Waylon</a:t>
            </a:r>
            <a:r>
              <a:rPr lang="cs-CZ" sz="1600" b="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 </a:t>
            </a:r>
            <a:r>
              <a:rPr lang="cs-CZ" sz="1600" b="0" dirty="0" err="1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Jepsen</a:t>
            </a:r>
            <a:endParaRPr lang="cs-CZ" sz="1600" b="0" dirty="0">
              <a:solidFill>
                <a:schemeClr val="bg2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pic>
        <p:nvPicPr>
          <p:cNvPr id="5" name="Obrázek 4" descr="Obsah obrázku text&#10;&#10;Popis byl vytvořen automaticky">
            <a:extLst>
              <a:ext uri="{FF2B5EF4-FFF2-40B4-BE49-F238E27FC236}">
                <a16:creationId xmlns:a16="http://schemas.microsoft.com/office/drawing/2014/main" id="{6A5B9EC2-FA00-21BF-8E16-FF4A326D05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024" y="5469083"/>
            <a:ext cx="3249252" cy="7212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sah 1">
            <a:extLst>
              <a:ext uri="{FF2B5EF4-FFF2-40B4-BE49-F238E27FC236}">
                <a16:creationId xmlns:a16="http://schemas.microsoft.com/office/drawing/2014/main" id="{F256AADE-3C1D-8CB8-3D15-7E8C64BE4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FB0E80-5B3F-15FC-A4FE-D2118F3E42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Využití opakujících se podstruktur pro efektivní reprezentaci automatů</a:t>
            </a:r>
            <a:endParaRPr lang="en-US" altLang="cs-CZ"/>
          </a:p>
          <a:p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8EC7482-30F3-2265-D599-D77340CAB0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2</a:t>
            </a:fld>
            <a:r>
              <a:rPr lang="en-US" altLang="cs-CZ"/>
              <a:t>/15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A1768817-6ABA-F4BA-D087-14D81495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82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B98C7ABF-3C74-5823-467B-D61EC4C51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2738312100"/>
      </p:ext>
    </p:extLst>
  </p:cSld>
  <p:clrMapOvr>
    <a:masterClrMapping/>
  </p:clrMapOvr>
</p:sld>
</file>

<file path=ppt/theme/theme1.xml><?xml version="1.0" encoding="utf-8"?>
<a:theme xmlns:a="http://schemas.openxmlformats.org/drawingml/2006/main" name="101021 FIT Calibri">
  <a:themeElements>
    <a:clrScheme name="VU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4002B"/>
      </a:accent1>
      <a:accent2>
        <a:srgbClr val="00A9E0"/>
      </a:accent2>
      <a:accent3>
        <a:srgbClr val="00AB8E"/>
      </a:accent3>
      <a:accent4>
        <a:srgbClr val="D582A9"/>
      </a:accent4>
      <a:accent5>
        <a:srgbClr val="003DA5"/>
      </a:accent5>
      <a:accent6>
        <a:srgbClr val="658D1B"/>
      </a:accent6>
      <a:hlink>
        <a:srgbClr val="E4002B"/>
      </a:hlink>
      <a:folHlink>
        <a:srgbClr val="E4002B"/>
      </a:folHlink>
    </a:clrScheme>
    <a:fontScheme name="Custom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19050"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 bwMode="auto">
        <a:ln w="19050"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buNone/>
          <a:defRPr sz="2600" b="0" dirty="0" err="1" smtClean="0">
            <a:solidFill>
              <a:schemeClr val="tx1"/>
            </a:solidFill>
            <a:latin typeface="+mn-lt"/>
            <a:ea typeface="Calibri" panose="020F0502020204030204" pitchFamily="34" charset="0"/>
            <a:cs typeface="Calibri" pitchFamily="34" charset="0"/>
          </a:defRPr>
        </a:defPPr>
      </a:lstStyle>
    </a:txDef>
  </a:objectDefaults>
  <a:extraClrSchemeLst>
    <a:extraClrScheme>
      <a:clrScheme name="a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T novy styl 4x3 EN opensans.potx" id="{8CDC9E57-8740-457D-B4C3-5FC6D09EDDC8}" vid="{32759800-36CC-4898-AA93-1572E0B20452}"/>
    </a:ext>
  </a:extLst>
</a:theme>
</file>

<file path=ppt/theme/theme2.xml><?xml version="1.0" encoding="utf-8"?>
<a:theme xmlns:a="http://schemas.openxmlformats.org/drawingml/2006/main" name="1_101021 FIT Calibri">
  <a:themeElements>
    <a:clrScheme name="VU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4002B"/>
      </a:accent1>
      <a:accent2>
        <a:srgbClr val="00A9E0"/>
      </a:accent2>
      <a:accent3>
        <a:srgbClr val="00AB8E"/>
      </a:accent3>
      <a:accent4>
        <a:srgbClr val="D582A9"/>
      </a:accent4>
      <a:accent5>
        <a:srgbClr val="003DA5"/>
      </a:accent5>
      <a:accent6>
        <a:srgbClr val="658D1B"/>
      </a:accent6>
      <a:hlink>
        <a:srgbClr val="E4002B"/>
      </a:hlink>
      <a:folHlink>
        <a:srgbClr val="E4002B"/>
      </a:folHlink>
    </a:clrScheme>
    <a:fontScheme name="Custom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a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T novy styl 4x3 EN opensans.potx" id="{8CDC9E57-8740-457D-B4C3-5FC6D09EDDC8}" vid="{800650FF-D552-4972-98D7-A2D9C4A2C4F9}"/>
    </a:ext>
  </a:extLst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B0B83676BD02441A4241E79B2866211" ma:contentTypeVersion="11" ma:contentTypeDescription="Vytvoří nový dokument" ma:contentTypeScope="" ma:versionID="dd72917afd0a2dc15381f7e7ec00266e">
  <xsd:schema xmlns:xsd="http://www.w3.org/2001/XMLSchema" xmlns:xs="http://www.w3.org/2001/XMLSchema" xmlns:p="http://schemas.microsoft.com/office/2006/metadata/properties" xmlns:ns3="0a831583-ce9c-4037-8f91-15cb6b4a224f" xmlns:ns4="65059cc1-5a9a-4294-ae4c-cb6b96619f6e" targetNamespace="http://schemas.microsoft.com/office/2006/metadata/properties" ma:root="true" ma:fieldsID="b5c5cead7b2271e1594e95a087d3ee45" ns3:_="" ns4:_="">
    <xsd:import namespace="0a831583-ce9c-4037-8f91-15cb6b4a224f"/>
    <xsd:import namespace="65059cc1-5a9a-4294-ae4c-cb6b96619f6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831583-ce9c-4037-8f91-15cb6b4a22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59cc1-5a9a-4294-ae4c-cb6b96619f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F972ED-EFCD-40E0-ABFE-07DA576A17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2107AF-50E3-4468-A11D-493DCCBF3C6B}">
  <ds:schemaRefs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65059cc1-5a9a-4294-ae4c-cb6b96619f6e"/>
    <ds:schemaRef ds:uri="0a831583-ce9c-4037-8f91-15cb6b4a224f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4201823-ADB2-44A2-A9A2-1CE637C78E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831583-ce9c-4037-8f91-15cb6b4a224f"/>
    <ds:schemaRef ds:uri="65059cc1-5a9a-4294-ae4c-cb6b96619f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FIT novy styl 4x3 EN opensans</Template>
  <TotalTime>5062</TotalTime>
  <Words>25</Words>
  <Application>Microsoft Office PowerPoint</Application>
  <PresentationFormat>Širokoúhlá obrazovka</PresentationFormat>
  <Paragraphs>7</Paragraphs>
  <Slides>3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3</vt:i4>
      </vt:variant>
    </vt:vector>
  </HeadingPairs>
  <TitlesOfParts>
    <vt:vector size="9" baseType="lpstr">
      <vt:lpstr>Calibri</vt:lpstr>
      <vt:lpstr>Century Gothic</vt:lpstr>
      <vt:lpstr>Open Sans</vt:lpstr>
      <vt:lpstr>Tahoma</vt:lpstr>
      <vt:lpstr>101021 FIT Calibri</vt:lpstr>
      <vt:lpstr>1_101021 FIT Calibri</vt:lpstr>
      <vt:lpstr>Cyclic Redundancy Checks and Error Detection</vt:lpstr>
      <vt:lpstr>Prezentace aplikace PowerPoint</vt:lpstr>
      <vt:lpstr>Prezentace aplikace PowerPoint</vt:lpstr>
    </vt:vector>
  </TitlesOfParts>
  <Company>FIT VUT Brno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 Veigend</dc:creator>
  <cp:lastModifiedBy>Šedý Michal (213579)</cp:lastModifiedBy>
  <cp:revision>50</cp:revision>
  <dcterms:created xsi:type="dcterms:W3CDTF">2016-08-24T11:19:59Z</dcterms:created>
  <dcterms:modified xsi:type="dcterms:W3CDTF">2023-02-26T17:14:21Z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0x010100BB0B83676BD02441A4241E79B2866211</vt:lpwstr>
  </property>
</Properties>
</file>