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26"/>
  </p:notesMasterIdLst>
  <p:handoutMasterIdLst>
    <p:handoutMasterId r:id="rId27"/>
  </p:handoutMasterIdLst>
  <p:sldIdLst>
    <p:sldId id="256" r:id="rId6"/>
    <p:sldId id="704" r:id="rId7"/>
    <p:sldId id="705" r:id="rId8"/>
    <p:sldId id="706" r:id="rId9"/>
    <p:sldId id="707" r:id="rId10"/>
    <p:sldId id="713" r:id="rId11"/>
    <p:sldId id="709" r:id="rId12"/>
    <p:sldId id="714" r:id="rId13"/>
    <p:sldId id="715" r:id="rId14"/>
    <p:sldId id="719" r:id="rId15"/>
    <p:sldId id="720" r:id="rId16"/>
    <p:sldId id="708" r:id="rId17"/>
    <p:sldId id="710" r:id="rId18"/>
    <p:sldId id="711" r:id="rId19"/>
    <p:sldId id="712" r:id="rId20"/>
    <p:sldId id="716" r:id="rId21"/>
    <p:sldId id="717" r:id="rId22"/>
    <p:sldId id="718" r:id="rId23"/>
    <p:sldId id="721" r:id="rId24"/>
    <p:sldId id="722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F9900"/>
    <a:srgbClr val="EB0028"/>
    <a:srgbClr val="E4002B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0005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2388192" y="4045619"/>
            <a:ext cx="680313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doc. Mgr. Lukáš Holík, Ph.D.</a:t>
            </a:r>
          </a:p>
          <a:p>
            <a:pPr algn="r">
              <a:buNone/>
            </a:pP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Efektivní konečné automaty pro automatické usuzování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4" y="5469083"/>
            <a:ext cx="3249252" cy="721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3C72D7BE-04D4-24E8-6CFF-CD0E910464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84" y="2207510"/>
            <a:ext cx="5494806" cy="3358152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B64983D-A76D-1398-2686-0F978A229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BC5EBE-7749-4FBA-C7BF-19A6232E9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8</a:t>
            </a:r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597B74-FCB5-3ED3-3EE6-D0CB238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Experimentální výsledky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B087BEC-6786-4027-E07B-C05ADD0FC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8" y="2199981"/>
            <a:ext cx="5491570" cy="3373503"/>
          </a:xfr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0FC4A762-0E80-CA76-CD39-B1CDB1414663}"/>
              </a:ext>
            </a:extLst>
          </p:cNvPr>
          <p:cNvSpPr txBox="1"/>
          <p:nvPr/>
        </p:nvSpPr>
        <p:spPr>
          <a:xfrm>
            <a:off x="687977" y="887073"/>
            <a:ext cx="107463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Testováno na automatech slov, které mají stejný prefix a sufix</a:t>
            </a:r>
          </a:p>
          <a:p>
            <a:pPr marL="457200" indent="-457200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Jsou rovnoměrně zastoupeny automaty s velikostí abecedy 8 a 16 znaků.</a:t>
            </a:r>
          </a:p>
          <a:p>
            <a:pPr marL="457200" indent="-457200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Každý graf je výsledkem 240 minimalizací automatů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2BAC4A7-9E3B-B82E-A552-CFC6A79E8EA3}"/>
              </a:ext>
            </a:extLst>
          </p:cNvPr>
          <p:cNvSpPr txBox="1"/>
          <p:nvPr/>
        </p:nvSpPr>
        <p:spPr>
          <a:xfrm>
            <a:off x="1419497" y="5689671"/>
            <a:ext cx="507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Automaty s 5-ti identickými sekcemi, bez cyklů.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F9DB9EA-0A11-5708-48C8-92273A612F6D}"/>
              </a:ext>
            </a:extLst>
          </p:cNvPr>
          <p:cNvSpPr txBox="1"/>
          <p:nvPr/>
        </p:nvSpPr>
        <p:spPr>
          <a:xfrm>
            <a:off x="7113353" y="5689672"/>
            <a:ext cx="507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Automaty s 5-ti identickými sekcemi, </a:t>
            </a:r>
            <a:r>
              <a:rPr lang="cs-CZ" sz="1400" b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 cykly.</a:t>
            </a:r>
            <a:endParaRPr lang="cs-CZ" sz="14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8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B96EC6D-892F-F5E5-69FA-3B004A9F8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96FF6C3-0FBF-84B6-6E6E-3741E0D2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9/9</a:t>
            </a:r>
            <a:endParaRPr lang="en-US" altLang="cs-CZ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7B6B41FF-0972-6CFD-4ADB-51BD309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Budoucí práce</a:t>
            </a:r>
          </a:p>
        </p:txBody>
      </p:sp>
      <p:pic>
        <p:nvPicPr>
          <p:cNvPr id="10" name="Zástupný obsah 9" descr="Obsah obrázku hračka, klipart&#10;&#10;Popis byl vytvořen automaticky">
            <a:extLst>
              <a:ext uri="{FF2B5EF4-FFF2-40B4-BE49-F238E27FC236}">
                <a16:creationId xmlns:a16="http://schemas.microsoft.com/office/drawing/2014/main" id="{F93BC5AD-0D8B-086B-4D5A-3A817E32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43" y="2656852"/>
            <a:ext cx="5227320" cy="3377184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C9820F05-6355-904C-AA76-861B9438DCC9}"/>
              </a:ext>
            </a:extLst>
          </p:cNvPr>
          <p:cNvSpPr txBox="1"/>
          <p:nvPr/>
        </p:nvSpPr>
        <p:spPr>
          <a:xfrm>
            <a:off x="431807" y="2079973"/>
            <a:ext cx="6831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Definovat relaci/funkci jazykové inkluze (podobnosti)</a:t>
            </a:r>
          </a:p>
          <a:p>
            <a:pPr marL="914400" lvl="1" indent="-457200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zvýší množství potenciálních procedur</a:t>
            </a:r>
          </a:p>
          <a:p>
            <a:pPr marL="914400" lvl="1" indent="-457200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dále by předpovídala teoretickou velikosti redukce při přemalování daných stavů do procedury.</a:t>
            </a:r>
          </a:p>
        </p:txBody>
      </p:sp>
    </p:spTree>
    <p:extLst>
      <p:ext uri="{BB962C8B-B14F-4D97-AF65-F5344CB8AC3E}">
        <p14:creationId xmlns:p14="http://schemas.microsoft.com/office/powerpoint/2010/main" val="310415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E5A2D6-BCE8-CD65-EB2E-490A8F468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36529D-7E6D-067C-7896-A0FEFBA11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29FEC27-EF69-F13D-1D95-465377C8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Mapování do procedury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A07860B6-E46D-4AA4-2F5F-DCADA604BD6E}"/>
              </a:ext>
            </a:extLst>
          </p:cNvPr>
          <p:cNvSpPr/>
          <p:nvPr/>
        </p:nvSpPr>
        <p:spPr bwMode="auto">
          <a:xfrm>
            <a:off x="6919612" y="167492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B7BAAFFB-4414-DC11-AE0D-0B201FB5D6EC}"/>
              </a:ext>
            </a:extLst>
          </p:cNvPr>
          <p:cNvSpPr/>
          <p:nvPr/>
        </p:nvSpPr>
        <p:spPr bwMode="auto">
          <a:xfrm>
            <a:off x="6725276" y="349425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D48D8456-EF64-1CB1-DB06-3A9E6272FE27}"/>
              </a:ext>
            </a:extLst>
          </p:cNvPr>
          <p:cNvSpPr/>
          <p:nvPr/>
        </p:nvSpPr>
        <p:spPr bwMode="auto">
          <a:xfrm>
            <a:off x="10918109" y="1707964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E3A274AE-3B59-524F-E9F3-A29C0F86F28E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65173" y="1880667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9131FD3-0B94-8B71-718F-E9593F6A0BA2}"/>
              </a:ext>
            </a:extLst>
          </p:cNvPr>
          <p:cNvSpPr txBox="1"/>
          <p:nvPr/>
        </p:nvSpPr>
        <p:spPr>
          <a:xfrm>
            <a:off x="6565329" y="1619200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CFE84766-B915-52F5-E65C-0659235C3A55}"/>
              </a:ext>
            </a:extLst>
          </p:cNvPr>
          <p:cNvSpPr/>
          <p:nvPr/>
        </p:nvSpPr>
        <p:spPr bwMode="auto">
          <a:xfrm>
            <a:off x="965389" y="339831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AC6939BF-0F11-B350-223A-EF7A05D6A1AE}"/>
              </a:ext>
            </a:extLst>
          </p:cNvPr>
          <p:cNvSpPr/>
          <p:nvPr/>
        </p:nvSpPr>
        <p:spPr bwMode="auto">
          <a:xfrm>
            <a:off x="1959037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E08FECCC-B0FA-ABA2-65A9-C67F68467498}"/>
              </a:ext>
            </a:extLst>
          </p:cNvPr>
          <p:cNvSpPr/>
          <p:nvPr/>
        </p:nvSpPr>
        <p:spPr bwMode="auto">
          <a:xfrm>
            <a:off x="3158425" y="260742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E1B8A5C5-995B-7A43-4E3E-7013523A9514}"/>
              </a:ext>
            </a:extLst>
          </p:cNvPr>
          <p:cNvSpPr/>
          <p:nvPr/>
        </p:nvSpPr>
        <p:spPr bwMode="auto">
          <a:xfrm>
            <a:off x="4305997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3DB347DE-35F5-BFDF-4B22-0E3AB688CCD9}"/>
              </a:ext>
            </a:extLst>
          </p:cNvPr>
          <p:cNvSpPr/>
          <p:nvPr/>
        </p:nvSpPr>
        <p:spPr bwMode="auto">
          <a:xfrm>
            <a:off x="5189467" y="339831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59" name="Ovál 58">
            <a:extLst>
              <a:ext uri="{FF2B5EF4-FFF2-40B4-BE49-F238E27FC236}">
                <a16:creationId xmlns:a16="http://schemas.microsoft.com/office/drawing/2014/main" id="{7C75DA98-8EC0-374D-F60F-F056C511E2CD}"/>
              </a:ext>
            </a:extLst>
          </p:cNvPr>
          <p:cNvSpPr/>
          <p:nvPr/>
        </p:nvSpPr>
        <p:spPr bwMode="auto">
          <a:xfrm>
            <a:off x="1959037" y="164997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F0AAF66E-2319-29C8-5170-71940D6695C7}"/>
              </a:ext>
            </a:extLst>
          </p:cNvPr>
          <p:cNvSpPr/>
          <p:nvPr/>
        </p:nvSpPr>
        <p:spPr bwMode="auto">
          <a:xfrm>
            <a:off x="3175189" y="164829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A0C281D5-6663-827F-0B58-6B7A5B7A76A5}"/>
              </a:ext>
            </a:extLst>
          </p:cNvPr>
          <p:cNvSpPr/>
          <p:nvPr/>
        </p:nvSpPr>
        <p:spPr bwMode="auto">
          <a:xfrm>
            <a:off x="4305997" y="164997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9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9F7FE1CB-F5ED-1CCB-D13A-93DF7EFD1D8E}"/>
              </a:ext>
            </a:extLst>
          </p:cNvPr>
          <p:cNvCxnSpPr>
            <a:endCxn id="54" idx="2"/>
          </p:cNvCxnSpPr>
          <p:nvPr/>
        </p:nvCxnSpPr>
        <p:spPr bwMode="auto">
          <a:xfrm>
            <a:off x="610950" y="3604058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pojnice: zakřivená 62">
            <a:extLst>
              <a:ext uri="{FF2B5EF4-FFF2-40B4-BE49-F238E27FC236}">
                <a16:creationId xmlns:a16="http://schemas.microsoft.com/office/drawing/2014/main" id="{AA2CE073-C3B3-CFE8-76FF-67B165248EBB}"/>
              </a:ext>
            </a:extLst>
          </p:cNvPr>
          <p:cNvCxnSpPr>
            <a:stCxn id="54" idx="7"/>
            <a:endCxn id="55" idx="2"/>
          </p:cNvCxnSpPr>
          <p:nvPr/>
        </p:nvCxnSpPr>
        <p:spPr bwMode="auto">
          <a:xfrm rot="5400000" flipH="1" flipV="1">
            <a:off x="1316990" y="2816531"/>
            <a:ext cx="641666" cy="6424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pojnice: zakřivená 63">
            <a:extLst>
              <a:ext uri="{FF2B5EF4-FFF2-40B4-BE49-F238E27FC236}">
                <a16:creationId xmlns:a16="http://schemas.microsoft.com/office/drawing/2014/main" id="{E7B1D54C-6D35-22EB-BCC6-55B3A35347A2}"/>
              </a:ext>
            </a:extLst>
          </p:cNvPr>
          <p:cNvCxnSpPr>
            <a:stCxn id="54" idx="0"/>
            <a:endCxn id="59" idx="2"/>
          </p:cNvCxnSpPr>
          <p:nvPr/>
        </p:nvCxnSpPr>
        <p:spPr bwMode="auto">
          <a:xfrm rot="5400000" flipH="1" flipV="1">
            <a:off x="793781" y="2233062"/>
            <a:ext cx="1542604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pojnice: zakřivená 64">
            <a:extLst>
              <a:ext uri="{FF2B5EF4-FFF2-40B4-BE49-F238E27FC236}">
                <a16:creationId xmlns:a16="http://schemas.microsoft.com/office/drawing/2014/main" id="{E1F41F15-88CF-3147-772D-98D97905A409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 flipV="1">
            <a:off x="2370517" y="1854031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pojnice: zakřivená 65">
            <a:extLst>
              <a:ext uri="{FF2B5EF4-FFF2-40B4-BE49-F238E27FC236}">
                <a16:creationId xmlns:a16="http://schemas.microsoft.com/office/drawing/2014/main" id="{F3CCB0F0-0355-2775-01C3-C67EB659655F}"/>
              </a:ext>
            </a:extLst>
          </p:cNvPr>
          <p:cNvCxnSpPr>
            <a:stCxn id="60" idx="6"/>
            <a:endCxn id="61" idx="2"/>
          </p:cNvCxnSpPr>
          <p:nvPr/>
        </p:nvCxnSpPr>
        <p:spPr bwMode="auto">
          <a:xfrm>
            <a:off x="3586669" y="1854031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pojnice: zakřivená 66">
            <a:extLst>
              <a:ext uri="{FF2B5EF4-FFF2-40B4-BE49-F238E27FC236}">
                <a16:creationId xmlns:a16="http://schemas.microsoft.com/office/drawing/2014/main" id="{B313E643-F87E-DB8D-08FC-09F38A8D1B20}"/>
              </a:ext>
            </a:extLst>
          </p:cNvPr>
          <p:cNvCxnSpPr>
            <a:stCxn id="55" idx="6"/>
            <a:endCxn id="56" idx="2"/>
          </p:cNvCxnSpPr>
          <p:nvPr/>
        </p:nvCxnSpPr>
        <p:spPr bwMode="auto">
          <a:xfrm flipV="1">
            <a:off x="2370517" y="2813166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pojnice: zakřivená 67">
            <a:extLst>
              <a:ext uri="{FF2B5EF4-FFF2-40B4-BE49-F238E27FC236}">
                <a16:creationId xmlns:a16="http://schemas.microsoft.com/office/drawing/2014/main" id="{4F01E5CB-ED69-7973-DE03-FCBAB6AFB7EF}"/>
              </a:ext>
            </a:extLst>
          </p:cNvPr>
          <p:cNvCxnSpPr>
            <a:stCxn id="56" idx="6"/>
            <a:endCxn id="57" idx="2"/>
          </p:cNvCxnSpPr>
          <p:nvPr/>
        </p:nvCxnSpPr>
        <p:spPr bwMode="auto">
          <a:xfrm>
            <a:off x="3569905" y="2813166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ál 68">
            <a:extLst>
              <a:ext uri="{FF2B5EF4-FFF2-40B4-BE49-F238E27FC236}">
                <a16:creationId xmlns:a16="http://schemas.microsoft.com/office/drawing/2014/main" id="{4A01254D-F870-CE7A-C565-7C6A083AE44E}"/>
              </a:ext>
            </a:extLst>
          </p:cNvPr>
          <p:cNvSpPr/>
          <p:nvPr/>
        </p:nvSpPr>
        <p:spPr bwMode="auto">
          <a:xfrm>
            <a:off x="1956350" y="517540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0" name="Ovál 69">
            <a:extLst>
              <a:ext uri="{FF2B5EF4-FFF2-40B4-BE49-F238E27FC236}">
                <a16:creationId xmlns:a16="http://schemas.microsoft.com/office/drawing/2014/main" id="{72C3F583-2989-0B43-A693-B2ABAAA71CB9}"/>
              </a:ext>
            </a:extLst>
          </p:cNvPr>
          <p:cNvSpPr/>
          <p:nvPr/>
        </p:nvSpPr>
        <p:spPr bwMode="auto">
          <a:xfrm>
            <a:off x="3155738" y="517165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1" name="Ovál 70">
            <a:extLst>
              <a:ext uri="{FF2B5EF4-FFF2-40B4-BE49-F238E27FC236}">
                <a16:creationId xmlns:a16="http://schemas.microsoft.com/office/drawing/2014/main" id="{DC367ADD-7159-AEDF-A353-E61E69513CAF}"/>
              </a:ext>
            </a:extLst>
          </p:cNvPr>
          <p:cNvSpPr/>
          <p:nvPr/>
        </p:nvSpPr>
        <p:spPr bwMode="auto">
          <a:xfrm>
            <a:off x="4303310" y="517540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2" name="Ovál 71">
            <a:extLst>
              <a:ext uri="{FF2B5EF4-FFF2-40B4-BE49-F238E27FC236}">
                <a16:creationId xmlns:a16="http://schemas.microsoft.com/office/drawing/2014/main" id="{F04DE441-3878-CA9A-7C8B-B82E8503DD2E}"/>
              </a:ext>
            </a:extLst>
          </p:cNvPr>
          <p:cNvSpPr/>
          <p:nvPr/>
        </p:nvSpPr>
        <p:spPr bwMode="auto">
          <a:xfrm>
            <a:off x="1956350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3" name="Ovál 72">
            <a:extLst>
              <a:ext uri="{FF2B5EF4-FFF2-40B4-BE49-F238E27FC236}">
                <a16:creationId xmlns:a16="http://schemas.microsoft.com/office/drawing/2014/main" id="{80440778-004A-4194-FADB-47704E56545F}"/>
              </a:ext>
            </a:extLst>
          </p:cNvPr>
          <p:cNvSpPr/>
          <p:nvPr/>
        </p:nvSpPr>
        <p:spPr bwMode="auto">
          <a:xfrm>
            <a:off x="3172502" y="414720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4" name="Ovál 73">
            <a:extLst>
              <a:ext uri="{FF2B5EF4-FFF2-40B4-BE49-F238E27FC236}">
                <a16:creationId xmlns:a16="http://schemas.microsoft.com/office/drawing/2014/main" id="{DCAC1D47-6515-F063-8536-59614E28667D}"/>
              </a:ext>
            </a:extLst>
          </p:cNvPr>
          <p:cNvSpPr/>
          <p:nvPr/>
        </p:nvSpPr>
        <p:spPr bwMode="auto">
          <a:xfrm>
            <a:off x="4303310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75" name="Spojnice: zakřivená 74">
            <a:extLst>
              <a:ext uri="{FF2B5EF4-FFF2-40B4-BE49-F238E27FC236}">
                <a16:creationId xmlns:a16="http://schemas.microsoft.com/office/drawing/2014/main" id="{8B1D36B4-E714-E925-906F-BA9C05D129BF}"/>
              </a:ext>
            </a:extLst>
          </p:cNvPr>
          <p:cNvCxnSpPr>
            <a:stCxn id="72" idx="6"/>
            <a:endCxn id="73" idx="2"/>
          </p:cNvCxnSpPr>
          <p:nvPr/>
        </p:nvCxnSpPr>
        <p:spPr bwMode="auto">
          <a:xfrm flipV="1">
            <a:off x="2367830" y="4352945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pojnice: zakřivená 75">
            <a:extLst>
              <a:ext uri="{FF2B5EF4-FFF2-40B4-BE49-F238E27FC236}">
                <a16:creationId xmlns:a16="http://schemas.microsoft.com/office/drawing/2014/main" id="{2AD0BECC-FBAE-A9F5-0536-67DD3BF286CF}"/>
              </a:ext>
            </a:extLst>
          </p:cNvPr>
          <p:cNvCxnSpPr>
            <a:stCxn id="73" idx="6"/>
            <a:endCxn id="74" idx="2"/>
          </p:cNvCxnSpPr>
          <p:nvPr/>
        </p:nvCxnSpPr>
        <p:spPr bwMode="auto">
          <a:xfrm>
            <a:off x="3583982" y="4352945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pojnice: zakřivená 76">
            <a:extLst>
              <a:ext uri="{FF2B5EF4-FFF2-40B4-BE49-F238E27FC236}">
                <a16:creationId xmlns:a16="http://schemas.microsoft.com/office/drawing/2014/main" id="{8D9B77F8-44AF-8F5D-4EB7-FAE4F972C478}"/>
              </a:ext>
            </a:extLst>
          </p:cNvPr>
          <p:cNvCxnSpPr>
            <a:stCxn id="69" idx="6"/>
            <a:endCxn id="70" idx="2"/>
          </p:cNvCxnSpPr>
          <p:nvPr/>
        </p:nvCxnSpPr>
        <p:spPr bwMode="auto">
          <a:xfrm flipV="1">
            <a:off x="2367830" y="5377398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pojnice: zakřivená 77">
            <a:extLst>
              <a:ext uri="{FF2B5EF4-FFF2-40B4-BE49-F238E27FC236}">
                <a16:creationId xmlns:a16="http://schemas.microsoft.com/office/drawing/2014/main" id="{949D5D31-F266-F0CF-1BF4-3CA7A2556165}"/>
              </a:ext>
            </a:extLst>
          </p:cNvPr>
          <p:cNvCxnSpPr>
            <a:stCxn id="70" idx="6"/>
            <a:endCxn id="71" idx="2"/>
          </p:cNvCxnSpPr>
          <p:nvPr/>
        </p:nvCxnSpPr>
        <p:spPr bwMode="auto">
          <a:xfrm>
            <a:off x="3567218" y="5377398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pojnice: zakřivená 78">
            <a:extLst>
              <a:ext uri="{FF2B5EF4-FFF2-40B4-BE49-F238E27FC236}">
                <a16:creationId xmlns:a16="http://schemas.microsoft.com/office/drawing/2014/main" id="{E1308A76-2750-1F5D-FC31-D34A04612734}"/>
              </a:ext>
            </a:extLst>
          </p:cNvPr>
          <p:cNvCxnSpPr>
            <a:stCxn id="54" idx="5"/>
            <a:endCxn id="72" idx="2"/>
          </p:cNvCxnSpPr>
          <p:nvPr/>
        </p:nvCxnSpPr>
        <p:spPr bwMode="auto">
          <a:xfrm rot="16200000" flipH="1">
            <a:off x="1333934" y="3732212"/>
            <a:ext cx="605090" cy="63974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pojnice: zakřivená 79">
            <a:extLst>
              <a:ext uri="{FF2B5EF4-FFF2-40B4-BE49-F238E27FC236}">
                <a16:creationId xmlns:a16="http://schemas.microsoft.com/office/drawing/2014/main" id="{757ABE22-33C5-18E2-E9E3-F048E614CFF3}"/>
              </a:ext>
            </a:extLst>
          </p:cNvPr>
          <p:cNvCxnSpPr>
            <a:stCxn id="54" idx="4"/>
            <a:endCxn id="69" idx="2"/>
          </p:cNvCxnSpPr>
          <p:nvPr/>
        </p:nvCxnSpPr>
        <p:spPr bwMode="auto">
          <a:xfrm rot="16200000" flipH="1">
            <a:off x="778066" y="4202860"/>
            <a:ext cx="1571346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pojnice: zakřivená 80">
            <a:extLst>
              <a:ext uri="{FF2B5EF4-FFF2-40B4-BE49-F238E27FC236}">
                <a16:creationId xmlns:a16="http://schemas.microsoft.com/office/drawing/2014/main" id="{54C7BB04-C1C7-6F5C-00BB-8F2E478D84FB}"/>
              </a:ext>
            </a:extLst>
          </p:cNvPr>
          <p:cNvCxnSpPr>
            <a:stCxn id="61" idx="6"/>
            <a:endCxn id="58" idx="0"/>
          </p:cNvCxnSpPr>
          <p:nvPr/>
        </p:nvCxnSpPr>
        <p:spPr bwMode="auto">
          <a:xfrm>
            <a:off x="4717477" y="1855714"/>
            <a:ext cx="677730" cy="154260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pojnice: zakřivená 81">
            <a:extLst>
              <a:ext uri="{FF2B5EF4-FFF2-40B4-BE49-F238E27FC236}">
                <a16:creationId xmlns:a16="http://schemas.microsoft.com/office/drawing/2014/main" id="{C88821E8-468B-6974-746B-32E3EAB435AF}"/>
              </a:ext>
            </a:extLst>
          </p:cNvPr>
          <p:cNvCxnSpPr>
            <a:stCxn id="57" idx="6"/>
            <a:endCxn id="58" idx="1"/>
          </p:cNvCxnSpPr>
          <p:nvPr/>
        </p:nvCxnSpPr>
        <p:spPr bwMode="auto">
          <a:xfrm>
            <a:off x="4717477" y="2816912"/>
            <a:ext cx="532250" cy="64166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pojnice: zakřivená 82">
            <a:extLst>
              <a:ext uri="{FF2B5EF4-FFF2-40B4-BE49-F238E27FC236}">
                <a16:creationId xmlns:a16="http://schemas.microsoft.com/office/drawing/2014/main" id="{3CB40130-2037-DD4D-8702-D5BAD016B89C}"/>
              </a:ext>
            </a:extLst>
          </p:cNvPr>
          <p:cNvCxnSpPr>
            <a:stCxn id="74" idx="6"/>
            <a:endCxn id="58" idx="3"/>
          </p:cNvCxnSpPr>
          <p:nvPr/>
        </p:nvCxnSpPr>
        <p:spPr bwMode="auto">
          <a:xfrm flipV="1">
            <a:off x="4714790" y="3749538"/>
            <a:ext cx="534937" cy="60509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pojnice: zakřivená 83">
            <a:extLst>
              <a:ext uri="{FF2B5EF4-FFF2-40B4-BE49-F238E27FC236}">
                <a16:creationId xmlns:a16="http://schemas.microsoft.com/office/drawing/2014/main" id="{3807912E-B741-1762-8542-02214956EE89}"/>
              </a:ext>
            </a:extLst>
          </p:cNvPr>
          <p:cNvCxnSpPr>
            <a:stCxn id="71" idx="6"/>
            <a:endCxn id="58" idx="4"/>
          </p:cNvCxnSpPr>
          <p:nvPr/>
        </p:nvCxnSpPr>
        <p:spPr bwMode="auto">
          <a:xfrm flipV="1">
            <a:off x="4714790" y="3809798"/>
            <a:ext cx="680417" cy="157134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45BE0857-CCEC-EA12-D2B8-F747BD26E541}"/>
              </a:ext>
            </a:extLst>
          </p:cNvPr>
          <p:cNvSpPr txBox="1"/>
          <p:nvPr/>
        </p:nvSpPr>
        <p:spPr>
          <a:xfrm>
            <a:off x="2367830" y="1230910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c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7B3929DA-1048-A834-A3B5-0867BC512B33}"/>
              </a:ext>
            </a:extLst>
          </p:cNvPr>
          <p:cNvSpPr txBox="1"/>
          <p:nvPr/>
        </p:nvSpPr>
        <p:spPr>
          <a:xfrm>
            <a:off x="698025" y="1973242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30E3897C-3778-CC49-35F4-C2ED49D6A438}"/>
              </a:ext>
            </a:extLst>
          </p:cNvPr>
          <p:cNvSpPr txBox="1"/>
          <p:nvPr/>
        </p:nvSpPr>
        <p:spPr>
          <a:xfrm>
            <a:off x="3539930" y="1230637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f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871CE254-8136-69AF-2C71-AFF8E1B6586A}"/>
              </a:ext>
            </a:extLst>
          </p:cNvPr>
          <p:cNvSpPr txBox="1"/>
          <p:nvPr/>
        </p:nvSpPr>
        <p:spPr>
          <a:xfrm>
            <a:off x="1134698" y="2594538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EF5639DD-6FAC-E7C1-2387-3839BD3FC6B6}"/>
              </a:ext>
            </a:extLst>
          </p:cNvPr>
          <p:cNvSpPr txBox="1"/>
          <p:nvPr/>
        </p:nvSpPr>
        <p:spPr>
          <a:xfrm>
            <a:off x="1113058" y="4302318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7840E352-BC45-8D68-1C01-CB3824A2AAE3}"/>
              </a:ext>
            </a:extLst>
          </p:cNvPr>
          <p:cNvSpPr txBox="1"/>
          <p:nvPr/>
        </p:nvSpPr>
        <p:spPr>
          <a:xfrm>
            <a:off x="740690" y="5066879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17DD9FE3-DCD3-046C-76A1-2C7837FF11C5}"/>
              </a:ext>
            </a:extLst>
          </p:cNvPr>
          <p:cNvSpPr txBox="1"/>
          <p:nvPr/>
        </p:nvSpPr>
        <p:spPr>
          <a:xfrm>
            <a:off x="4883733" y="1930808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0DCE5161-2463-467E-3920-96F4528A1254}"/>
              </a:ext>
            </a:extLst>
          </p:cNvPr>
          <p:cNvSpPr txBox="1"/>
          <p:nvPr/>
        </p:nvSpPr>
        <p:spPr>
          <a:xfrm>
            <a:off x="4569290" y="2573876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5C76344B-5A74-0855-6EFC-2B17106D28EA}"/>
              </a:ext>
            </a:extLst>
          </p:cNvPr>
          <p:cNvSpPr txBox="1"/>
          <p:nvPr/>
        </p:nvSpPr>
        <p:spPr>
          <a:xfrm>
            <a:off x="4612964" y="428165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699BB042-9807-5040-0F50-832DAEB2A71B}"/>
              </a:ext>
            </a:extLst>
          </p:cNvPr>
          <p:cNvSpPr txBox="1"/>
          <p:nvPr/>
        </p:nvSpPr>
        <p:spPr>
          <a:xfrm>
            <a:off x="4893740" y="5035331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64B6DDA0-A705-676A-921A-773F678E325A}"/>
              </a:ext>
            </a:extLst>
          </p:cNvPr>
          <p:cNvSpPr txBox="1"/>
          <p:nvPr/>
        </p:nvSpPr>
        <p:spPr>
          <a:xfrm>
            <a:off x="607931" y="3342591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06" name="Ovál 105">
            <a:extLst>
              <a:ext uri="{FF2B5EF4-FFF2-40B4-BE49-F238E27FC236}">
                <a16:creationId xmlns:a16="http://schemas.microsoft.com/office/drawing/2014/main" id="{AE591254-9BAD-0CC2-A564-FA592F3B6842}"/>
              </a:ext>
            </a:extLst>
          </p:cNvPr>
          <p:cNvSpPr/>
          <p:nvPr/>
        </p:nvSpPr>
        <p:spPr bwMode="auto">
          <a:xfrm>
            <a:off x="8724131" y="3491156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7" name="Ovál 106">
            <a:extLst>
              <a:ext uri="{FF2B5EF4-FFF2-40B4-BE49-F238E27FC236}">
                <a16:creationId xmlns:a16="http://schemas.microsoft.com/office/drawing/2014/main" id="{863BB8C9-BA77-B617-0F6D-12B5A16295D9}"/>
              </a:ext>
            </a:extLst>
          </p:cNvPr>
          <p:cNvSpPr/>
          <p:nvPr/>
        </p:nvSpPr>
        <p:spPr bwMode="auto">
          <a:xfrm>
            <a:off x="10722987" y="3494250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09" name="Spojnice: zakřivená 108">
            <a:extLst>
              <a:ext uri="{FF2B5EF4-FFF2-40B4-BE49-F238E27FC236}">
                <a16:creationId xmlns:a16="http://schemas.microsoft.com/office/drawing/2014/main" id="{C7A1502F-5E3D-D861-35BA-B8D87834589D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23018" y="2788740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pojnice: zakřivená 110">
            <a:extLst>
              <a:ext uri="{FF2B5EF4-FFF2-40B4-BE49-F238E27FC236}">
                <a16:creationId xmlns:a16="http://schemas.microsoft.com/office/drawing/2014/main" id="{547C76C9-A5F0-2F6F-C71E-37978DD093A2}"/>
              </a:ext>
            </a:extLst>
          </p:cNvPr>
          <p:cNvCxnSpPr>
            <a:stCxn id="7" idx="6"/>
            <a:endCxn id="106" idx="2"/>
          </p:cNvCxnSpPr>
          <p:nvPr/>
        </p:nvCxnSpPr>
        <p:spPr bwMode="auto">
          <a:xfrm flipV="1">
            <a:off x="7531777" y="3905052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pojnice: zakřivená 112">
            <a:extLst>
              <a:ext uri="{FF2B5EF4-FFF2-40B4-BE49-F238E27FC236}">
                <a16:creationId xmlns:a16="http://schemas.microsoft.com/office/drawing/2014/main" id="{6594822E-E4DA-ABE0-852F-90AB47056513}"/>
              </a:ext>
            </a:extLst>
          </p:cNvPr>
          <p:cNvCxnSpPr>
            <a:stCxn id="106" idx="6"/>
            <a:endCxn id="107" idx="2"/>
          </p:cNvCxnSpPr>
          <p:nvPr/>
        </p:nvCxnSpPr>
        <p:spPr bwMode="auto">
          <a:xfrm>
            <a:off x="9530632" y="3905052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pojnice: zakřivená 116">
            <a:extLst>
              <a:ext uri="{FF2B5EF4-FFF2-40B4-BE49-F238E27FC236}">
                <a16:creationId xmlns:a16="http://schemas.microsoft.com/office/drawing/2014/main" id="{D20455D0-5A22-3E2B-C66E-8032CCC2249A}"/>
              </a:ext>
            </a:extLst>
          </p:cNvPr>
          <p:cNvCxnSpPr>
            <a:stCxn id="107" idx="0"/>
            <a:endCxn id="10" idx="4"/>
          </p:cNvCxnSpPr>
          <p:nvPr/>
        </p:nvCxnSpPr>
        <p:spPr bwMode="auto">
          <a:xfrm rot="16200000" flipV="1">
            <a:off x="10437641" y="2805652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E99A3348-9DDD-06F9-4489-72BCE873A591}"/>
              </a:ext>
            </a:extLst>
          </p:cNvPr>
          <p:cNvSpPr txBox="1"/>
          <p:nvPr/>
        </p:nvSpPr>
        <p:spPr>
          <a:xfrm>
            <a:off x="6288672" y="2322833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TextovéPole 120">
            <a:extLst>
              <a:ext uri="{FF2B5EF4-FFF2-40B4-BE49-F238E27FC236}">
                <a16:creationId xmlns:a16="http://schemas.microsoft.com/office/drawing/2014/main" id="{1EDBBD52-C6D0-E0F1-75B5-B916A65EC03D}"/>
              </a:ext>
            </a:extLst>
          </p:cNvPr>
          <p:cNvSpPr txBox="1"/>
          <p:nvPr/>
        </p:nvSpPr>
        <p:spPr>
          <a:xfrm>
            <a:off x="7624501" y="3241131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9B3B1F6C-2396-F457-9D6D-079A7CB51C25}"/>
              </a:ext>
            </a:extLst>
          </p:cNvPr>
          <p:cNvSpPr txBox="1"/>
          <p:nvPr/>
        </p:nvSpPr>
        <p:spPr>
          <a:xfrm>
            <a:off x="7607074" y="2642724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75C0AE2F-1CC8-F2F5-D1F1-82CE12F6411B}"/>
              </a:ext>
            </a:extLst>
          </p:cNvPr>
          <p:cNvSpPr txBox="1"/>
          <p:nvPr/>
        </p:nvSpPr>
        <p:spPr>
          <a:xfrm>
            <a:off x="7627239" y="3909329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4" name="TextovéPole 123">
            <a:extLst>
              <a:ext uri="{FF2B5EF4-FFF2-40B4-BE49-F238E27FC236}">
                <a16:creationId xmlns:a16="http://schemas.microsoft.com/office/drawing/2014/main" id="{D31BD42D-08FF-1E9C-AD39-CE059CE967E2}"/>
              </a:ext>
            </a:extLst>
          </p:cNvPr>
          <p:cNvSpPr txBox="1"/>
          <p:nvPr/>
        </p:nvSpPr>
        <p:spPr>
          <a:xfrm>
            <a:off x="7640863" y="4495496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5" name="TextovéPole 124">
            <a:extLst>
              <a:ext uri="{FF2B5EF4-FFF2-40B4-BE49-F238E27FC236}">
                <a16:creationId xmlns:a16="http://schemas.microsoft.com/office/drawing/2014/main" id="{AC4E672D-A923-AC93-0221-EEC6FC12F470}"/>
              </a:ext>
            </a:extLst>
          </p:cNvPr>
          <p:cNvSpPr txBox="1"/>
          <p:nvPr/>
        </p:nvSpPr>
        <p:spPr>
          <a:xfrm>
            <a:off x="9604826" y="3207831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9D51F999-82DD-D513-A2A5-821C987082D6}"/>
              </a:ext>
            </a:extLst>
          </p:cNvPr>
          <p:cNvSpPr txBox="1"/>
          <p:nvPr/>
        </p:nvSpPr>
        <p:spPr>
          <a:xfrm>
            <a:off x="9576513" y="260942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978A761E-2921-9B66-5B52-8A1E9430F5F0}"/>
              </a:ext>
            </a:extLst>
          </p:cNvPr>
          <p:cNvSpPr txBox="1"/>
          <p:nvPr/>
        </p:nvSpPr>
        <p:spPr>
          <a:xfrm>
            <a:off x="9596678" y="391957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8" name="TextovéPole 127">
            <a:extLst>
              <a:ext uri="{FF2B5EF4-FFF2-40B4-BE49-F238E27FC236}">
                <a16:creationId xmlns:a16="http://schemas.microsoft.com/office/drawing/2014/main" id="{2D802E5B-0712-005E-A5BF-8481BB66490B}"/>
              </a:ext>
            </a:extLst>
          </p:cNvPr>
          <p:cNvSpPr txBox="1"/>
          <p:nvPr/>
        </p:nvSpPr>
        <p:spPr>
          <a:xfrm>
            <a:off x="9610302" y="450574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9" name="TextovéPole 128">
            <a:extLst>
              <a:ext uri="{FF2B5EF4-FFF2-40B4-BE49-F238E27FC236}">
                <a16:creationId xmlns:a16="http://schemas.microsoft.com/office/drawing/2014/main" id="{0187459A-2CF3-CD37-2AC1-85EEF65C2D84}"/>
              </a:ext>
            </a:extLst>
          </p:cNvPr>
          <p:cNvSpPr txBox="1"/>
          <p:nvPr/>
        </p:nvSpPr>
        <p:spPr>
          <a:xfrm>
            <a:off x="2346057" y="2188853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c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, 𝛆</a:t>
            </a:r>
            <a:r>
              <a:rPr lang="cs-CZ" sz="9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E88F6FE0-911A-3B72-9300-9C27374B23EC}"/>
              </a:ext>
            </a:extLst>
          </p:cNvPr>
          <p:cNvSpPr txBox="1"/>
          <p:nvPr/>
        </p:nvSpPr>
        <p:spPr>
          <a:xfrm>
            <a:off x="2335173" y="3723740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/𝛆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/𝛆</a:t>
            </a:r>
            <a:endParaRPr lang="cs-CZ" sz="14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c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, 𝛆</a:t>
            </a:r>
            <a:r>
              <a:rPr lang="cs-CZ" sz="9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/𝛆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9E1CAB89-02B5-B48D-019A-81BA1B3DBFE0}"/>
              </a:ext>
            </a:extLst>
          </p:cNvPr>
          <p:cNvSpPr txBox="1"/>
          <p:nvPr/>
        </p:nvSpPr>
        <p:spPr>
          <a:xfrm>
            <a:off x="2346058" y="4746995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/𝛆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/𝛆</a:t>
            </a:r>
            <a:endParaRPr lang="cs-CZ" sz="14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, 𝛆</a:t>
            </a:r>
            <a:r>
              <a:rPr lang="cs-CZ" sz="9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/𝛆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6FEC90D6-C830-04D2-282E-281A175CD6D0}"/>
              </a:ext>
            </a:extLst>
          </p:cNvPr>
          <p:cNvSpPr txBox="1"/>
          <p:nvPr/>
        </p:nvSpPr>
        <p:spPr>
          <a:xfrm>
            <a:off x="3550814" y="2177696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f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, 𝛆</a:t>
            </a:r>
            <a:r>
              <a:rPr lang="cs-CZ" sz="9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2F0AF45A-AEAF-DBE3-A7A2-3B774A8B7058}"/>
              </a:ext>
            </a:extLst>
          </p:cNvPr>
          <p:cNvSpPr txBox="1"/>
          <p:nvPr/>
        </p:nvSpPr>
        <p:spPr>
          <a:xfrm>
            <a:off x="3507271" y="3723469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/𝛆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/𝛆</a:t>
            </a:r>
            <a:endParaRPr lang="cs-CZ" sz="14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f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, 𝛆</a:t>
            </a:r>
            <a:r>
              <a:rPr lang="cs-CZ" sz="9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/𝛆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4" name="TextovéPole 133">
            <a:extLst>
              <a:ext uri="{FF2B5EF4-FFF2-40B4-BE49-F238E27FC236}">
                <a16:creationId xmlns:a16="http://schemas.microsoft.com/office/drawing/2014/main" id="{B058A920-604F-2001-8608-F1C76D8C2573}"/>
              </a:ext>
            </a:extLst>
          </p:cNvPr>
          <p:cNvSpPr txBox="1"/>
          <p:nvPr/>
        </p:nvSpPr>
        <p:spPr>
          <a:xfrm>
            <a:off x="3518157" y="4757604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d,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/𝛆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e,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𝛆</a:t>
            </a:r>
            <a:r>
              <a:rPr lang="cs-CZ" sz="9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/𝛆</a:t>
            </a:r>
            <a:endParaRPr lang="cs-CZ" sz="14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f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, 𝛆</a:t>
            </a:r>
            <a:r>
              <a:rPr lang="cs-CZ" sz="9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/𝛆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5" name="TextovéPole 134">
            <a:extLst>
              <a:ext uri="{FF2B5EF4-FFF2-40B4-BE49-F238E27FC236}">
                <a16:creationId xmlns:a16="http://schemas.microsoft.com/office/drawing/2014/main" id="{A3746E56-EA1D-E98A-51EC-E2F2D56BB75C}"/>
              </a:ext>
            </a:extLst>
          </p:cNvPr>
          <p:cNvSpPr txBox="1"/>
          <p:nvPr/>
        </p:nvSpPr>
        <p:spPr>
          <a:xfrm>
            <a:off x="11064415" y="2384352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9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10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7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385083-FF9C-E9B3-599C-3A466BAB1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1F3C2C-24BC-1246-DACE-1EA615BE3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11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A88F6D5-6582-52F9-45FF-AFE6E373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FA293249-5D6E-E465-BBC5-FB861014AC0B}"/>
              </a:ext>
            </a:extLst>
          </p:cNvPr>
          <p:cNvSpPr/>
          <p:nvPr/>
        </p:nvSpPr>
        <p:spPr bwMode="auto">
          <a:xfrm>
            <a:off x="6903707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3919D4C1-AE22-91B4-2BA9-E4F465933194}"/>
              </a:ext>
            </a:extLst>
          </p:cNvPr>
          <p:cNvSpPr/>
          <p:nvPr/>
        </p:nvSpPr>
        <p:spPr bwMode="auto">
          <a:xfrm>
            <a:off x="6709371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A0926C37-3F5E-2D5D-F547-03D6082AD1C2}"/>
              </a:ext>
            </a:extLst>
          </p:cNvPr>
          <p:cNvSpPr/>
          <p:nvPr/>
        </p:nvSpPr>
        <p:spPr bwMode="auto">
          <a:xfrm>
            <a:off x="10902204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CB3EF6D5-BADF-53FE-1A37-72CDC46D72B5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49268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46A70A04-A163-A782-8ED4-CF6F3F9DE8EC}"/>
              </a:ext>
            </a:extLst>
          </p:cNvPr>
          <p:cNvSpPr txBox="1"/>
          <p:nvPr/>
        </p:nvSpPr>
        <p:spPr>
          <a:xfrm>
            <a:off x="6549424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27BFA5E-9A1A-4999-7ADC-230337768E05}"/>
              </a:ext>
            </a:extLst>
          </p:cNvPr>
          <p:cNvSpPr/>
          <p:nvPr/>
        </p:nvSpPr>
        <p:spPr bwMode="auto">
          <a:xfrm>
            <a:off x="8708226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ED35B3BD-2A45-0467-5802-44A5FC5A3270}"/>
              </a:ext>
            </a:extLst>
          </p:cNvPr>
          <p:cNvSpPr/>
          <p:nvPr/>
        </p:nvSpPr>
        <p:spPr bwMode="auto">
          <a:xfrm>
            <a:off x="10707082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47D8FB6E-6C85-FC82-6D5B-982A527A6743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07113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BB401FD1-D77C-F896-C7DD-0210AC4BFF58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7515872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E22EBE36-1FD1-9CB8-42D1-6E5DC06887D3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9514727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83174597-4615-C4AD-9342-C3D6ED26AF20}"/>
              </a:ext>
            </a:extLst>
          </p:cNvPr>
          <p:cNvCxnSpPr>
            <a:stCxn id="12" idx="0"/>
            <a:endCxn id="8" idx="4"/>
          </p:cNvCxnSpPr>
          <p:nvPr/>
        </p:nvCxnSpPr>
        <p:spPr bwMode="auto">
          <a:xfrm rot="16200000" flipV="1">
            <a:off x="10421736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7706932-7EA7-EDD3-227D-55CD221F1945}"/>
              </a:ext>
            </a:extLst>
          </p:cNvPr>
          <p:cNvSpPr txBox="1"/>
          <p:nvPr/>
        </p:nvSpPr>
        <p:spPr>
          <a:xfrm>
            <a:off x="6272767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B68466C-E4B1-21C2-F2B2-A8DD2AAE2005}"/>
              </a:ext>
            </a:extLst>
          </p:cNvPr>
          <p:cNvSpPr txBox="1"/>
          <p:nvPr/>
        </p:nvSpPr>
        <p:spPr>
          <a:xfrm>
            <a:off x="7608596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67F83C4-91AB-5422-A5BF-EDE14388D9A0}"/>
              </a:ext>
            </a:extLst>
          </p:cNvPr>
          <p:cNvSpPr txBox="1"/>
          <p:nvPr/>
        </p:nvSpPr>
        <p:spPr>
          <a:xfrm>
            <a:off x="7591169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D47A17-9360-FCF9-0921-0A8988BFD18A}"/>
              </a:ext>
            </a:extLst>
          </p:cNvPr>
          <p:cNvSpPr txBox="1"/>
          <p:nvPr/>
        </p:nvSpPr>
        <p:spPr>
          <a:xfrm>
            <a:off x="7611334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B7DE9E2-F415-980F-3062-B5A1DEF4F6F7}"/>
              </a:ext>
            </a:extLst>
          </p:cNvPr>
          <p:cNvSpPr txBox="1"/>
          <p:nvPr/>
        </p:nvSpPr>
        <p:spPr>
          <a:xfrm>
            <a:off x="7624958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2EA9A38-C66B-9B7F-8DD2-B8E01C11B340}"/>
              </a:ext>
            </a:extLst>
          </p:cNvPr>
          <p:cNvSpPr txBox="1"/>
          <p:nvPr/>
        </p:nvSpPr>
        <p:spPr>
          <a:xfrm>
            <a:off x="9588921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B9FAFFA-E2AE-FECE-C30D-CC56D5120BDA}"/>
              </a:ext>
            </a:extLst>
          </p:cNvPr>
          <p:cNvSpPr txBox="1"/>
          <p:nvPr/>
        </p:nvSpPr>
        <p:spPr>
          <a:xfrm>
            <a:off x="9560608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719B05A-F316-95B9-6502-507AF33356E4}"/>
              </a:ext>
            </a:extLst>
          </p:cNvPr>
          <p:cNvSpPr txBox="1"/>
          <p:nvPr/>
        </p:nvSpPr>
        <p:spPr>
          <a:xfrm>
            <a:off x="9580773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A148478-ABEF-4FEC-D6AC-59D5844C681E}"/>
              </a:ext>
            </a:extLst>
          </p:cNvPr>
          <p:cNvSpPr txBox="1"/>
          <p:nvPr/>
        </p:nvSpPr>
        <p:spPr>
          <a:xfrm>
            <a:off x="9594397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2673E87-8E9E-2D3A-44C1-74D2D91BB749}"/>
              </a:ext>
            </a:extLst>
          </p:cNvPr>
          <p:cNvSpPr txBox="1"/>
          <p:nvPr/>
        </p:nvSpPr>
        <p:spPr>
          <a:xfrm>
            <a:off x="11048510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9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10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201B635D-EDE9-CD46-5C1A-78DAD06F4D63}"/>
              </a:ext>
            </a:extLst>
          </p:cNvPr>
          <p:cNvSpPr/>
          <p:nvPr/>
        </p:nvSpPr>
        <p:spPr bwMode="auto">
          <a:xfrm>
            <a:off x="774873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9F5872D-CA77-92CB-2947-21FF8773C9E7}"/>
              </a:ext>
            </a:extLst>
          </p:cNvPr>
          <p:cNvSpPr/>
          <p:nvPr/>
        </p:nvSpPr>
        <p:spPr bwMode="auto">
          <a:xfrm>
            <a:off x="580537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83C2CC5-6D7F-7C10-A69F-C65FFBDDB9EA}"/>
              </a:ext>
            </a:extLst>
          </p:cNvPr>
          <p:cNvSpPr/>
          <p:nvPr/>
        </p:nvSpPr>
        <p:spPr bwMode="auto">
          <a:xfrm>
            <a:off x="4773370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538CBC3-F5F9-FAD0-F627-A7FD06312AEC}"/>
              </a:ext>
            </a:extLst>
          </p:cNvPr>
          <p:cNvCxnSpPr>
            <a:endCxn id="27" idx="2"/>
          </p:cNvCxnSpPr>
          <p:nvPr/>
        </p:nvCxnSpPr>
        <p:spPr bwMode="auto">
          <a:xfrm>
            <a:off x="420434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13324FF-4A01-B89B-E184-45584E7E97CA}"/>
              </a:ext>
            </a:extLst>
          </p:cNvPr>
          <p:cNvSpPr txBox="1"/>
          <p:nvPr/>
        </p:nvSpPr>
        <p:spPr>
          <a:xfrm>
            <a:off x="420590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F31A300F-745A-87EA-15C5-21CCB1206885}"/>
              </a:ext>
            </a:extLst>
          </p:cNvPr>
          <p:cNvSpPr/>
          <p:nvPr/>
        </p:nvSpPr>
        <p:spPr bwMode="auto">
          <a:xfrm>
            <a:off x="2579392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7C96C2C1-6E58-841E-1A91-C3B1B8F76816}"/>
              </a:ext>
            </a:extLst>
          </p:cNvPr>
          <p:cNvSpPr/>
          <p:nvPr/>
        </p:nvSpPr>
        <p:spPr bwMode="auto">
          <a:xfrm>
            <a:off x="4578248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35376EC9-AA82-AE18-3689-70E6D3A810E8}"/>
              </a:ext>
            </a:extLst>
          </p:cNvPr>
          <p:cNvCxnSpPr>
            <a:stCxn id="27" idx="4"/>
            <a:endCxn id="28" idx="0"/>
          </p:cNvCxnSpPr>
          <p:nvPr/>
        </p:nvCxnSpPr>
        <p:spPr bwMode="auto">
          <a:xfrm rot="16200000" flipH="1">
            <a:off x="278279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6BC4DC0C-787A-A346-839F-EA18AA32C542}"/>
              </a:ext>
            </a:extLst>
          </p:cNvPr>
          <p:cNvCxnSpPr>
            <a:stCxn id="28" idx="6"/>
            <a:endCxn id="32" idx="2"/>
          </p:cNvCxnSpPr>
          <p:nvPr/>
        </p:nvCxnSpPr>
        <p:spPr bwMode="auto">
          <a:xfrm flipV="1">
            <a:off x="1387038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CCC75A3C-4A64-1100-1445-9CE8797FA140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3385893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514D5B56-1397-95F9-5430-F1C6DC107851}"/>
              </a:ext>
            </a:extLst>
          </p:cNvPr>
          <p:cNvCxnSpPr>
            <a:stCxn id="33" idx="0"/>
            <a:endCxn id="29" idx="4"/>
          </p:cNvCxnSpPr>
          <p:nvPr/>
        </p:nvCxnSpPr>
        <p:spPr bwMode="auto">
          <a:xfrm rot="16200000" flipV="1">
            <a:off x="4292902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FA7FBA2-F318-36AB-EEA9-9CFA9B65432B}"/>
              </a:ext>
            </a:extLst>
          </p:cNvPr>
          <p:cNvSpPr txBox="1"/>
          <p:nvPr/>
        </p:nvSpPr>
        <p:spPr>
          <a:xfrm>
            <a:off x="143933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CE50488-FD10-A74B-C511-43CE1E6F610C}"/>
              </a:ext>
            </a:extLst>
          </p:cNvPr>
          <p:cNvSpPr txBox="1"/>
          <p:nvPr/>
        </p:nvSpPr>
        <p:spPr>
          <a:xfrm>
            <a:off x="1479762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39D20097-C17E-0760-CB86-AD72032805E5}"/>
              </a:ext>
            </a:extLst>
          </p:cNvPr>
          <p:cNvSpPr txBox="1"/>
          <p:nvPr/>
        </p:nvSpPr>
        <p:spPr>
          <a:xfrm>
            <a:off x="1462335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AE58762-5F14-01C0-6C9E-9711977505CC}"/>
              </a:ext>
            </a:extLst>
          </p:cNvPr>
          <p:cNvSpPr txBox="1"/>
          <p:nvPr/>
        </p:nvSpPr>
        <p:spPr>
          <a:xfrm>
            <a:off x="1482500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58CAE7D-17D2-CCD2-9AF3-244E5FAD6303}"/>
              </a:ext>
            </a:extLst>
          </p:cNvPr>
          <p:cNvSpPr txBox="1"/>
          <p:nvPr/>
        </p:nvSpPr>
        <p:spPr>
          <a:xfrm>
            <a:off x="1496124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019CCB0-85A2-1680-DF99-092AD1E97F45}"/>
              </a:ext>
            </a:extLst>
          </p:cNvPr>
          <p:cNvSpPr txBox="1"/>
          <p:nvPr/>
        </p:nvSpPr>
        <p:spPr>
          <a:xfrm>
            <a:off x="3460087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2ADFBB44-535C-CCF1-7AF9-5CD2AC702CC8}"/>
              </a:ext>
            </a:extLst>
          </p:cNvPr>
          <p:cNvSpPr txBox="1"/>
          <p:nvPr/>
        </p:nvSpPr>
        <p:spPr>
          <a:xfrm>
            <a:off x="3431774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F0176C3-F9E4-A9F9-7DE1-278611345D7D}"/>
              </a:ext>
            </a:extLst>
          </p:cNvPr>
          <p:cNvSpPr txBox="1"/>
          <p:nvPr/>
        </p:nvSpPr>
        <p:spPr>
          <a:xfrm>
            <a:off x="3451939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677486B-FC6C-0DD0-0ABF-3CCF404EF90C}"/>
              </a:ext>
            </a:extLst>
          </p:cNvPr>
          <p:cNvSpPr txBox="1"/>
          <p:nvPr/>
        </p:nvSpPr>
        <p:spPr>
          <a:xfrm>
            <a:off x="3465563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97E09BAB-7301-679A-4872-64BE56883CF2}"/>
              </a:ext>
            </a:extLst>
          </p:cNvPr>
          <p:cNvSpPr txBox="1"/>
          <p:nvPr/>
        </p:nvSpPr>
        <p:spPr>
          <a:xfrm>
            <a:off x="4919676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9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10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Šipka: doprava 47">
            <a:extLst>
              <a:ext uri="{FF2B5EF4-FFF2-40B4-BE49-F238E27FC236}">
                <a16:creationId xmlns:a16="http://schemas.microsoft.com/office/drawing/2014/main" id="{B9B630D5-8205-AE58-09C8-5A2DE3D728F9}"/>
              </a:ext>
            </a:extLst>
          </p:cNvPr>
          <p:cNvSpPr/>
          <p:nvPr/>
        </p:nvSpPr>
        <p:spPr bwMode="auto">
          <a:xfrm>
            <a:off x="5073071" y="1386742"/>
            <a:ext cx="1775898" cy="219613"/>
          </a:xfrm>
          <a:prstGeom prst="right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DDE1AC5F-0E3A-DC4C-8ED0-EDA160940968}"/>
              </a:ext>
            </a:extLst>
          </p:cNvPr>
          <p:cNvSpPr txBox="1"/>
          <p:nvPr/>
        </p:nvSpPr>
        <p:spPr>
          <a:xfrm>
            <a:off x="4972810" y="1015954"/>
            <a:ext cx="22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Substituce q</a:t>
            </a:r>
            <a:r>
              <a:rPr lang="cs-CZ" sz="16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5</a:t>
            </a: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za q</a:t>
            </a:r>
            <a:r>
              <a:rPr lang="cs-CZ" sz="16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525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385083-FF9C-E9B3-599C-3A466BAB1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1F3C2C-24BC-1246-DACE-1EA615BE3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11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A88F6D5-6582-52F9-45FF-AFE6E373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FA293249-5D6E-E465-BBC5-FB861014AC0B}"/>
              </a:ext>
            </a:extLst>
          </p:cNvPr>
          <p:cNvSpPr/>
          <p:nvPr/>
        </p:nvSpPr>
        <p:spPr bwMode="auto">
          <a:xfrm>
            <a:off x="6903707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3919D4C1-AE22-91B4-2BA9-E4F465933194}"/>
              </a:ext>
            </a:extLst>
          </p:cNvPr>
          <p:cNvSpPr/>
          <p:nvPr/>
        </p:nvSpPr>
        <p:spPr bwMode="auto">
          <a:xfrm>
            <a:off x="6709371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A0926C37-3F5E-2D5D-F547-03D6082AD1C2}"/>
              </a:ext>
            </a:extLst>
          </p:cNvPr>
          <p:cNvSpPr/>
          <p:nvPr/>
        </p:nvSpPr>
        <p:spPr bwMode="auto">
          <a:xfrm>
            <a:off x="10902204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CB3EF6D5-BADF-53FE-1A37-72CDC46D72B5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49268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46A70A04-A163-A782-8ED4-CF6F3F9DE8EC}"/>
              </a:ext>
            </a:extLst>
          </p:cNvPr>
          <p:cNvSpPr txBox="1"/>
          <p:nvPr/>
        </p:nvSpPr>
        <p:spPr>
          <a:xfrm>
            <a:off x="6549424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27BFA5E-9A1A-4999-7ADC-230337768E05}"/>
              </a:ext>
            </a:extLst>
          </p:cNvPr>
          <p:cNvSpPr/>
          <p:nvPr/>
        </p:nvSpPr>
        <p:spPr bwMode="auto">
          <a:xfrm>
            <a:off x="8708226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ED35B3BD-2A45-0467-5802-44A5FC5A3270}"/>
              </a:ext>
            </a:extLst>
          </p:cNvPr>
          <p:cNvSpPr/>
          <p:nvPr/>
        </p:nvSpPr>
        <p:spPr bwMode="auto">
          <a:xfrm>
            <a:off x="10707082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47D8FB6E-6C85-FC82-6D5B-982A527A6743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07113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BB401FD1-D77C-F896-C7DD-0210AC4BFF58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7515872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E22EBE36-1FD1-9CB8-42D1-6E5DC06887D3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9514727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83174597-4615-C4AD-9342-C3D6ED26AF20}"/>
              </a:ext>
            </a:extLst>
          </p:cNvPr>
          <p:cNvCxnSpPr>
            <a:stCxn id="12" idx="0"/>
            <a:endCxn id="8" idx="4"/>
          </p:cNvCxnSpPr>
          <p:nvPr/>
        </p:nvCxnSpPr>
        <p:spPr bwMode="auto">
          <a:xfrm rot="16200000" flipV="1">
            <a:off x="10421736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7706932-7EA7-EDD3-227D-55CD221F1945}"/>
              </a:ext>
            </a:extLst>
          </p:cNvPr>
          <p:cNvSpPr txBox="1"/>
          <p:nvPr/>
        </p:nvSpPr>
        <p:spPr>
          <a:xfrm>
            <a:off x="6272767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B68466C-E4B1-21C2-F2B2-A8DD2AAE2005}"/>
              </a:ext>
            </a:extLst>
          </p:cNvPr>
          <p:cNvSpPr txBox="1"/>
          <p:nvPr/>
        </p:nvSpPr>
        <p:spPr>
          <a:xfrm>
            <a:off x="7608596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67F83C4-91AB-5422-A5BF-EDE14388D9A0}"/>
              </a:ext>
            </a:extLst>
          </p:cNvPr>
          <p:cNvSpPr txBox="1"/>
          <p:nvPr/>
        </p:nvSpPr>
        <p:spPr>
          <a:xfrm>
            <a:off x="7591169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D47A17-9360-FCF9-0921-0A8988BFD18A}"/>
              </a:ext>
            </a:extLst>
          </p:cNvPr>
          <p:cNvSpPr txBox="1"/>
          <p:nvPr/>
        </p:nvSpPr>
        <p:spPr>
          <a:xfrm>
            <a:off x="7611334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B7DE9E2-F415-980F-3062-B5A1DEF4F6F7}"/>
              </a:ext>
            </a:extLst>
          </p:cNvPr>
          <p:cNvSpPr txBox="1"/>
          <p:nvPr/>
        </p:nvSpPr>
        <p:spPr>
          <a:xfrm>
            <a:off x="7624958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2EA9A38-C66B-9B7F-8DD2-B8E01C11B340}"/>
              </a:ext>
            </a:extLst>
          </p:cNvPr>
          <p:cNvSpPr txBox="1"/>
          <p:nvPr/>
        </p:nvSpPr>
        <p:spPr>
          <a:xfrm>
            <a:off x="9588921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B9FAFFA-E2AE-FECE-C30D-CC56D5120BDA}"/>
              </a:ext>
            </a:extLst>
          </p:cNvPr>
          <p:cNvSpPr txBox="1"/>
          <p:nvPr/>
        </p:nvSpPr>
        <p:spPr>
          <a:xfrm>
            <a:off x="9560608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719B05A-F316-95B9-6502-507AF33356E4}"/>
              </a:ext>
            </a:extLst>
          </p:cNvPr>
          <p:cNvSpPr txBox="1"/>
          <p:nvPr/>
        </p:nvSpPr>
        <p:spPr>
          <a:xfrm>
            <a:off x="9580773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A148478-ABEF-4FEC-D6AC-59D5844C681E}"/>
              </a:ext>
            </a:extLst>
          </p:cNvPr>
          <p:cNvSpPr txBox="1"/>
          <p:nvPr/>
        </p:nvSpPr>
        <p:spPr>
          <a:xfrm>
            <a:off x="9594397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2673E87-8E9E-2D3A-44C1-74D2D91BB749}"/>
              </a:ext>
            </a:extLst>
          </p:cNvPr>
          <p:cNvSpPr txBox="1"/>
          <p:nvPr/>
        </p:nvSpPr>
        <p:spPr>
          <a:xfrm>
            <a:off x="11048510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10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201B635D-EDE9-CD46-5C1A-78DAD06F4D63}"/>
              </a:ext>
            </a:extLst>
          </p:cNvPr>
          <p:cNvSpPr/>
          <p:nvPr/>
        </p:nvSpPr>
        <p:spPr bwMode="auto">
          <a:xfrm>
            <a:off x="774873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9F5872D-CA77-92CB-2947-21FF8773C9E7}"/>
              </a:ext>
            </a:extLst>
          </p:cNvPr>
          <p:cNvSpPr/>
          <p:nvPr/>
        </p:nvSpPr>
        <p:spPr bwMode="auto">
          <a:xfrm>
            <a:off x="580537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83C2CC5-6D7F-7C10-A69F-C65FFBDDB9EA}"/>
              </a:ext>
            </a:extLst>
          </p:cNvPr>
          <p:cNvSpPr/>
          <p:nvPr/>
        </p:nvSpPr>
        <p:spPr bwMode="auto">
          <a:xfrm>
            <a:off x="4773370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538CBC3-F5F9-FAD0-F627-A7FD06312AEC}"/>
              </a:ext>
            </a:extLst>
          </p:cNvPr>
          <p:cNvCxnSpPr>
            <a:endCxn id="27" idx="2"/>
          </p:cNvCxnSpPr>
          <p:nvPr/>
        </p:nvCxnSpPr>
        <p:spPr bwMode="auto">
          <a:xfrm>
            <a:off x="420434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13324FF-4A01-B89B-E184-45584E7E97CA}"/>
              </a:ext>
            </a:extLst>
          </p:cNvPr>
          <p:cNvSpPr txBox="1"/>
          <p:nvPr/>
        </p:nvSpPr>
        <p:spPr>
          <a:xfrm>
            <a:off x="420590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F31A300F-745A-87EA-15C5-21CCB1206885}"/>
              </a:ext>
            </a:extLst>
          </p:cNvPr>
          <p:cNvSpPr/>
          <p:nvPr/>
        </p:nvSpPr>
        <p:spPr bwMode="auto">
          <a:xfrm>
            <a:off x="2579392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7C96C2C1-6E58-841E-1A91-C3B1B8F76816}"/>
              </a:ext>
            </a:extLst>
          </p:cNvPr>
          <p:cNvSpPr/>
          <p:nvPr/>
        </p:nvSpPr>
        <p:spPr bwMode="auto">
          <a:xfrm>
            <a:off x="4578248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35376EC9-AA82-AE18-3689-70E6D3A810E8}"/>
              </a:ext>
            </a:extLst>
          </p:cNvPr>
          <p:cNvCxnSpPr>
            <a:stCxn id="27" idx="4"/>
            <a:endCxn id="28" idx="0"/>
          </p:cNvCxnSpPr>
          <p:nvPr/>
        </p:nvCxnSpPr>
        <p:spPr bwMode="auto">
          <a:xfrm rot="16200000" flipH="1">
            <a:off x="278279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6BC4DC0C-787A-A346-839F-EA18AA32C542}"/>
              </a:ext>
            </a:extLst>
          </p:cNvPr>
          <p:cNvCxnSpPr>
            <a:stCxn id="28" idx="6"/>
            <a:endCxn id="32" idx="2"/>
          </p:cNvCxnSpPr>
          <p:nvPr/>
        </p:nvCxnSpPr>
        <p:spPr bwMode="auto">
          <a:xfrm flipV="1">
            <a:off x="1387038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CCC75A3C-4A64-1100-1445-9CE8797FA140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3385893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514D5B56-1397-95F9-5430-F1C6DC107851}"/>
              </a:ext>
            </a:extLst>
          </p:cNvPr>
          <p:cNvCxnSpPr>
            <a:stCxn id="33" idx="0"/>
            <a:endCxn id="29" idx="4"/>
          </p:cNvCxnSpPr>
          <p:nvPr/>
        </p:nvCxnSpPr>
        <p:spPr bwMode="auto">
          <a:xfrm rot="16200000" flipV="1">
            <a:off x="4292902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FA7FBA2-F318-36AB-EEA9-9CFA9B65432B}"/>
              </a:ext>
            </a:extLst>
          </p:cNvPr>
          <p:cNvSpPr txBox="1"/>
          <p:nvPr/>
        </p:nvSpPr>
        <p:spPr>
          <a:xfrm>
            <a:off x="143933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CE50488-FD10-A74B-C511-43CE1E6F610C}"/>
              </a:ext>
            </a:extLst>
          </p:cNvPr>
          <p:cNvSpPr txBox="1"/>
          <p:nvPr/>
        </p:nvSpPr>
        <p:spPr>
          <a:xfrm>
            <a:off x="1479762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39D20097-C17E-0760-CB86-AD72032805E5}"/>
              </a:ext>
            </a:extLst>
          </p:cNvPr>
          <p:cNvSpPr txBox="1"/>
          <p:nvPr/>
        </p:nvSpPr>
        <p:spPr>
          <a:xfrm>
            <a:off x="1462335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AE58762-5F14-01C0-6C9E-9711977505CC}"/>
              </a:ext>
            </a:extLst>
          </p:cNvPr>
          <p:cNvSpPr txBox="1"/>
          <p:nvPr/>
        </p:nvSpPr>
        <p:spPr>
          <a:xfrm>
            <a:off x="1482500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58CAE7D-17D2-CCD2-9AF3-244E5FAD6303}"/>
              </a:ext>
            </a:extLst>
          </p:cNvPr>
          <p:cNvSpPr txBox="1"/>
          <p:nvPr/>
        </p:nvSpPr>
        <p:spPr>
          <a:xfrm>
            <a:off x="1496124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019CCB0-85A2-1680-DF99-092AD1E97F45}"/>
              </a:ext>
            </a:extLst>
          </p:cNvPr>
          <p:cNvSpPr txBox="1"/>
          <p:nvPr/>
        </p:nvSpPr>
        <p:spPr>
          <a:xfrm>
            <a:off x="3460087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2ADFBB44-535C-CCF1-7AF9-5CD2AC702CC8}"/>
              </a:ext>
            </a:extLst>
          </p:cNvPr>
          <p:cNvSpPr txBox="1"/>
          <p:nvPr/>
        </p:nvSpPr>
        <p:spPr>
          <a:xfrm>
            <a:off x="3431774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9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F0176C3-F9E4-A9F9-7DE1-278611345D7D}"/>
              </a:ext>
            </a:extLst>
          </p:cNvPr>
          <p:cNvSpPr txBox="1"/>
          <p:nvPr/>
        </p:nvSpPr>
        <p:spPr>
          <a:xfrm>
            <a:off x="3451939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677486B-FC6C-0DD0-0ABF-3CCF404EF90C}"/>
              </a:ext>
            </a:extLst>
          </p:cNvPr>
          <p:cNvSpPr txBox="1"/>
          <p:nvPr/>
        </p:nvSpPr>
        <p:spPr>
          <a:xfrm>
            <a:off x="3465563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97E09BAB-7301-679A-4872-64BE56883CF2}"/>
              </a:ext>
            </a:extLst>
          </p:cNvPr>
          <p:cNvSpPr txBox="1"/>
          <p:nvPr/>
        </p:nvSpPr>
        <p:spPr>
          <a:xfrm>
            <a:off x="4919676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9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10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Šipka: doprava 47">
            <a:extLst>
              <a:ext uri="{FF2B5EF4-FFF2-40B4-BE49-F238E27FC236}">
                <a16:creationId xmlns:a16="http://schemas.microsoft.com/office/drawing/2014/main" id="{B9B630D5-8205-AE58-09C8-5A2DE3D728F9}"/>
              </a:ext>
            </a:extLst>
          </p:cNvPr>
          <p:cNvSpPr/>
          <p:nvPr/>
        </p:nvSpPr>
        <p:spPr bwMode="auto">
          <a:xfrm>
            <a:off x="5073071" y="1386742"/>
            <a:ext cx="1775898" cy="219613"/>
          </a:xfrm>
          <a:prstGeom prst="right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DDE1AC5F-0E3A-DC4C-8ED0-EDA160940968}"/>
              </a:ext>
            </a:extLst>
          </p:cNvPr>
          <p:cNvSpPr txBox="1"/>
          <p:nvPr/>
        </p:nvSpPr>
        <p:spPr>
          <a:xfrm>
            <a:off x="4972810" y="1015954"/>
            <a:ext cx="22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Substituce q</a:t>
            </a:r>
            <a:r>
              <a:rPr lang="cs-CZ" sz="16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9</a:t>
            </a: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za q</a:t>
            </a:r>
            <a:r>
              <a:rPr lang="cs-CZ" sz="16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22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385083-FF9C-E9B3-599C-3A466BAB1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1F3C2C-24BC-1246-DACE-1EA615BE3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11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A88F6D5-6582-52F9-45FF-AFE6E373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FA293249-5D6E-E465-BBC5-FB861014AC0B}"/>
              </a:ext>
            </a:extLst>
          </p:cNvPr>
          <p:cNvSpPr/>
          <p:nvPr/>
        </p:nvSpPr>
        <p:spPr bwMode="auto">
          <a:xfrm>
            <a:off x="6903707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3919D4C1-AE22-91B4-2BA9-E4F465933194}"/>
              </a:ext>
            </a:extLst>
          </p:cNvPr>
          <p:cNvSpPr/>
          <p:nvPr/>
        </p:nvSpPr>
        <p:spPr bwMode="auto">
          <a:xfrm>
            <a:off x="6709371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A0926C37-3F5E-2D5D-F547-03D6082AD1C2}"/>
              </a:ext>
            </a:extLst>
          </p:cNvPr>
          <p:cNvSpPr/>
          <p:nvPr/>
        </p:nvSpPr>
        <p:spPr bwMode="auto">
          <a:xfrm>
            <a:off x="10902204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CB3EF6D5-BADF-53FE-1A37-72CDC46D72B5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49268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46A70A04-A163-A782-8ED4-CF6F3F9DE8EC}"/>
              </a:ext>
            </a:extLst>
          </p:cNvPr>
          <p:cNvSpPr txBox="1"/>
          <p:nvPr/>
        </p:nvSpPr>
        <p:spPr>
          <a:xfrm>
            <a:off x="6549424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27BFA5E-9A1A-4999-7ADC-230337768E05}"/>
              </a:ext>
            </a:extLst>
          </p:cNvPr>
          <p:cNvSpPr/>
          <p:nvPr/>
        </p:nvSpPr>
        <p:spPr bwMode="auto">
          <a:xfrm>
            <a:off x="8708226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ED35B3BD-2A45-0467-5802-44A5FC5A3270}"/>
              </a:ext>
            </a:extLst>
          </p:cNvPr>
          <p:cNvSpPr/>
          <p:nvPr/>
        </p:nvSpPr>
        <p:spPr bwMode="auto">
          <a:xfrm>
            <a:off x="10707082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47D8FB6E-6C85-FC82-6D5B-982A527A6743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07113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BB401FD1-D77C-F896-C7DD-0210AC4BFF58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7515872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E22EBE36-1FD1-9CB8-42D1-6E5DC06887D3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9514727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83174597-4615-C4AD-9342-C3D6ED26AF20}"/>
              </a:ext>
            </a:extLst>
          </p:cNvPr>
          <p:cNvCxnSpPr>
            <a:stCxn id="12" idx="0"/>
            <a:endCxn id="8" idx="4"/>
          </p:cNvCxnSpPr>
          <p:nvPr/>
        </p:nvCxnSpPr>
        <p:spPr bwMode="auto">
          <a:xfrm rot="16200000" flipV="1">
            <a:off x="10421736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7706932-7EA7-EDD3-227D-55CD221F1945}"/>
              </a:ext>
            </a:extLst>
          </p:cNvPr>
          <p:cNvSpPr txBox="1"/>
          <p:nvPr/>
        </p:nvSpPr>
        <p:spPr>
          <a:xfrm>
            <a:off x="6272767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B68466C-E4B1-21C2-F2B2-A8DD2AAE2005}"/>
              </a:ext>
            </a:extLst>
          </p:cNvPr>
          <p:cNvSpPr txBox="1"/>
          <p:nvPr/>
        </p:nvSpPr>
        <p:spPr>
          <a:xfrm>
            <a:off x="7608596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67F83C4-91AB-5422-A5BF-EDE14388D9A0}"/>
              </a:ext>
            </a:extLst>
          </p:cNvPr>
          <p:cNvSpPr txBox="1"/>
          <p:nvPr/>
        </p:nvSpPr>
        <p:spPr>
          <a:xfrm>
            <a:off x="7591169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D47A17-9360-FCF9-0921-0A8988BFD18A}"/>
              </a:ext>
            </a:extLst>
          </p:cNvPr>
          <p:cNvSpPr txBox="1"/>
          <p:nvPr/>
        </p:nvSpPr>
        <p:spPr>
          <a:xfrm>
            <a:off x="7611334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B7DE9E2-F415-980F-3062-B5A1DEF4F6F7}"/>
              </a:ext>
            </a:extLst>
          </p:cNvPr>
          <p:cNvSpPr txBox="1"/>
          <p:nvPr/>
        </p:nvSpPr>
        <p:spPr>
          <a:xfrm>
            <a:off x="7624958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2EA9A38-C66B-9B7F-8DD2-B8E01C11B340}"/>
              </a:ext>
            </a:extLst>
          </p:cNvPr>
          <p:cNvSpPr txBox="1"/>
          <p:nvPr/>
        </p:nvSpPr>
        <p:spPr>
          <a:xfrm>
            <a:off x="9588921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B9FAFFA-E2AE-FECE-C30D-CC56D5120BDA}"/>
              </a:ext>
            </a:extLst>
          </p:cNvPr>
          <p:cNvSpPr txBox="1"/>
          <p:nvPr/>
        </p:nvSpPr>
        <p:spPr>
          <a:xfrm>
            <a:off x="9560608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719B05A-F316-95B9-6502-507AF33356E4}"/>
              </a:ext>
            </a:extLst>
          </p:cNvPr>
          <p:cNvSpPr txBox="1"/>
          <p:nvPr/>
        </p:nvSpPr>
        <p:spPr>
          <a:xfrm>
            <a:off x="9580773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A148478-ABEF-4FEC-D6AC-59D5844C681E}"/>
              </a:ext>
            </a:extLst>
          </p:cNvPr>
          <p:cNvSpPr txBox="1"/>
          <p:nvPr/>
        </p:nvSpPr>
        <p:spPr>
          <a:xfrm>
            <a:off x="9594397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2673E87-8E9E-2D3A-44C1-74D2D91BB749}"/>
              </a:ext>
            </a:extLst>
          </p:cNvPr>
          <p:cNvSpPr txBox="1"/>
          <p:nvPr/>
        </p:nvSpPr>
        <p:spPr>
          <a:xfrm>
            <a:off x="11048510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201B635D-EDE9-CD46-5C1A-78DAD06F4D63}"/>
              </a:ext>
            </a:extLst>
          </p:cNvPr>
          <p:cNvSpPr/>
          <p:nvPr/>
        </p:nvSpPr>
        <p:spPr bwMode="auto">
          <a:xfrm>
            <a:off x="774873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9F5872D-CA77-92CB-2947-21FF8773C9E7}"/>
              </a:ext>
            </a:extLst>
          </p:cNvPr>
          <p:cNvSpPr/>
          <p:nvPr/>
        </p:nvSpPr>
        <p:spPr bwMode="auto">
          <a:xfrm>
            <a:off x="580537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83C2CC5-6D7F-7C10-A69F-C65FFBDDB9EA}"/>
              </a:ext>
            </a:extLst>
          </p:cNvPr>
          <p:cNvSpPr/>
          <p:nvPr/>
        </p:nvSpPr>
        <p:spPr bwMode="auto">
          <a:xfrm>
            <a:off x="4773370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538CBC3-F5F9-FAD0-F627-A7FD06312AEC}"/>
              </a:ext>
            </a:extLst>
          </p:cNvPr>
          <p:cNvCxnSpPr>
            <a:endCxn id="27" idx="2"/>
          </p:cNvCxnSpPr>
          <p:nvPr/>
        </p:nvCxnSpPr>
        <p:spPr bwMode="auto">
          <a:xfrm>
            <a:off x="420434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13324FF-4A01-B89B-E184-45584E7E97CA}"/>
              </a:ext>
            </a:extLst>
          </p:cNvPr>
          <p:cNvSpPr txBox="1"/>
          <p:nvPr/>
        </p:nvSpPr>
        <p:spPr>
          <a:xfrm>
            <a:off x="420590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F31A300F-745A-87EA-15C5-21CCB1206885}"/>
              </a:ext>
            </a:extLst>
          </p:cNvPr>
          <p:cNvSpPr/>
          <p:nvPr/>
        </p:nvSpPr>
        <p:spPr bwMode="auto">
          <a:xfrm>
            <a:off x="2579392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7C96C2C1-6E58-841E-1A91-C3B1B8F76816}"/>
              </a:ext>
            </a:extLst>
          </p:cNvPr>
          <p:cNvSpPr/>
          <p:nvPr/>
        </p:nvSpPr>
        <p:spPr bwMode="auto">
          <a:xfrm>
            <a:off x="4578248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35376EC9-AA82-AE18-3689-70E6D3A810E8}"/>
              </a:ext>
            </a:extLst>
          </p:cNvPr>
          <p:cNvCxnSpPr>
            <a:stCxn id="27" idx="4"/>
            <a:endCxn id="28" idx="0"/>
          </p:cNvCxnSpPr>
          <p:nvPr/>
        </p:nvCxnSpPr>
        <p:spPr bwMode="auto">
          <a:xfrm rot="16200000" flipH="1">
            <a:off x="278279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6BC4DC0C-787A-A346-839F-EA18AA32C542}"/>
              </a:ext>
            </a:extLst>
          </p:cNvPr>
          <p:cNvCxnSpPr>
            <a:stCxn id="28" idx="6"/>
            <a:endCxn id="32" idx="2"/>
          </p:cNvCxnSpPr>
          <p:nvPr/>
        </p:nvCxnSpPr>
        <p:spPr bwMode="auto">
          <a:xfrm flipV="1">
            <a:off x="1387038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CCC75A3C-4A64-1100-1445-9CE8797FA140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3385893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514D5B56-1397-95F9-5430-F1C6DC107851}"/>
              </a:ext>
            </a:extLst>
          </p:cNvPr>
          <p:cNvCxnSpPr>
            <a:stCxn id="33" idx="0"/>
            <a:endCxn id="29" idx="4"/>
          </p:cNvCxnSpPr>
          <p:nvPr/>
        </p:nvCxnSpPr>
        <p:spPr bwMode="auto">
          <a:xfrm rot="16200000" flipV="1">
            <a:off x="4292902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FA7FBA2-F318-36AB-EEA9-9CFA9B65432B}"/>
              </a:ext>
            </a:extLst>
          </p:cNvPr>
          <p:cNvSpPr txBox="1"/>
          <p:nvPr/>
        </p:nvSpPr>
        <p:spPr>
          <a:xfrm>
            <a:off x="143933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CE50488-FD10-A74B-C511-43CE1E6F610C}"/>
              </a:ext>
            </a:extLst>
          </p:cNvPr>
          <p:cNvSpPr txBox="1"/>
          <p:nvPr/>
        </p:nvSpPr>
        <p:spPr>
          <a:xfrm>
            <a:off x="1479762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39D20097-C17E-0760-CB86-AD72032805E5}"/>
              </a:ext>
            </a:extLst>
          </p:cNvPr>
          <p:cNvSpPr txBox="1"/>
          <p:nvPr/>
        </p:nvSpPr>
        <p:spPr>
          <a:xfrm>
            <a:off x="1462335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AE58762-5F14-01C0-6C9E-9711977505CC}"/>
              </a:ext>
            </a:extLst>
          </p:cNvPr>
          <p:cNvSpPr txBox="1"/>
          <p:nvPr/>
        </p:nvSpPr>
        <p:spPr>
          <a:xfrm>
            <a:off x="1482500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58CAE7D-17D2-CCD2-9AF3-244E5FAD6303}"/>
              </a:ext>
            </a:extLst>
          </p:cNvPr>
          <p:cNvSpPr txBox="1"/>
          <p:nvPr/>
        </p:nvSpPr>
        <p:spPr>
          <a:xfrm>
            <a:off x="1496124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019CCB0-85A2-1680-DF99-092AD1E97F45}"/>
              </a:ext>
            </a:extLst>
          </p:cNvPr>
          <p:cNvSpPr txBox="1"/>
          <p:nvPr/>
        </p:nvSpPr>
        <p:spPr>
          <a:xfrm>
            <a:off x="3460087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6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10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2ADFBB44-535C-CCF1-7AF9-5CD2AC702CC8}"/>
              </a:ext>
            </a:extLst>
          </p:cNvPr>
          <p:cNvSpPr txBox="1"/>
          <p:nvPr/>
        </p:nvSpPr>
        <p:spPr>
          <a:xfrm>
            <a:off x="3431774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F0176C3-F9E4-A9F9-7DE1-278611345D7D}"/>
              </a:ext>
            </a:extLst>
          </p:cNvPr>
          <p:cNvSpPr txBox="1"/>
          <p:nvPr/>
        </p:nvSpPr>
        <p:spPr>
          <a:xfrm>
            <a:off x="3451939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7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11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677486B-FC6C-0DD0-0ABF-3CCF404EF90C}"/>
              </a:ext>
            </a:extLst>
          </p:cNvPr>
          <p:cNvSpPr txBox="1"/>
          <p:nvPr/>
        </p:nvSpPr>
        <p:spPr>
          <a:xfrm>
            <a:off x="3465563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8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12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97E09BAB-7301-679A-4872-64BE56883CF2}"/>
              </a:ext>
            </a:extLst>
          </p:cNvPr>
          <p:cNvSpPr txBox="1"/>
          <p:nvPr/>
        </p:nvSpPr>
        <p:spPr>
          <a:xfrm>
            <a:off x="4919676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10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Šipka: doprava 47">
            <a:extLst>
              <a:ext uri="{FF2B5EF4-FFF2-40B4-BE49-F238E27FC236}">
                <a16:creationId xmlns:a16="http://schemas.microsoft.com/office/drawing/2014/main" id="{B9B630D5-8205-AE58-09C8-5A2DE3D728F9}"/>
              </a:ext>
            </a:extLst>
          </p:cNvPr>
          <p:cNvSpPr/>
          <p:nvPr/>
        </p:nvSpPr>
        <p:spPr bwMode="auto">
          <a:xfrm>
            <a:off x="5073071" y="1386742"/>
            <a:ext cx="1775898" cy="219613"/>
          </a:xfrm>
          <a:prstGeom prst="right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DDE1AC5F-0E3A-DC4C-8ED0-EDA160940968}"/>
              </a:ext>
            </a:extLst>
          </p:cNvPr>
          <p:cNvSpPr txBox="1"/>
          <p:nvPr/>
        </p:nvSpPr>
        <p:spPr>
          <a:xfrm>
            <a:off x="4951038" y="1015954"/>
            <a:ext cx="22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Ostatní substituce</a:t>
            </a:r>
          </a:p>
        </p:txBody>
      </p:sp>
    </p:spTree>
    <p:extLst>
      <p:ext uri="{BB962C8B-B14F-4D97-AF65-F5344CB8AC3E}">
        <p14:creationId xmlns:p14="http://schemas.microsoft.com/office/powerpoint/2010/main" val="213006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E2BE3A-16B4-606D-3A5D-3583DA7AA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45D077-3AF9-0970-7378-C3FEAD248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12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B3F5C77-0725-6E73-950D-D05E6EB2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90C90162-2196-CCE6-6FC8-3F8E41AD4A82}"/>
              </a:ext>
            </a:extLst>
          </p:cNvPr>
          <p:cNvSpPr/>
          <p:nvPr/>
        </p:nvSpPr>
        <p:spPr bwMode="auto">
          <a:xfrm>
            <a:off x="6903707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5CD64B1A-062E-EC14-D9AD-C779E723CC37}"/>
              </a:ext>
            </a:extLst>
          </p:cNvPr>
          <p:cNvSpPr/>
          <p:nvPr/>
        </p:nvSpPr>
        <p:spPr bwMode="auto">
          <a:xfrm>
            <a:off x="6709371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4A913D05-7350-8778-B07D-7FF5AE952B81}"/>
              </a:ext>
            </a:extLst>
          </p:cNvPr>
          <p:cNvSpPr/>
          <p:nvPr/>
        </p:nvSpPr>
        <p:spPr bwMode="auto">
          <a:xfrm>
            <a:off x="10902204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835E4BBD-C68D-04C1-2C7C-738C97EB42C3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49268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10939E-BABC-5230-457A-EC84D967D405}"/>
              </a:ext>
            </a:extLst>
          </p:cNvPr>
          <p:cNvSpPr txBox="1"/>
          <p:nvPr/>
        </p:nvSpPr>
        <p:spPr>
          <a:xfrm>
            <a:off x="6549424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70AC9268-D9DF-F5F5-77DA-01FAC12401A6}"/>
              </a:ext>
            </a:extLst>
          </p:cNvPr>
          <p:cNvSpPr/>
          <p:nvPr/>
        </p:nvSpPr>
        <p:spPr bwMode="auto">
          <a:xfrm>
            <a:off x="8708226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8CACE5EB-9B44-9D30-D0E7-257196241323}"/>
              </a:ext>
            </a:extLst>
          </p:cNvPr>
          <p:cNvSpPr/>
          <p:nvPr/>
        </p:nvSpPr>
        <p:spPr bwMode="auto">
          <a:xfrm>
            <a:off x="10707082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91947049-346A-6C19-AAAB-3F6594EEBC30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07113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0928E65E-8998-1513-9F80-98CCAF5D3850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7515872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74E105FD-0CBF-FC05-D11E-EE83E03ABB56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9514727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AED6E282-FA94-3AFB-A06B-5B6BEE4B31AC}"/>
              </a:ext>
            </a:extLst>
          </p:cNvPr>
          <p:cNvCxnSpPr>
            <a:stCxn id="12" idx="0"/>
            <a:endCxn id="8" idx="4"/>
          </p:cNvCxnSpPr>
          <p:nvPr/>
        </p:nvCxnSpPr>
        <p:spPr bwMode="auto">
          <a:xfrm rot="16200000" flipV="1">
            <a:off x="10421736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465F34-362D-79B4-B307-14D5AF8F96A3}"/>
              </a:ext>
            </a:extLst>
          </p:cNvPr>
          <p:cNvSpPr txBox="1"/>
          <p:nvPr/>
        </p:nvSpPr>
        <p:spPr>
          <a:xfrm>
            <a:off x="6272767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07FAE48-83F5-A86E-98DB-56F21ED0CBCB}"/>
              </a:ext>
            </a:extLst>
          </p:cNvPr>
          <p:cNvSpPr txBox="1"/>
          <p:nvPr/>
        </p:nvSpPr>
        <p:spPr>
          <a:xfrm>
            <a:off x="7608596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7010B7A-0FDB-EA05-DF44-83F57863E3B3}"/>
              </a:ext>
            </a:extLst>
          </p:cNvPr>
          <p:cNvSpPr txBox="1"/>
          <p:nvPr/>
        </p:nvSpPr>
        <p:spPr>
          <a:xfrm>
            <a:off x="7591169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9C731EC2-FEBC-5B8C-4A67-4557D68442AF}"/>
              </a:ext>
            </a:extLst>
          </p:cNvPr>
          <p:cNvSpPr txBox="1"/>
          <p:nvPr/>
        </p:nvSpPr>
        <p:spPr>
          <a:xfrm>
            <a:off x="7611334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F2F8D00-448A-E0C5-D53B-5149B6EF8EEC}"/>
              </a:ext>
            </a:extLst>
          </p:cNvPr>
          <p:cNvSpPr txBox="1"/>
          <p:nvPr/>
        </p:nvSpPr>
        <p:spPr>
          <a:xfrm>
            <a:off x="7624958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0DED0F5-FB95-363D-B60C-B9A37AE3C4E8}"/>
              </a:ext>
            </a:extLst>
          </p:cNvPr>
          <p:cNvSpPr txBox="1"/>
          <p:nvPr/>
        </p:nvSpPr>
        <p:spPr>
          <a:xfrm>
            <a:off x="9588921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C65C1949-92FF-A262-A606-48F31BF24474}"/>
              </a:ext>
            </a:extLst>
          </p:cNvPr>
          <p:cNvSpPr txBox="1"/>
          <p:nvPr/>
        </p:nvSpPr>
        <p:spPr>
          <a:xfrm>
            <a:off x="9560608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9B20281-4519-D940-A07F-623D8901B765}"/>
              </a:ext>
            </a:extLst>
          </p:cNvPr>
          <p:cNvSpPr txBox="1"/>
          <p:nvPr/>
        </p:nvSpPr>
        <p:spPr>
          <a:xfrm>
            <a:off x="9580773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D72ED78-67D4-CF8A-DB9E-1EE348363341}"/>
              </a:ext>
            </a:extLst>
          </p:cNvPr>
          <p:cNvSpPr txBox="1"/>
          <p:nvPr/>
        </p:nvSpPr>
        <p:spPr>
          <a:xfrm>
            <a:off x="9594397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4C1-762F-AB03-E8A7-2E15BCD5BF26}"/>
              </a:ext>
            </a:extLst>
          </p:cNvPr>
          <p:cNvSpPr txBox="1"/>
          <p:nvPr/>
        </p:nvSpPr>
        <p:spPr>
          <a:xfrm>
            <a:off x="11048510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BA31905A-2464-1D04-EE34-ADB147F38438}"/>
              </a:ext>
            </a:extLst>
          </p:cNvPr>
          <p:cNvSpPr/>
          <p:nvPr/>
        </p:nvSpPr>
        <p:spPr bwMode="auto">
          <a:xfrm>
            <a:off x="774873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E14F4F0E-2B58-C8EA-38DF-E9B07190C6D2}"/>
              </a:ext>
            </a:extLst>
          </p:cNvPr>
          <p:cNvSpPr/>
          <p:nvPr/>
        </p:nvSpPr>
        <p:spPr bwMode="auto">
          <a:xfrm>
            <a:off x="580537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FAFEA3E5-3F43-7808-9BFE-D002FC26601F}"/>
              </a:ext>
            </a:extLst>
          </p:cNvPr>
          <p:cNvSpPr/>
          <p:nvPr/>
        </p:nvSpPr>
        <p:spPr bwMode="auto">
          <a:xfrm>
            <a:off x="4773370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1E8FAE3-7297-2DB2-F312-B8BB3BF7DB5F}"/>
              </a:ext>
            </a:extLst>
          </p:cNvPr>
          <p:cNvCxnSpPr>
            <a:endCxn id="27" idx="2"/>
          </p:cNvCxnSpPr>
          <p:nvPr/>
        </p:nvCxnSpPr>
        <p:spPr bwMode="auto">
          <a:xfrm>
            <a:off x="420434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A437E6F2-59B8-1AF8-F51C-B1A8E8724DED}"/>
              </a:ext>
            </a:extLst>
          </p:cNvPr>
          <p:cNvSpPr txBox="1"/>
          <p:nvPr/>
        </p:nvSpPr>
        <p:spPr>
          <a:xfrm>
            <a:off x="420590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CAE3EF57-91BF-FC6B-A21F-00093C3DD691}"/>
              </a:ext>
            </a:extLst>
          </p:cNvPr>
          <p:cNvSpPr/>
          <p:nvPr/>
        </p:nvSpPr>
        <p:spPr bwMode="auto">
          <a:xfrm>
            <a:off x="2579392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EA8F732F-8D5F-7B33-5F6A-E78F74FE9D09}"/>
              </a:ext>
            </a:extLst>
          </p:cNvPr>
          <p:cNvSpPr/>
          <p:nvPr/>
        </p:nvSpPr>
        <p:spPr bwMode="auto">
          <a:xfrm>
            <a:off x="4578248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C1AD94BB-79E4-0823-F271-A7419611B00D}"/>
              </a:ext>
            </a:extLst>
          </p:cNvPr>
          <p:cNvCxnSpPr>
            <a:stCxn id="27" idx="4"/>
            <a:endCxn id="28" idx="0"/>
          </p:cNvCxnSpPr>
          <p:nvPr/>
        </p:nvCxnSpPr>
        <p:spPr bwMode="auto">
          <a:xfrm rot="16200000" flipH="1">
            <a:off x="278279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713081FF-94C3-9948-3A83-62B7D6B46449}"/>
              </a:ext>
            </a:extLst>
          </p:cNvPr>
          <p:cNvCxnSpPr>
            <a:stCxn id="28" idx="6"/>
            <a:endCxn id="32" idx="2"/>
          </p:cNvCxnSpPr>
          <p:nvPr/>
        </p:nvCxnSpPr>
        <p:spPr bwMode="auto">
          <a:xfrm flipV="1">
            <a:off x="1387038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036035D4-0BB8-7E36-4E97-4926B3EC2B36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3385893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EE581F3A-7DD7-5FFC-C961-4C6A4BE34629}"/>
              </a:ext>
            </a:extLst>
          </p:cNvPr>
          <p:cNvCxnSpPr>
            <a:stCxn id="33" idx="0"/>
            <a:endCxn id="29" idx="4"/>
          </p:cNvCxnSpPr>
          <p:nvPr/>
        </p:nvCxnSpPr>
        <p:spPr bwMode="auto">
          <a:xfrm rot="16200000" flipV="1">
            <a:off x="4292902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8DC4ADEB-5C89-56A4-7A13-8B128B03758F}"/>
              </a:ext>
            </a:extLst>
          </p:cNvPr>
          <p:cNvSpPr txBox="1"/>
          <p:nvPr/>
        </p:nvSpPr>
        <p:spPr>
          <a:xfrm>
            <a:off x="1479762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888F7DB-2AAB-0C75-ED15-E858A621B0C6}"/>
              </a:ext>
            </a:extLst>
          </p:cNvPr>
          <p:cNvSpPr txBox="1"/>
          <p:nvPr/>
        </p:nvSpPr>
        <p:spPr>
          <a:xfrm>
            <a:off x="1462335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98D96F73-426F-7F31-03A5-D6864826EDC5}"/>
              </a:ext>
            </a:extLst>
          </p:cNvPr>
          <p:cNvSpPr txBox="1"/>
          <p:nvPr/>
        </p:nvSpPr>
        <p:spPr>
          <a:xfrm>
            <a:off x="1482500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1AABE01-1D2B-590D-A663-365C3BC2778B}"/>
              </a:ext>
            </a:extLst>
          </p:cNvPr>
          <p:cNvSpPr txBox="1"/>
          <p:nvPr/>
        </p:nvSpPr>
        <p:spPr>
          <a:xfrm>
            <a:off x="1496124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9E08B79-40D8-329F-FDF7-5E482B5C66D8}"/>
              </a:ext>
            </a:extLst>
          </p:cNvPr>
          <p:cNvSpPr txBox="1"/>
          <p:nvPr/>
        </p:nvSpPr>
        <p:spPr>
          <a:xfrm>
            <a:off x="3460087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C42017-E118-64FC-4DB4-7E9D921A71EF}"/>
              </a:ext>
            </a:extLst>
          </p:cNvPr>
          <p:cNvSpPr txBox="1"/>
          <p:nvPr/>
        </p:nvSpPr>
        <p:spPr>
          <a:xfrm>
            <a:off x="3431774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4F0A07FD-4E2C-1792-C603-2EE4BA6CDB4F}"/>
              </a:ext>
            </a:extLst>
          </p:cNvPr>
          <p:cNvSpPr txBox="1"/>
          <p:nvPr/>
        </p:nvSpPr>
        <p:spPr>
          <a:xfrm>
            <a:off x="3451939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3A7978CF-0A8A-6AC9-AE5E-5BD61DC53C5C}"/>
              </a:ext>
            </a:extLst>
          </p:cNvPr>
          <p:cNvSpPr txBox="1"/>
          <p:nvPr/>
        </p:nvSpPr>
        <p:spPr>
          <a:xfrm>
            <a:off x="3465563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BF6DB48-17BB-00D8-C314-D58FF5791FC9}"/>
              </a:ext>
            </a:extLst>
          </p:cNvPr>
          <p:cNvSpPr txBox="1"/>
          <p:nvPr/>
        </p:nvSpPr>
        <p:spPr>
          <a:xfrm>
            <a:off x="4919676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Šipka: doprava 46">
            <a:extLst>
              <a:ext uri="{FF2B5EF4-FFF2-40B4-BE49-F238E27FC236}">
                <a16:creationId xmlns:a16="http://schemas.microsoft.com/office/drawing/2014/main" id="{2B0911C0-55C7-4046-2433-401F15450FFF}"/>
              </a:ext>
            </a:extLst>
          </p:cNvPr>
          <p:cNvSpPr/>
          <p:nvPr/>
        </p:nvSpPr>
        <p:spPr bwMode="auto">
          <a:xfrm>
            <a:off x="5073071" y="1386742"/>
            <a:ext cx="1775898" cy="219613"/>
          </a:xfrm>
          <a:prstGeom prst="right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8B00E8A4-CB59-6186-D4AF-89AC76EC7D87}"/>
              </a:ext>
            </a:extLst>
          </p:cNvPr>
          <p:cNvSpPr txBox="1"/>
          <p:nvPr/>
        </p:nvSpPr>
        <p:spPr>
          <a:xfrm>
            <a:off x="4967791" y="1027422"/>
            <a:ext cx="222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sz="1800" dirty="0">
                <a:solidFill>
                  <a:schemeClr val="tx1"/>
                </a:solidFill>
              </a:rPr>
              <a:t>ε</a:t>
            </a:r>
            <a:r>
              <a:rPr lang="cs-CZ" sz="1800" dirty="0">
                <a:solidFill>
                  <a:schemeClr val="tx1"/>
                </a:solidFill>
              </a:rPr>
              <a:t>-redukce pro a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2908BB95-A2D2-A359-3D5F-062D5006883F}"/>
              </a:ext>
            </a:extLst>
          </p:cNvPr>
          <p:cNvSpPr txBox="1"/>
          <p:nvPr/>
        </p:nvSpPr>
        <p:spPr>
          <a:xfrm>
            <a:off x="7562856" y="3027790"/>
            <a:ext cx="9074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0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E2BE3A-16B4-606D-3A5D-3583DA7AA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45D077-3AF9-0970-7378-C3FEAD248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12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B3F5C77-0725-6E73-950D-D05E6EB2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90C90162-2196-CCE6-6FC8-3F8E41AD4A82}"/>
              </a:ext>
            </a:extLst>
          </p:cNvPr>
          <p:cNvSpPr/>
          <p:nvPr/>
        </p:nvSpPr>
        <p:spPr bwMode="auto">
          <a:xfrm>
            <a:off x="6903707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5CD64B1A-062E-EC14-D9AD-C779E723CC37}"/>
              </a:ext>
            </a:extLst>
          </p:cNvPr>
          <p:cNvSpPr/>
          <p:nvPr/>
        </p:nvSpPr>
        <p:spPr bwMode="auto">
          <a:xfrm>
            <a:off x="6709371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4A913D05-7350-8778-B07D-7FF5AE952B81}"/>
              </a:ext>
            </a:extLst>
          </p:cNvPr>
          <p:cNvSpPr/>
          <p:nvPr/>
        </p:nvSpPr>
        <p:spPr bwMode="auto">
          <a:xfrm>
            <a:off x="10902204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835E4BBD-C68D-04C1-2C7C-738C97EB42C3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49268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10939E-BABC-5230-457A-EC84D967D405}"/>
              </a:ext>
            </a:extLst>
          </p:cNvPr>
          <p:cNvSpPr txBox="1"/>
          <p:nvPr/>
        </p:nvSpPr>
        <p:spPr>
          <a:xfrm>
            <a:off x="6549424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70AC9268-D9DF-F5F5-77DA-01FAC12401A6}"/>
              </a:ext>
            </a:extLst>
          </p:cNvPr>
          <p:cNvSpPr/>
          <p:nvPr/>
        </p:nvSpPr>
        <p:spPr bwMode="auto">
          <a:xfrm>
            <a:off x="8708226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8CACE5EB-9B44-9D30-D0E7-257196241323}"/>
              </a:ext>
            </a:extLst>
          </p:cNvPr>
          <p:cNvSpPr/>
          <p:nvPr/>
        </p:nvSpPr>
        <p:spPr bwMode="auto">
          <a:xfrm>
            <a:off x="10707082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91947049-346A-6C19-AAAB-3F6594EEBC30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07113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0928E65E-8998-1513-9F80-98CCAF5D3850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7515872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74E105FD-0CBF-FC05-D11E-EE83E03ABB56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9514727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AED6E282-FA94-3AFB-A06B-5B6BEE4B31AC}"/>
              </a:ext>
            </a:extLst>
          </p:cNvPr>
          <p:cNvCxnSpPr>
            <a:stCxn id="12" idx="0"/>
            <a:endCxn id="8" idx="4"/>
          </p:cNvCxnSpPr>
          <p:nvPr/>
        </p:nvCxnSpPr>
        <p:spPr bwMode="auto">
          <a:xfrm rot="16200000" flipV="1">
            <a:off x="10421736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465F34-362D-79B4-B307-14D5AF8F96A3}"/>
              </a:ext>
            </a:extLst>
          </p:cNvPr>
          <p:cNvSpPr txBox="1"/>
          <p:nvPr/>
        </p:nvSpPr>
        <p:spPr>
          <a:xfrm>
            <a:off x="6272767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07FAE48-83F5-A86E-98DB-56F21ED0CBCB}"/>
              </a:ext>
            </a:extLst>
          </p:cNvPr>
          <p:cNvSpPr txBox="1"/>
          <p:nvPr/>
        </p:nvSpPr>
        <p:spPr>
          <a:xfrm>
            <a:off x="7608596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7010B7A-0FDB-EA05-DF44-83F57863E3B3}"/>
              </a:ext>
            </a:extLst>
          </p:cNvPr>
          <p:cNvSpPr txBox="1"/>
          <p:nvPr/>
        </p:nvSpPr>
        <p:spPr>
          <a:xfrm>
            <a:off x="7591169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9C731EC2-FEBC-5B8C-4A67-4557D68442AF}"/>
              </a:ext>
            </a:extLst>
          </p:cNvPr>
          <p:cNvSpPr txBox="1"/>
          <p:nvPr/>
        </p:nvSpPr>
        <p:spPr>
          <a:xfrm>
            <a:off x="7611334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3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F2F8D00-448A-E0C5-D53B-5149B6EF8EEC}"/>
              </a:ext>
            </a:extLst>
          </p:cNvPr>
          <p:cNvSpPr txBox="1"/>
          <p:nvPr/>
        </p:nvSpPr>
        <p:spPr>
          <a:xfrm>
            <a:off x="7624958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4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0DED0F5-FB95-363D-B60C-B9A37AE3C4E8}"/>
              </a:ext>
            </a:extLst>
          </p:cNvPr>
          <p:cNvSpPr txBox="1"/>
          <p:nvPr/>
        </p:nvSpPr>
        <p:spPr>
          <a:xfrm>
            <a:off x="9588921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C65C1949-92FF-A262-A606-48F31BF24474}"/>
              </a:ext>
            </a:extLst>
          </p:cNvPr>
          <p:cNvSpPr txBox="1"/>
          <p:nvPr/>
        </p:nvSpPr>
        <p:spPr>
          <a:xfrm>
            <a:off x="9560608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9B20281-4519-D940-A07F-623D8901B765}"/>
              </a:ext>
            </a:extLst>
          </p:cNvPr>
          <p:cNvSpPr txBox="1"/>
          <p:nvPr/>
        </p:nvSpPr>
        <p:spPr>
          <a:xfrm>
            <a:off x="9580773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D72ED78-67D4-CF8A-DB9E-1EE348363341}"/>
              </a:ext>
            </a:extLst>
          </p:cNvPr>
          <p:cNvSpPr txBox="1"/>
          <p:nvPr/>
        </p:nvSpPr>
        <p:spPr>
          <a:xfrm>
            <a:off x="9594397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4C1-762F-AB03-E8A7-2E15BCD5BF26}"/>
              </a:ext>
            </a:extLst>
          </p:cNvPr>
          <p:cNvSpPr txBox="1"/>
          <p:nvPr/>
        </p:nvSpPr>
        <p:spPr>
          <a:xfrm>
            <a:off x="11048510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BA31905A-2464-1D04-EE34-ADB147F38438}"/>
              </a:ext>
            </a:extLst>
          </p:cNvPr>
          <p:cNvSpPr/>
          <p:nvPr/>
        </p:nvSpPr>
        <p:spPr bwMode="auto">
          <a:xfrm>
            <a:off x="774873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E14F4F0E-2B58-C8EA-38DF-E9B07190C6D2}"/>
              </a:ext>
            </a:extLst>
          </p:cNvPr>
          <p:cNvSpPr/>
          <p:nvPr/>
        </p:nvSpPr>
        <p:spPr bwMode="auto">
          <a:xfrm>
            <a:off x="580537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FAFEA3E5-3F43-7808-9BFE-D002FC26601F}"/>
              </a:ext>
            </a:extLst>
          </p:cNvPr>
          <p:cNvSpPr/>
          <p:nvPr/>
        </p:nvSpPr>
        <p:spPr bwMode="auto">
          <a:xfrm>
            <a:off x="4773370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1E8FAE3-7297-2DB2-F312-B8BB3BF7DB5F}"/>
              </a:ext>
            </a:extLst>
          </p:cNvPr>
          <p:cNvCxnSpPr>
            <a:endCxn id="27" idx="2"/>
          </p:cNvCxnSpPr>
          <p:nvPr/>
        </p:nvCxnSpPr>
        <p:spPr bwMode="auto">
          <a:xfrm>
            <a:off x="420434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A437E6F2-59B8-1AF8-F51C-B1A8E8724DED}"/>
              </a:ext>
            </a:extLst>
          </p:cNvPr>
          <p:cNvSpPr txBox="1"/>
          <p:nvPr/>
        </p:nvSpPr>
        <p:spPr>
          <a:xfrm>
            <a:off x="420590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CAE3EF57-91BF-FC6B-A21F-00093C3DD691}"/>
              </a:ext>
            </a:extLst>
          </p:cNvPr>
          <p:cNvSpPr/>
          <p:nvPr/>
        </p:nvSpPr>
        <p:spPr bwMode="auto">
          <a:xfrm>
            <a:off x="2579392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EA8F732F-8D5F-7B33-5F6A-E78F74FE9D09}"/>
              </a:ext>
            </a:extLst>
          </p:cNvPr>
          <p:cNvSpPr/>
          <p:nvPr/>
        </p:nvSpPr>
        <p:spPr bwMode="auto">
          <a:xfrm>
            <a:off x="4578248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C1AD94BB-79E4-0823-F271-A7419611B00D}"/>
              </a:ext>
            </a:extLst>
          </p:cNvPr>
          <p:cNvCxnSpPr>
            <a:stCxn id="27" idx="4"/>
            <a:endCxn id="28" idx="0"/>
          </p:cNvCxnSpPr>
          <p:nvPr/>
        </p:nvCxnSpPr>
        <p:spPr bwMode="auto">
          <a:xfrm rot="16200000" flipH="1">
            <a:off x="278279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713081FF-94C3-9948-3A83-62B7D6B46449}"/>
              </a:ext>
            </a:extLst>
          </p:cNvPr>
          <p:cNvCxnSpPr>
            <a:stCxn id="28" idx="6"/>
            <a:endCxn id="32" idx="2"/>
          </p:cNvCxnSpPr>
          <p:nvPr/>
        </p:nvCxnSpPr>
        <p:spPr bwMode="auto">
          <a:xfrm flipV="1">
            <a:off x="1387038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036035D4-0BB8-7E36-4E97-4926B3EC2B36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3385893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EE581F3A-7DD7-5FFC-C961-4C6A4BE34629}"/>
              </a:ext>
            </a:extLst>
          </p:cNvPr>
          <p:cNvCxnSpPr>
            <a:stCxn id="33" idx="0"/>
            <a:endCxn id="29" idx="4"/>
          </p:cNvCxnSpPr>
          <p:nvPr/>
        </p:nvCxnSpPr>
        <p:spPr bwMode="auto">
          <a:xfrm rot="16200000" flipV="1">
            <a:off x="4292902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9E08B79-40D8-329F-FDF7-5E482B5C66D8}"/>
              </a:ext>
            </a:extLst>
          </p:cNvPr>
          <p:cNvSpPr txBox="1"/>
          <p:nvPr/>
        </p:nvSpPr>
        <p:spPr>
          <a:xfrm>
            <a:off x="3460087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C42017-E118-64FC-4DB4-7E9D921A71EF}"/>
              </a:ext>
            </a:extLst>
          </p:cNvPr>
          <p:cNvSpPr txBox="1"/>
          <p:nvPr/>
        </p:nvSpPr>
        <p:spPr>
          <a:xfrm>
            <a:off x="3431774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4F0A07FD-4E2C-1792-C603-2EE4BA6CDB4F}"/>
              </a:ext>
            </a:extLst>
          </p:cNvPr>
          <p:cNvSpPr txBox="1"/>
          <p:nvPr/>
        </p:nvSpPr>
        <p:spPr>
          <a:xfrm>
            <a:off x="3451939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3A7978CF-0A8A-6AC9-AE5E-5BD61DC53C5C}"/>
              </a:ext>
            </a:extLst>
          </p:cNvPr>
          <p:cNvSpPr txBox="1"/>
          <p:nvPr/>
        </p:nvSpPr>
        <p:spPr>
          <a:xfrm>
            <a:off x="3465563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BF6DB48-17BB-00D8-C314-D58FF5791FC9}"/>
              </a:ext>
            </a:extLst>
          </p:cNvPr>
          <p:cNvSpPr txBox="1"/>
          <p:nvPr/>
        </p:nvSpPr>
        <p:spPr>
          <a:xfrm>
            <a:off x="4919676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Šipka: doprava 46">
            <a:extLst>
              <a:ext uri="{FF2B5EF4-FFF2-40B4-BE49-F238E27FC236}">
                <a16:creationId xmlns:a16="http://schemas.microsoft.com/office/drawing/2014/main" id="{2B0911C0-55C7-4046-2433-401F15450FFF}"/>
              </a:ext>
            </a:extLst>
          </p:cNvPr>
          <p:cNvSpPr/>
          <p:nvPr/>
        </p:nvSpPr>
        <p:spPr bwMode="auto">
          <a:xfrm>
            <a:off x="5073071" y="1386742"/>
            <a:ext cx="1775898" cy="219613"/>
          </a:xfrm>
          <a:prstGeom prst="right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8B00E8A4-CB59-6186-D4AF-89AC76EC7D87}"/>
              </a:ext>
            </a:extLst>
          </p:cNvPr>
          <p:cNvSpPr txBox="1"/>
          <p:nvPr/>
        </p:nvSpPr>
        <p:spPr>
          <a:xfrm>
            <a:off x="4967791" y="1027422"/>
            <a:ext cx="222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sz="1800" dirty="0">
                <a:solidFill>
                  <a:schemeClr val="tx1"/>
                </a:solidFill>
              </a:rPr>
              <a:t>ε</a:t>
            </a:r>
            <a:r>
              <a:rPr lang="cs-CZ" sz="1800" dirty="0">
                <a:solidFill>
                  <a:schemeClr val="tx1"/>
                </a:solidFill>
              </a:rPr>
              <a:t>-redukce pro b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2908BB95-A2D2-A359-3D5F-062D5006883F}"/>
              </a:ext>
            </a:extLst>
          </p:cNvPr>
          <p:cNvSpPr txBox="1"/>
          <p:nvPr/>
        </p:nvSpPr>
        <p:spPr>
          <a:xfrm>
            <a:off x="7562856" y="3027790"/>
            <a:ext cx="907440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Open Sans"/>
              </a:rPr>
              <a:t>b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2DEBA60D-BB1B-8A5F-4DC3-D3FAC6CADF29}"/>
              </a:ext>
            </a:extLst>
          </p:cNvPr>
          <p:cNvSpPr txBox="1"/>
          <p:nvPr/>
        </p:nvSpPr>
        <p:spPr>
          <a:xfrm>
            <a:off x="1478647" y="3775929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3AFE9800-3A71-1C5B-DBEB-BD5A11C6ED4D}"/>
              </a:ext>
            </a:extLst>
          </p:cNvPr>
          <p:cNvSpPr txBox="1"/>
          <p:nvPr/>
        </p:nvSpPr>
        <p:spPr>
          <a:xfrm>
            <a:off x="1461220" y="3177522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A51C1F47-6969-10E2-6040-62E0A42D4751}"/>
              </a:ext>
            </a:extLst>
          </p:cNvPr>
          <p:cNvSpPr txBox="1"/>
          <p:nvPr/>
        </p:nvSpPr>
        <p:spPr>
          <a:xfrm>
            <a:off x="1481385" y="444412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A5362328-D13F-B6C0-B0C2-DB7180FB065C}"/>
              </a:ext>
            </a:extLst>
          </p:cNvPr>
          <p:cNvSpPr txBox="1"/>
          <p:nvPr/>
        </p:nvSpPr>
        <p:spPr>
          <a:xfrm>
            <a:off x="1495009" y="503029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06813295-0FC4-5243-EFCE-427BA6E458EA}"/>
              </a:ext>
            </a:extLst>
          </p:cNvPr>
          <p:cNvSpPr txBox="1"/>
          <p:nvPr/>
        </p:nvSpPr>
        <p:spPr>
          <a:xfrm>
            <a:off x="1432907" y="3031684"/>
            <a:ext cx="9074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34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E2BE3A-16B4-606D-3A5D-3583DA7AA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45D077-3AF9-0970-7378-C3FEAD248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12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B3F5C77-0725-6E73-950D-D05E6EB2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90C90162-2196-CCE6-6FC8-3F8E41AD4A82}"/>
              </a:ext>
            </a:extLst>
          </p:cNvPr>
          <p:cNvSpPr/>
          <p:nvPr/>
        </p:nvSpPr>
        <p:spPr bwMode="auto">
          <a:xfrm>
            <a:off x="6903707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5CD64B1A-062E-EC14-D9AD-C779E723CC37}"/>
              </a:ext>
            </a:extLst>
          </p:cNvPr>
          <p:cNvSpPr/>
          <p:nvPr/>
        </p:nvSpPr>
        <p:spPr bwMode="auto">
          <a:xfrm>
            <a:off x="6709371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4A913D05-7350-8778-B07D-7FF5AE952B81}"/>
              </a:ext>
            </a:extLst>
          </p:cNvPr>
          <p:cNvSpPr/>
          <p:nvPr/>
        </p:nvSpPr>
        <p:spPr bwMode="auto">
          <a:xfrm>
            <a:off x="10902204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835E4BBD-C68D-04C1-2C7C-738C97EB42C3}"/>
              </a:ext>
            </a:extLst>
          </p:cNvPr>
          <p:cNvCxnSpPr>
            <a:endCxn id="6" idx="2"/>
          </p:cNvCxnSpPr>
          <p:nvPr/>
        </p:nvCxnSpPr>
        <p:spPr bwMode="auto">
          <a:xfrm>
            <a:off x="6549268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10939E-BABC-5230-457A-EC84D967D405}"/>
              </a:ext>
            </a:extLst>
          </p:cNvPr>
          <p:cNvSpPr txBox="1"/>
          <p:nvPr/>
        </p:nvSpPr>
        <p:spPr>
          <a:xfrm>
            <a:off x="6549424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70AC9268-D9DF-F5F5-77DA-01FAC12401A6}"/>
              </a:ext>
            </a:extLst>
          </p:cNvPr>
          <p:cNvSpPr/>
          <p:nvPr/>
        </p:nvSpPr>
        <p:spPr bwMode="auto">
          <a:xfrm>
            <a:off x="8708226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8CACE5EB-9B44-9D30-D0E7-257196241323}"/>
              </a:ext>
            </a:extLst>
          </p:cNvPr>
          <p:cNvSpPr/>
          <p:nvPr/>
        </p:nvSpPr>
        <p:spPr bwMode="auto">
          <a:xfrm>
            <a:off x="10707082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91947049-346A-6C19-AAAB-3F6594EEBC30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rot="16200000" flipH="1">
            <a:off x="6407113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0928E65E-8998-1513-9F80-98CCAF5D3850}"/>
              </a:ext>
            </a:extLst>
          </p:cNvPr>
          <p:cNvCxnSpPr>
            <a:stCxn id="7" idx="6"/>
            <a:endCxn id="11" idx="2"/>
          </p:cNvCxnSpPr>
          <p:nvPr/>
        </p:nvCxnSpPr>
        <p:spPr bwMode="auto">
          <a:xfrm flipV="1">
            <a:off x="7515872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74E105FD-0CBF-FC05-D11E-EE83E03ABB56}"/>
              </a:ext>
            </a:extLst>
          </p:cNvPr>
          <p:cNvCxnSpPr>
            <a:stCxn id="11" idx="6"/>
            <a:endCxn id="12" idx="2"/>
          </p:cNvCxnSpPr>
          <p:nvPr/>
        </p:nvCxnSpPr>
        <p:spPr bwMode="auto">
          <a:xfrm>
            <a:off x="9514727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AED6E282-FA94-3AFB-A06B-5B6BEE4B31AC}"/>
              </a:ext>
            </a:extLst>
          </p:cNvPr>
          <p:cNvCxnSpPr>
            <a:stCxn id="12" idx="0"/>
            <a:endCxn id="8" idx="4"/>
          </p:cNvCxnSpPr>
          <p:nvPr/>
        </p:nvCxnSpPr>
        <p:spPr bwMode="auto">
          <a:xfrm rot="16200000" flipV="1">
            <a:off x="10421736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465F34-362D-79B4-B307-14D5AF8F96A3}"/>
              </a:ext>
            </a:extLst>
          </p:cNvPr>
          <p:cNvSpPr txBox="1"/>
          <p:nvPr/>
        </p:nvSpPr>
        <p:spPr>
          <a:xfrm>
            <a:off x="6272767" y="2853737"/>
            <a:ext cx="90744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lang="cs-CZ" sz="5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endParaRPr lang="cs-CZ" sz="6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y,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  <a:endParaRPr lang="cs-CZ" sz="7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4C1-762F-AB03-E8A7-2E15BCD5BF26}"/>
              </a:ext>
            </a:extLst>
          </p:cNvPr>
          <p:cNvSpPr txBox="1"/>
          <p:nvPr/>
        </p:nvSpPr>
        <p:spPr>
          <a:xfrm>
            <a:off x="11048510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BA31905A-2464-1D04-EE34-ADB147F38438}"/>
              </a:ext>
            </a:extLst>
          </p:cNvPr>
          <p:cNvSpPr/>
          <p:nvPr/>
        </p:nvSpPr>
        <p:spPr bwMode="auto">
          <a:xfrm>
            <a:off x="774873" y="220583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E14F4F0E-2B58-C8EA-38DF-E9B07190C6D2}"/>
              </a:ext>
            </a:extLst>
          </p:cNvPr>
          <p:cNvSpPr/>
          <p:nvPr/>
        </p:nvSpPr>
        <p:spPr bwMode="auto">
          <a:xfrm>
            <a:off x="580537" y="4025154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FAFEA3E5-3F43-7808-9BFE-D002FC26601F}"/>
              </a:ext>
            </a:extLst>
          </p:cNvPr>
          <p:cNvSpPr/>
          <p:nvPr/>
        </p:nvSpPr>
        <p:spPr bwMode="auto">
          <a:xfrm>
            <a:off x="4773370" y="223886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1E8FAE3-7297-2DB2-F312-B8BB3BF7DB5F}"/>
              </a:ext>
            </a:extLst>
          </p:cNvPr>
          <p:cNvCxnSpPr>
            <a:endCxn id="27" idx="2"/>
          </p:cNvCxnSpPr>
          <p:nvPr/>
        </p:nvCxnSpPr>
        <p:spPr bwMode="auto">
          <a:xfrm>
            <a:off x="420434" y="241157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A437E6F2-59B8-1AF8-F51C-B1A8E8724DED}"/>
              </a:ext>
            </a:extLst>
          </p:cNvPr>
          <p:cNvSpPr txBox="1"/>
          <p:nvPr/>
        </p:nvSpPr>
        <p:spPr>
          <a:xfrm>
            <a:off x="420590" y="2150104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CAE3EF57-91BF-FC6B-A21F-00093C3DD691}"/>
              </a:ext>
            </a:extLst>
          </p:cNvPr>
          <p:cNvSpPr/>
          <p:nvPr/>
        </p:nvSpPr>
        <p:spPr bwMode="auto">
          <a:xfrm>
            <a:off x="2579392" y="4022060"/>
            <a:ext cx="806501" cy="827791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EA8F732F-8D5F-7B33-5F6A-E78F74FE9D09}"/>
              </a:ext>
            </a:extLst>
          </p:cNvPr>
          <p:cNvSpPr/>
          <p:nvPr/>
        </p:nvSpPr>
        <p:spPr bwMode="auto">
          <a:xfrm>
            <a:off x="4578248" y="4025154"/>
            <a:ext cx="806501" cy="82779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9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C1AD94BB-79E4-0823-F271-A7419611B00D}"/>
              </a:ext>
            </a:extLst>
          </p:cNvPr>
          <p:cNvCxnSpPr>
            <a:stCxn id="27" idx="4"/>
            <a:endCxn id="28" idx="0"/>
          </p:cNvCxnSpPr>
          <p:nvPr/>
        </p:nvCxnSpPr>
        <p:spPr bwMode="auto">
          <a:xfrm rot="16200000" flipH="1">
            <a:off x="278279" y="3319644"/>
            <a:ext cx="1407843" cy="317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713081FF-94C3-9948-3A83-62B7D6B46449}"/>
              </a:ext>
            </a:extLst>
          </p:cNvPr>
          <p:cNvCxnSpPr>
            <a:stCxn id="28" idx="6"/>
            <a:endCxn id="32" idx="2"/>
          </p:cNvCxnSpPr>
          <p:nvPr/>
        </p:nvCxnSpPr>
        <p:spPr bwMode="auto">
          <a:xfrm flipV="1">
            <a:off x="1387038" y="4435956"/>
            <a:ext cx="1192354" cy="309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036035D4-0BB8-7E36-4E97-4926B3EC2B36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3385893" y="4435956"/>
            <a:ext cx="1192355" cy="30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EE581F3A-7DD7-5FFC-C961-4C6A4BE34629}"/>
              </a:ext>
            </a:extLst>
          </p:cNvPr>
          <p:cNvCxnSpPr>
            <a:stCxn id="33" idx="0"/>
            <a:endCxn id="29" idx="4"/>
          </p:cNvCxnSpPr>
          <p:nvPr/>
        </p:nvCxnSpPr>
        <p:spPr bwMode="auto">
          <a:xfrm rot="16200000" flipV="1">
            <a:off x="4292902" y="3336556"/>
            <a:ext cx="1374806" cy="238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9E08B79-40D8-329F-FDF7-5E482B5C66D8}"/>
              </a:ext>
            </a:extLst>
          </p:cNvPr>
          <p:cNvSpPr txBox="1"/>
          <p:nvPr/>
        </p:nvSpPr>
        <p:spPr>
          <a:xfrm>
            <a:off x="3460087" y="37387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C42017-E118-64FC-4DB4-7E9D921A71EF}"/>
              </a:ext>
            </a:extLst>
          </p:cNvPr>
          <p:cNvSpPr txBox="1"/>
          <p:nvPr/>
        </p:nvSpPr>
        <p:spPr>
          <a:xfrm>
            <a:off x="3431774" y="3140328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400" dirty="0">
              <a:solidFill>
                <a:srgbClr val="FF00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4F0A07FD-4E2C-1792-C603-2EE4BA6CDB4F}"/>
              </a:ext>
            </a:extLst>
          </p:cNvPr>
          <p:cNvSpPr txBox="1"/>
          <p:nvPr/>
        </p:nvSpPr>
        <p:spPr>
          <a:xfrm>
            <a:off x="3451939" y="4450477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d,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400" dirty="0">
              <a:solidFill>
                <a:srgbClr val="00A9E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A9E0"/>
                </a:solidFill>
                <a:latin typeface="+mn-lt"/>
              </a:rPr>
              <a:t>e,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f,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3A7978CF-0A8A-6AC9-AE5E-5BD61DC53C5C}"/>
              </a:ext>
            </a:extLst>
          </p:cNvPr>
          <p:cNvSpPr txBox="1"/>
          <p:nvPr/>
        </p:nvSpPr>
        <p:spPr>
          <a:xfrm>
            <a:off x="3465563" y="5036644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400" dirty="0">
              <a:solidFill>
                <a:srgbClr val="FF9900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BF6DB48-17BB-00D8-C314-D58FF5791FC9}"/>
              </a:ext>
            </a:extLst>
          </p:cNvPr>
          <p:cNvSpPr txBox="1"/>
          <p:nvPr/>
        </p:nvSpPr>
        <p:spPr>
          <a:xfrm>
            <a:off x="4919676" y="2915256"/>
            <a:ext cx="987962" cy="88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w, 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x,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y,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baseline="-250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z, 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Šipka: doprava 46">
            <a:extLst>
              <a:ext uri="{FF2B5EF4-FFF2-40B4-BE49-F238E27FC236}">
                <a16:creationId xmlns:a16="http://schemas.microsoft.com/office/drawing/2014/main" id="{2B0911C0-55C7-4046-2433-401F15450FFF}"/>
              </a:ext>
            </a:extLst>
          </p:cNvPr>
          <p:cNvSpPr/>
          <p:nvPr/>
        </p:nvSpPr>
        <p:spPr bwMode="auto">
          <a:xfrm>
            <a:off x="5073071" y="1386742"/>
            <a:ext cx="1775898" cy="219613"/>
          </a:xfrm>
          <a:prstGeom prst="right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8B00E8A4-CB59-6186-D4AF-89AC76EC7D87}"/>
              </a:ext>
            </a:extLst>
          </p:cNvPr>
          <p:cNvSpPr txBox="1"/>
          <p:nvPr/>
        </p:nvSpPr>
        <p:spPr>
          <a:xfrm>
            <a:off x="4866191" y="1027422"/>
            <a:ext cx="222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</a:rPr>
              <a:t>Ostatní </a:t>
            </a:r>
            <a:r>
              <a:rPr lang="el-GR" sz="1800" dirty="0">
                <a:solidFill>
                  <a:schemeClr val="tx1"/>
                </a:solidFill>
              </a:rPr>
              <a:t>ε</a:t>
            </a:r>
            <a:r>
              <a:rPr lang="cs-CZ" sz="1800" dirty="0">
                <a:solidFill>
                  <a:schemeClr val="tx1"/>
                </a:solidFill>
              </a:rPr>
              <a:t>-redukce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2908BB95-A2D2-A359-3D5F-062D5006883F}"/>
              </a:ext>
            </a:extLst>
          </p:cNvPr>
          <p:cNvSpPr txBox="1"/>
          <p:nvPr/>
        </p:nvSpPr>
        <p:spPr>
          <a:xfrm>
            <a:off x="7600355" y="3756689"/>
            <a:ext cx="907440" cy="68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Open Sans"/>
              </a:rPr>
              <a:t>b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Open Sans"/>
              </a:rPr>
              <a:t>c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5EE7EA9E-1A11-9EA2-4936-850B4D96E511}"/>
              </a:ext>
            </a:extLst>
          </p:cNvPr>
          <p:cNvSpPr txBox="1"/>
          <p:nvPr/>
        </p:nvSpPr>
        <p:spPr>
          <a:xfrm>
            <a:off x="1478659" y="3772035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2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2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74EE379A-6A22-90A7-BD05-034F9ABB0E28}"/>
              </a:ext>
            </a:extLst>
          </p:cNvPr>
          <p:cNvSpPr txBox="1"/>
          <p:nvPr/>
        </p:nvSpPr>
        <p:spPr>
          <a:xfrm>
            <a:off x="1461232" y="3173628"/>
            <a:ext cx="987962" cy="71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1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1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383B86AA-8CAE-340F-942B-E1D4E97EA3F4}"/>
              </a:ext>
            </a:extLst>
          </p:cNvPr>
          <p:cNvSpPr txBox="1"/>
          <p:nvPr/>
        </p:nvSpPr>
        <p:spPr>
          <a:xfrm>
            <a:off x="1481397" y="4440233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3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3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3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 </a:t>
            </a:r>
            <a:r>
              <a:rPr lang="cs-CZ" sz="1600" dirty="0">
                <a:solidFill>
                  <a:srgbClr val="00A9E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A9E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A9E0"/>
                </a:solidFill>
                <a:latin typeface="+mn-lt"/>
              </a:rPr>
              <a:t>3</a:t>
            </a:r>
            <a:endParaRPr lang="cs-CZ" sz="1600" dirty="0">
              <a:solidFill>
                <a:srgbClr val="00A9E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5DBA186E-D77E-DDE1-0D11-5FC8598185C9}"/>
              </a:ext>
            </a:extLst>
          </p:cNvPr>
          <p:cNvSpPr txBox="1"/>
          <p:nvPr/>
        </p:nvSpPr>
        <p:spPr>
          <a:xfrm>
            <a:off x="1495021" y="5026400"/>
            <a:ext cx="987962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a, 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 </a:t>
            </a:r>
            <a:r>
              <a:rPr lang="cs-CZ" sz="1600" strike="dblStrike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strike="dblStrike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strike="dblStrike" baseline="-25000" dirty="0">
                <a:solidFill>
                  <a:schemeClr val="bg1"/>
                </a:solidFill>
                <a:latin typeface="+mn-lt"/>
              </a:rPr>
              <a:t>4</a:t>
            </a:r>
            <a:endParaRPr lang="cs-CZ" sz="1400" strike="dblStrike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bg1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4 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bg1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chemeClr val="bg1"/>
                </a:solidFill>
                <a:latin typeface="+mn-lt"/>
              </a:rPr>
              <a:t>4</a:t>
            </a:r>
            <a:r>
              <a:rPr lang="cs-CZ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c, 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 </a:t>
            </a:r>
            <a:r>
              <a:rPr lang="cs-CZ" sz="1600" dirty="0">
                <a:solidFill>
                  <a:srgbClr val="FF99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99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9900"/>
                </a:solidFill>
                <a:latin typeface="+mn-lt"/>
              </a:rPr>
              <a:t>4</a:t>
            </a:r>
            <a:endParaRPr lang="cs-CZ" sz="1600" dirty="0">
              <a:solidFill>
                <a:srgbClr val="FF99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B1765853-A35F-D48F-ACB6-180A26E5E87C}"/>
              </a:ext>
            </a:extLst>
          </p:cNvPr>
          <p:cNvSpPr txBox="1"/>
          <p:nvPr/>
        </p:nvSpPr>
        <p:spPr>
          <a:xfrm>
            <a:off x="1432919" y="3027790"/>
            <a:ext cx="907440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Open Sans"/>
              </a:rPr>
              <a:t>b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192FF0B0-2EF0-63B4-9BC1-5F73A6574664}"/>
              </a:ext>
            </a:extLst>
          </p:cNvPr>
          <p:cNvSpPr txBox="1"/>
          <p:nvPr/>
        </p:nvSpPr>
        <p:spPr>
          <a:xfrm>
            <a:off x="9612608" y="3772035"/>
            <a:ext cx="907440" cy="68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d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</a:p>
        </p:txBody>
      </p:sp>
    </p:spTree>
    <p:extLst>
      <p:ext uri="{BB962C8B-B14F-4D97-AF65-F5344CB8AC3E}">
        <p14:creationId xmlns:p14="http://schemas.microsoft.com/office/powerpoint/2010/main" val="258705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4BBFA1-6BBB-4D12-853E-C4998A35C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5F0195-716E-5A57-F416-D355EA9A7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13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24FD45F-EDD2-6DD5-6AC0-BE83F23B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Nevalidní </a:t>
            </a:r>
            <a:r>
              <a:rPr lang="el-GR" dirty="0"/>
              <a:t>α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BCF0F974-273D-C842-A684-69A324623320}"/>
              </a:ext>
            </a:extLst>
          </p:cNvPr>
          <p:cNvSpPr/>
          <p:nvPr/>
        </p:nvSpPr>
        <p:spPr bwMode="auto">
          <a:xfrm>
            <a:off x="848982" y="331994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87E9E6C4-6C2A-180A-CFEE-DB637664A994}"/>
              </a:ext>
            </a:extLst>
          </p:cNvPr>
          <p:cNvSpPr/>
          <p:nvPr/>
        </p:nvSpPr>
        <p:spPr bwMode="auto">
          <a:xfrm>
            <a:off x="1842630" y="253279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94DE884D-19D0-CE2B-BD21-DB61F1E73DC2}"/>
              </a:ext>
            </a:extLst>
          </p:cNvPr>
          <p:cNvSpPr/>
          <p:nvPr/>
        </p:nvSpPr>
        <p:spPr bwMode="auto">
          <a:xfrm>
            <a:off x="3037746" y="252785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9E133595-77C1-1010-BF8F-C487A18A98AC}"/>
              </a:ext>
            </a:extLst>
          </p:cNvPr>
          <p:cNvSpPr/>
          <p:nvPr/>
        </p:nvSpPr>
        <p:spPr bwMode="auto">
          <a:xfrm>
            <a:off x="3921216" y="3314997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66F7E85F-3494-D871-B6B7-4FDA9E1F8317}"/>
              </a:ext>
            </a:extLst>
          </p:cNvPr>
          <p:cNvCxnSpPr>
            <a:endCxn id="6" idx="2"/>
          </p:cNvCxnSpPr>
          <p:nvPr/>
        </p:nvCxnSpPr>
        <p:spPr bwMode="auto">
          <a:xfrm>
            <a:off x="494543" y="352568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74A17B5-C7D9-9D26-1ADB-2F3B68F8F0D2}"/>
              </a:ext>
            </a:extLst>
          </p:cNvPr>
          <p:cNvCxnSpPr>
            <a:stCxn id="6" idx="7"/>
            <a:endCxn id="7" idx="2"/>
          </p:cNvCxnSpPr>
          <p:nvPr/>
        </p:nvCxnSpPr>
        <p:spPr bwMode="auto">
          <a:xfrm rot="5400000" flipH="1" flipV="1">
            <a:off x="1200583" y="2738154"/>
            <a:ext cx="641666" cy="6424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ál 23">
            <a:extLst>
              <a:ext uri="{FF2B5EF4-FFF2-40B4-BE49-F238E27FC236}">
                <a16:creationId xmlns:a16="http://schemas.microsoft.com/office/drawing/2014/main" id="{66F76038-9DD9-F714-F153-3B85943090B3}"/>
              </a:ext>
            </a:extLst>
          </p:cNvPr>
          <p:cNvSpPr/>
          <p:nvPr/>
        </p:nvSpPr>
        <p:spPr bwMode="auto">
          <a:xfrm>
            <a:off x="1839943" y="407051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56ACC35A-A883-E495-487F-6162150630D7}"/>
              </a:ext>
            </a:extLst>
          </p:cNvPr>
          <p:cNvSpPr/>
          <p:nvPr/>
        </p:nvSpPr>
        <p:spPr bwMode="auto">
          <a:xfrm>
            <a:off x="3035059" y="406556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6D743068-A9CA-C48C-3557-608D86F7114D}"/>
              </a:ext>
            </a:extLst>
          </p:cNvPr>
          <p:cNvCxnSpPr>
            <a:stCxn id="6" idx="5"/>
            <a:endCxn id="24" idx="2"/>
          </p:cNvCxnSpPr>
          <p:nvPr/>
        </p:nvCxnSpPr>
        <p:spPr bwMode="auto">
          <a:xfrm rot="16200000" flipH="1">
            <a:off x="1217527" y="3653835"/>
            <a:ext cx="605090" cy="63974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pojnice: zakřivená 33">
            <a:extLst>
              <a:ext uri="{FF2B5EF4-FFF2-40B4-BE49-F238E27FC236}">
                <a16:creationId xmlns:a16="http://schemas.microsoft.com/office/drawing/2014/main" id="{A3CC1ABC-0A09-3589-F1F3-01A71FC492D8}"/>
              </a:ext>
            </a:extLst>
          </p:cNvPr>
          <p:cNvCxnSpPr>
            <a:stCxn id="9" idx="6"/>
            <a:endCxn id="10" idx="1"/>
          </p:cNvCxnSpPr>
          <p:nvPr/>
        </p:nvCxnSpPr>
        <p:spPr bwMode="auto">
          <a:xfrm>
            <a:off x="3449226" y="2733591"/>
            <a:ext cx="532250" cy="64166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pojnice: zakřivená 34">
            <a:extLst>
              <a:ext uri="{FF2B5EF4-FFF2-40B4-BE49-F238E27FC236}">
                <a16:creationId xmlns:a16="http://schemas.microsoft.com/office/drawing/2014/main" id="{290F399F-C277-5816-4225-C347E9DC3824}"/>
              </a:ext>
            </a:extLst>
          </p:cNvPr>
          <p:cNvCxnSpPr>
            <a:stCxn id="26" idx="6"/>
            <a:endCxn id="10" idx="3"/>
          </p:cNvCxnSpPr>
          <p:nvPr/>
        </p:nvCxnSpPr>
        <p:spPr bwMode="auto">
          <a:xfrm flipV="1">
            <a:off x="3446539" y="3666217"/>
            <a:ext cx="534937" cy="60509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44E81F31-9FAD-B4DE-B937-2B2FB2F6B533}"/>
              </a:ext>
            </a:extLst>
          </p:cNvPr>
          <p:cNvSpPr txBox="1"/>
          <p:nvPr/>
        </p:nvSpPr>
        <p:spPr>
          <a:xfrm>
            <a:off x="923339" y="2730598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B63F6F03-303A-1A34-64F1-DFE5A9BCCC4E}"/>
              </a:ext>
            </a:extLst>
          </p:cNvPr>
          <p:cNvSpPr txBox="1"/>
          <p:nvPr/>
        </p:nvSpPr>
        <p:spPr>
          <a:xfrm>
            <a:off x="935990" y="402088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1D91DA0E-3EDA-0060-8BA0-798C9F763289}"/>
              </a:ext>
            </a:extLst>
          </p:cNvPr>
          <p:cNvSpPr txBox="1"/>
          <p:nvPr/>
        </p:nvSpPr>
        <p:spPr>
          <a:xfrm>
            <a:off x="3632383" y="275495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10734D9-2228-6895-07F2-AD30EEF281BA}"/>
              </a:ext>
            </a:extLst>
          </p:cNvPr>
          <p:cNvSpPr txBox="1"/>
          <p:nvPr/>
        </p:nvSpPr>
        <p:spPr>
          <a:xfrm>
            <a:off x="3557044" y="4017437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cxnSp>
        <p:nvCxnSpPr>
          <p:cNvPr id="57" name="Spojnice: zakřivená 56">
            <a:extLst>
              <a:ext uri="{FF2B5EF4-FFF2-40B4-BE49-F238E27FC236}">
                <a16:creationId xmlns:a16="http://schemas.microsoft.com/office/drawing/2014/main" id="{F26015FB-ECF1-F1F4-CBED-2FE8F135BAF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 bwMode="auto">
          <a:xfrm flipV="1">
            <a:off x="2254110" y="2733591"/>
            <a:ext cx="783636" cy="494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pojnice: zakřivená 58">
            <a:extLst>
              <a:ext uri="{FF2B5EF4-FFF2-40B4-BE49-F238E27FC236}">
                <a16:creationId xmlns:a16="http://schemas.microsoft.com/office/drawing/2014/main" id="{0E826774-6907-A124-DED0-15A548A66514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 bwMode="auto">
          <a:xfrm flipV="1">
            <a:off x="2251423" y="4271307"/>
            <a:ext cx="783636" cy="494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C59F0357-5B17-D66B-9251-ECF2B4AD1E64}"/>
              </a:ext>
            </a:extLst>
          </p:cNvPr>
          <p:cNvSpPr txBox="1"/>
          <p:nvPr/>
        </p:nvSpPr>
        <p:spPr>
          <a:xfrm>
            <a:off x="6512304" y="2102913"/>
            <a:ext cx="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F6F285AF-72BF-AB24-F6F8-7907434FD879}"/>
              </a:ext>
            </a:extLst>
          </p:cNvPr>
          <p:cNvSpPr txBox="1"/>
          <p:nvPr/>
        </p:nvSpPr>
        <p:spPr>
          <a:xfrm>
            <a:off x="2268373" y="2474662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66" name="TextovéPole 65">
            <a:extLst>
              <a:ext uri="{FF2B5EF4-FFF2-40B4-BE49-F238E27FC236}">
                <a16:creationId xmlns:a16="http://schemas.microsoft.com/office/drawing/2014/main" id="{7262178E-81DE-4067-5882-85BB677DC3E9}"/>
              </a:ext>
            </a:extLst>
          </p:cNvPr>
          <p:cNvSpPr txBox="1"/>
          <p:nvPr/>
        </p:nvSpPr>
        <p:spPr>
          <a:xfrm>
            <a:off x="2236623" y="421476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68" name="Spojnice: zakřivená 67">
            <a:extLst>
              <a:ext uri="{FF2B5EF4-FFF2-40B4-BE49-F238E27FC236}">
                <a16:creationId xmlns:a16="http://schemas.microsoft.com/office/drawing/2014/main" id="{7A852033-06B3-A6F3-81A0-258D50627BB8}"/>
              </a:ext>
            </a:extLst>
          </p:cNvPr>
          <p:cNvCxnSpPr>
            <a:stCxn id="7" idx="4"/>
            <a:endCxn id="24" idx="0"/>
          </p:cNvCxnSpPr>
          <p:nvPr/>
        </p:nvCxnSpPr>
        <p:spPr bwMode="auto">
          <a:xfrm rot="5400000">
            <a:off x="1483909" y="3506050"/>
            <a:ext cx="1126236" cy="2687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481F3B0A-7BB0-A853-837B-148E19A2314D}"/>
              </a:ext>
            </a:extLst>
          </p:cNvPr>
          <p:cNvSpPr txBox="1"/>
          <p:nvPr/>
        </p:nvSpPr>
        <p:spPr>
          <a:xfrm>
            <a:off x="1784460" y="331715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70" name="Ovál 69">
            <a:extLst>
              <a:ext uri="{FF2B5EF4-FFF2-40B4-BE49-F238E27FC236}">
                <a16:creationId xmlns:a16="http://schemas.microsoft.com/office/drawing/2014/main" id="{88302B6B-BA98-4101-DB6E-AE7EDCE03402}"/>
              </a:ext>
            </a:extLst>
          </p:cNvPr>
          <p:cNvSpPr/>
          <p:nvPr/>
        </p:nvSpPr>
        <p:spPr bwMode="auto">
          <a:xfrm>
            <a:off x="6202657" y="2243069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Ovál 70">
            <a:extLst>
              <a:ext uri="{FF2B5EF4-FFF2-40B4-BE49-F238E27FC236}">
                <a16:creationId xmlns:a16="http://schemas.microsoft.com/office/drawing/2014/main" id="{1F72945E-F516-6FDC-093B-6651B0A467AA}"/>
              </a:ext>
            </a:extLst>
          </p:cNvPr>
          <p:cNvSpPr/>
          <p:nvPr/>
        </p:nvSpPr>
        <p:spPr bwMode="auto">
          <a:xfrm>
            <a:off x="7319065" y="2240736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Ovál 72">
            <a:extLst>
              <a:ext uri="{FF2B5EF4-FFF2-40B4-BE49-F238E27FC236}">
                <a16:creationId xmlns:a16="http://schemas.microsoft.com/office/drawing/2014/main" id="{B8D23766-BC76-B43A-695C-13D55CFBAC3D}"/>
              </a:ext>
            </a:extLst>
          </p:cNvPr>
          <p:cNvSpPr/>
          <p:nvPr/>
        </p:nvSpPr>
        <p:spPr bwMode="auto">
          <a:xfrm>
            <a:off x="10347018" y="2248676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28F984C7-EE98-AC69-0710-BBF83E8A2B48}"/>
              </a:ext>
            </a:extLst>
          </p:cNvPr>
          <p:cNvCxnSpPr>
            <a:endCxn id="70" idx="2"/>
          </p:cNvCxnSpPr>
          <p:nvPr/>
        </p:nvCxnSpPr>
        <p:spPr bwMode="auto">
          <a:xfrm>
            <a:off x="5848218" y="2448809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pojnice: zakřivená 91">
            <a:extLst>
              <a:ext uri="{FF2B5EF4-FFF2-40B4-BE49-F238E27FC236}">
                <a16:creationId xmlns:a16="http://schemas.microsoft.com/office/drawing/2014/main" id="{800ECC80-DDF4-A104-0C93-B839E90C4587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 bwMode="auto">
          <a:xfrm flipV="1">
            <a:off x="6614137" y="2447014"/>
            <a:ext cx="704928" cy="179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pojnice: zakřivená 97">
            <a:extLst>
              <a:ext uri="{FF2B5EF4-FFF2-40B4-BE49-F238E27FC236}">
                <a16:creationId xmlns:a16="http://schemas.microsoft.com/office/drawing/2014/main" id="{016D3F5E-04AF-5F9A-ABBB-700208D2EA89}"/>
              </a:ext>
            </a:extLst>
          </p:cNvPr>
          <p:cNvCxnSpPr>
            <a:cxnSpLocks/>
            <a:stCxn id="71" idx="1"/>
            <a:endCxn id="71" idx="7"/>
          </p:cNvCxnSpPr>
          <p:nvPr/>
        </p:nvCxnSpPr>
        <p:spPr bwMode="auto">
          <a:xfrm rot="5400000" flipH="1" flipV="1">
            <a:off x="7679209" y="2046493"/>
            <a:ext cx="12700" cy="509321"/>
          </a:xfrm>
          <a:prstGeom prst="curvedConnector3">
            <a:avLst>
              <a:gd name="adj1" fmla="val 2275724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75064262-F4D6-FF04-34DB-627576F96DF1}"/>
              </a:ext>
            </a:extLst>
          </p:cNvPr>
          <p:cNvSpPr txBox="1"/>
          <p:nvPr/>
        </p:nvSpPr>
        <p:spPr>
          <a:xfrm>
            <a:off x="6472808" y="2363277"/>
            <a:ext cx="92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2" name="TextovéPole 111">
            <a:extLst>
              <a:ext uri="{FF2B5EF4-FFF2-40B4-BE49-F238E27FC236}">
                <a16:creationId xmlns:a16="http://schemas.microsoft.com/office/drawing/2014/main" id="{9070EB92-49CA-C843-71A0-BFFC12BCF108}"/>
              </a:ext>
            </a:extLst>
          </p:cNvPr>
          <p:cNvSpPr txBox="1"/>
          <p:nvPr/>
        </p:nvSpPr>
        <p:spPr>
          <a:xfrm>
            <a:off x="7232012" y="1737813"/>
            <a:ext cx="90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c,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3" name="Ovál 112">
            <a:extLst>
              <a:ext uri="{FF2B5EF4-FFF2-40B4-BE49-F238E27FC236}">
                <a16:creationId xmlns:a16="http://schemas.microsoft.com/office/drawing/2014/main" id="{1180106F-B61D-F9DB-89B2-04B1CE33FE3A}"/>
              </a:ext>
            </a:extLst>
          </p:cNvPr>
          <p:cNvSpPr/>
          <p:nvPr/>
        </p:nvSpPr>
        <p:spPr bwMode="auto">
          <a:xfrm>
            <a:off x="8882721" y="2245945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5" name="Spojnice: zakřivená 114">
            <a:extLst>
              <a:ext uri="{FF2B5EF4-FFF2-40B4-BE49-F238E27FC236}">
                <a16:creationId xmlns:a16="http://schemas.microsoft.com/office/drawing/2014/main" id="{AB148311-BF94-A589-7D9D-46007C0D3258}"/>
              </a:ext>
            </a:extLst>
          </p:cNvPr>
          <p:cNvCxnSpPr>
            <a:stCxn id="71" idx="6"/>
            <a:endCxn id="113" idx="2"/>
          </p:cNvCxnSpPr>
          <p:nvPr/>
        </p:nvCxnSpPr>
        <p:spPr bwMode="auto">
          <a:xfrm>
            <a:off x="8039354" y="2447014"/>
            <a:ext cx="843367" cy="520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ovéPole 115">
            <a:extLst>
              <a:ext uri="{FF2B5EF4-FFF2-40B4-BE49-F238E27FC236}">
                <a16:creationId xmlns:a16="http://schemas.microsoft.com/office/drawing/2014/main" id="{02A222D9-A985-D642-46DE-C696DCD82426}"/>
              </a:ext>
            </a:extLst>
          </p:cNvPr>
          <p:cNvSpPr txBox="1"/>
          <p:nvPr/>
        </p:nvSpPr>
        <p:spPr>
          <a:xfrm>
            <a:off x="8014044" y="2163791"/>
            <a:ext cx="88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17" name="TextovéPole 116">
            <a:extLst>
              <a:ext uri="{FF2B5EF4-FFF2-40B4-BE49-F238E27FC236}">
                <a16:creationId xmlns:a16="http://schemas.microsoft.com/office/drawing/2014/main" id="{8C92D2E8-875F-782D-74D7-5F1695563629}"/>
              </a:ext>
            </a:extLst>
          </p:cNvPr>
          <p:cNvSpPr txBox="1"/>
          <p:nvPr/>
        </p:nvSpPr>
        <p:spPr>
          <a:xfrm>
            <a:off x="8024136" y="2410783"/>
            <a:ext cx="86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cs-CZ" sz="8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cxnSp>
        <p:nvCxnSpPr>
          <p:cNvPr id="119" name="Spojnice: zakřivená 118">
            <a:extLst>
              <a:ext uri="{FF2B5EF4-FFF2-40B4-BE49-F238E27FC236}">
                <a16:creationId xmlns:a16="http://schemas.microsoft.com/office/drawing/2014/main" id="{E75200E9-F33B-9004-FDE3-DB2D15994F37}"/>
              </a:ext>
            </a:extLst>
          </p:cNvPr>
          <p:cNvCxnSpPr>
            <a:stCxn id="113" idx="6"/>
            <a:endCxn id="73" idx="2"/>
          </p:cNvCxnSpPr>
          <p:nvPr/>
        </p:nvCxnSpPr>
        <p:spPr bwMode="auto">
          <a:xfrm>
            <a:off x="9603010" y="2452223"/>
            <a:ext cx="744008" cy="21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ovéPole 119">
            <a:extLst>
              <a:ext uri="{FF2B5EF4-FFF2-40B4-BE49-F238E27FC236}">
                <a16:creationId xmlns:a16="http://schemas.microsoft.com/office/drawing/2014/main" id="{6F358CAB-EA90-23E8-2842-ADE297A317F1}"/>
              </a:ext>
            </a:extLst>
          </p:cNvPr>
          <p:cNvSpPr txBox="1"/>
          <p:nvPr/>
        </p:nvSpPr>
        <p:spPr>
          <a:xfrm>
            <a:off x="9452342" y="2147752"/>
            <a:ext cx="97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4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1" name="TextovéPole 120">
            <a:extLst>
              <a:ext uri="{FF2B5EF4-FFF2-40B4-BE49-F238E27FC236}">
                <a16:creationId xmlns:a16="http://schemas.microsoft.com/office/drawing/2014/main" id="{540588B8-DF4A-C430-4EA7-CFCB78E17B69}"/>
              </a:ext>
            </a:extLst>
          </p:cNvPr>
          <p:cNvSpPr txBox="1"/>
          <p:nvPr/>
        </p:nvSpPr>
        <p:spPr>
          <a:xfrm>
            <a:off x="9491803" y="2388837"/>
            <a:ext cx="88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5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2" name="Šipka: dolů 121">
            <a:extLst>
              <a:ext uri="{FF2B5EF4-FFF2-40B4-BE49-F238E27FC236}">
                <a16:creationId xmlns:a16="http://schemas.microsoft.com/office/drawing/2014/main" id="{C617E94D-115A-663B-CE27-1122290D0B4A}"/>
              </a:ext>
            </a:extLst>
          </p:cNvPr>
          <p:cNvSpPr/>
          <p:nvPr/>
        </p:nvSpPr>
        <p:spPr bwMode="auto">
          <a:xfrm>
            <a:off x="8295079" y="3165264"/>
            <a:ext cx="262962" cy="641666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4F8EA8EC-D5F2-AE72-BC38-C6C1A81BDD91}"/>
              </a:ext>
            </a:extLst>
          </p:cNvPr>
          <p:cNvSpPr txBox="1"/>
          <p:nvPr/>
        </p:nvSpPr>
        <p:spPr>
          <a:xfrm>
            <a:off x="8770859" y="3136491"/>
            <a:ext cx="27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Nevalidní substituce</a:t>
            </a:r>
            <a:r>
              <a:rPr kumimoji="0" lang="cs-CZ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kumimoji="0" lang="cs-CZ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8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za </a:t>
            </a:r>
            <a:r>
              <a:rPr kumimoji="0" lang="cs-CZ" sz="1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8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800" dirty="0" err="1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5" name="Ovál 124">
            <a:extLst>
              <a:ext uri="{FF2B5EF4-FFF2-40B4-BE49-F238E27FC236}">
                <a16:creationId xmlns:a16="http://schemas.microsoft.com/office/drawing/2014/main" id="{F5BADF85-3950-B402-57C0-4E763E04825D}"/>
              </a:ext>
            </a:extLst>
          </p:cNvPr>
          <p:cNvSpPr/>
          <p:nvPr/>
        </p:nvSpPr>
        <p:spPr bwMode="auto">
          <a:xfrm>
            <a:off x="6230475" y="4386810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6" name="Ovál 125">
            <a:extLst>
              <a:ext uri="{FF2B5EF4-FFF2-40B4-BE49-F238E27FC236}">
                <a16:creationId xmlns:a16="http://schemas.microsoft.com/office/drawing/2014/main" id="{34339DAC-75F2-9BBA-9D1D-EF2E649568CB}"/>
              </a:ext>
            </a:extLst>
          </p:cNvPr>
          <p:cNvSpPr/>
          <p:nvPr/>
        </p:nvSpPr>
        <p:spPr bwMode="auto">
          <a:xfrm>
            <a:off x="7346883" y="4384477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Ovál 126">
            <a:extLst>
              <a:ext uri="{FF2B5EF4-FFF2-40B4-BE49-F238E27FC236}">
                <a16:creationId xmlns:a16="http://schemas.microsoft.com/office/drawing/2014/main" id="{0BB16B77-881E-47B4-F00F-225E18256914}"/>
              </a:ext>
            </a:extLst>
          </p:cNvPr>
          <p:cNvSpPr/>
          <p:nvPr/>
        </p:nvSpPr>
        <p:spPr bwMode="auto">
          <a:xfrm>
            <a:off x="10374836" y="4392417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28" name="Přímá spojnice se šipkou 127">
            <a:extLst>
              <a:ext uri="{FF2B5EF4-FFF2-40B4-BE49-F238E27FC236}">
                <a16:creationId xmlns:a16="http://schemas.microsoft.com/office/drawing/2014/main" id="{E7398F85-9D04-E46D-6ED5-4A7A9563BDFD}"/>
              </a:ext>
            </a:extLst>
          </p:cNvPr>
          <p:cNvCxnSpPr>
            <a:endCxn id="125" idx="2"/>
          </p:cNvCxnSpPr>
          <p:nvPr/>
        </p:nvCxnSpPr>
        <p:spPr bwMode="auto">
          <a:xfrm>
            <a:off x="5876036" y="4592550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pojnice: zakřivená 128">
            <a:extLst>
              <a:ext uri="{FF2B5EF4-FFF2-40B4-BE49-F238E27FC236}">
                <a16:creationId xmlns:a16="http://schemas.microsoft.com/office/drawing/2014/main" id="{66AD06E5-CBC5-6A8A-30B4-537EF8950875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 bwMode="auto">
          <a:xfrm flipV="1">
            <a:off x="6641955" y="4590755"/>
            <a:ext cx="704928" cy="179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pojnice: zakřivená 129">
            <a:extLst>
              <a:ext uri="{FF2B5EF4-FFF2-40B4-BE49-F238E27FC236}">
                <a16:creationId xmlns:a16="http://schemas.microsoft.com/office/drawing/2014/main" id="{B3DE3ACD-1654-99B5-AECC-C3F542E86216}"/>
              </a:ext>
            </a:extLst>
          </p:cNvPr>
          <p:cNvCxnSpPr>
            <a:cxnSpLocks/>
            <a:stCxn id="126" idx="1"/>
            <a:endCxn id="126" idx="7"/>
          </p:cNvCxnSpPr>
          <p:nvPr/>
        </p:nvCxnSpPr>
        <p:spPr bwMode="auto">
          <a:xfrm rot="5400000" flipH="1" flipV="1">
            <a:off x="7707027" y="4190234"/>
            <a:ext cx="12700" cy="509321"/>
          </a:xfrm>
          <a:prstGeom prst="curvedConnector3">
            <a:avLst>
              <a:gd name="adj1" fmla="val 2275724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F35E4617-FB8E-41D3-CC5E-08FA6057536E}"/>
              </a:ext>
            </a:extLst>
          </p:cNvPr>
          <p:cNvSpPr txBox="1"/>
          <p:nvPr/>
        </p:nvSpPr>
        <p:spPr>
          <a:xfrm>
            <a:off x="7259830" y="3881554"/>
            <a:ext cx="90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c,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3" name="Ovál 132">
            <a:extLst>
              <a:ext uri="{FF2B5EF4-FFF2-40B4-BE49-F238E27FC236}">
                <a16:creationId xmlns:a16="http://schemas.microsoft.com/office/drawing/2014/main" id="{5EAB9B99-5D71-DDC5-60F4-97B6CEAEF52B}"/>
              </a:ext>
            </a:extLst>
          </p:cNvPr>
          <p:cNvSpPr/>
          <p:nvPr/>
        </p:nvSpPr>
        <p:spPr bwMode="auto">
          <a:xfrm>
            <a:off x="8910539" y="4389686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4" name="Spojnice: zakřivená 133">
            <a:extLst>
              <a:ext uri="{FF2B5EF4-FFF2-40B4-BE49-F238E27FC236}">
                <a16:creationId xmlns:a16="http://schemas.microsoft.com/office/drawing/2014/main" id="{2FCD3535-0393-DDCC-C187-3867FA2CEAC3}"/>
              </a:ext>
            </a:extLst>
          </p:cNvPr>
          <p:cNvCxnSpPr>
            <a:stCxn id="126" idx="6"/>
            <a:endCxn id="133" idx="2"/>
          </p:cNvCxnSpPr>
          <p:nvPr/>
        </p:nvCxnSpPr>
        <p:spPr bwMode="auto">
          <a:xfrm>
            <a:off x="8067172" y="4590755"/>
            <a:ext cx="843367" cy="520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ovéPole 134">
            <a:extLst>
              <a:ext uri="{FF2B5EF4-FFF2-40B4-BE49-F238E27FC236}">
                <a16:creationId xmlns:a16="http://schemas.microsoft.com/office/drawing/2014/main" id="{79DB5137-8729-2EFE-2F44-F41D43E199C1}"/>
              </a:ext>
            </a:extLst>
          </p:cNvPr>
          <p:cNvSpPr txBox="1"/>
          <p:nvPr/>
        </p:nvSpPr>
        <p:spPr>
          <a:xfrm>
            <a:off x="8024587" y="4303485"/>
            <a:ext cx="86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6" name="TextovéPole 135">
            <a:extLst>
              <a:ext uri="{FF2B5EF4-FFF2-40B4-BE49-F238E27FC236}">
                <a16:creationId xmlns:a16="http://schemas.microsoft.com/office/drawing/2014/main" id="{23567CDD-D688-FCC0-10AD-98762FC76796}"/>
              </a:ext>
            </a:extLst>
          </p:cNvPr>
          <p:cNvSpPr txBox="1"/>
          <p:nvPr/>
        </p:nvSpPr>
        <p:spPr>
          <a:xfrm>
            <a:off x="8013121" y="4574209"/>
            <a:ext cx="86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lang="cs-CZ" sz="8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cxnSp>
        <p:nvCxnSpPr>
          <p:cNvPr id="137" name="Spojnice: zakřivená 136">
            <a:extLst>
              <a:ext uri="{FF2B5EF4-FFF2-40B4-BE49-F238E27FC236}">
                <a16:creationId xmlns:a16="http://schemas.microsoft.com/office/drawing/2014/main" id="{A36D3D18-EDD5-2016-406C-E3DB12D65911}"/>
              </a:ext>
            </a:extLst>
          </p:cNvPr>
          <p:cNvCxnSpPr>
            <a:stCxn id="133" idx="6"/>
            <a:endCxn id="127" idx="2"/>
          </p:cNvCxnSpPr>
          <p:nvPr/>
        </p:nvCxnSpPr>
        <p:spPr bwMode="auto">
          <a:xfrm>
            <a:off x="9630828" y="4595964"/>
            <a:ext cx="744008" cy="21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ovéPole 139">
            <a:extLst>
              <a:ext uri="{FF2B5EF4-FFF2-40B4-BE49-F238E27FC236}">
                <a16:creationId xmlns:a16="http://schemas.microsoft.com/office/drawing/2014/main" id="{02BB80AD-A6DC-5480-28FE-C83E366CB5FC}"/>
              </a:ext>
            </a:extLst>
          </p:cNvPr>
          <p:cNvSpPr txBox="1"/>
          <p:nvPr/>
        </p:nvSpPr>
        <p:spPr>
          <a:xfrm>
            <a:off x="6558710" y="4236708"/>
            <a:ext cx="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41" name="TextovéPole 140">
            <a:extLst>
              <a:ext uri="{FF2B5EF4-FFF2-40B4-BE49-F238E27FC236}">
                <a16:creationId xmlns:a16="http://schemas.microsoft.com/office/drawing/2014/main" id="{34AA63BC-A71B-05E1-D06A-2915744D6185}"/>
              </a:ext>
            </a:extLst>
          </p:cNvPr>
          <p:cNvSpPr txBox="1"/>
          <p:nvPr/>
        </p:nvSpPr>
        <p:spPr>
          <a:xfrm>
            <a:off x="6519214" y="4497072"/>
            <a:ext cx="92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42" name="TextovéPole 141">
            <a:extLst>
              <a:ext uri="{FF2B5EF4-FFF2-40B4-BE49-F238E27FC236}">
                <a16:creationId xmlns:a16="http://schemas.microsoft.com/office/drawing/2014/main" id="{85586B00-F822-1659-2728-D64655D6AC49}"/>
              </a:ext>
            </a:extLst>
          </p:cNvPr>
          <p:cNvSpPr txBox="1"/>
          <p:nvPr/>
        </p:nvSpPr>
        <p:spPr>
          <a:xfrm>
            <a:off x="9482990" y="4302347"/>
            <a:ext cx="97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4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C43ADCC0-159D-0180-04D2-5F5050287DAE}"/>
              </a:ext>
            </a:extLst>
          </p:cNvPr>
          <p:cNvSpPr txBox="1"/>
          <p:nvPr/>
        </p:nvSpPr>
        <p:spPr>
          <a:xfrm>
            <a:off x="9522451" y="4543432"/>
            <a:ext cx="88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5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9571AB24-FFC9-8C20-AEF8-FFC9D50D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2001493"/>
            <a:ext cx="5877552" cy="3142362"/>
          </a:xfrm>
        </p:spPr>
        <p:txBody>
          <a:bodyPr/>
          <a:lstStyle/>
          <a:p>
            <a:pPr algn="just"/>
            <a:r>
              <a:rPr lang="cs-CZ" sz="2000" dirty="0"/>
              <a:t>V automatech se vyskytují podobné sekvence přechodů, které relace simulace nedetekuje.</a:t>
            </a:r>
          </a:p>
          <a:p>
            <a:pPr lvl="1" algn="just"/>
            <a:r>
              <a:rPr lang="cs-CZ" sz="1800" dirty="0"/>
              <a:t>Tyto sekvence přechodů stačí reprezentovat pouze jednou „procedurou“.</a:t>
            </a:r>
          </a:p>
          <a:p>
            <a:pPr algn="just"/>
            <a:endParaRPr lang="cs-CZ" sz="2000" dirty="0"/>
          </a:p>
          <a:p>
            <a:pPr algn="just"/>
            <a:r>
              <a:rPr lang="cs-CZ" sz="2000" dirty="0"/>
              <a:t>Sloučení podobných sekvencí snižuje velikost přechodové funkce automatu.</a:t>
            </a:r>
          </a:p>
          <a:p>
            <a:pPr lvl="1" algn="just"/>
            <a:r>
              <a:rPr lang="cs-CZ" sz="1800" dirty="0"/>
              <a:t>Může také snížit náročnost operací s automaty (test na prázdnost průniku).</a:t>
            </a:r>
          </a:p>
          <a:p>
            <a:pPr algn="just"/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11097C-070C-AD6B-29AF-8DB37D0BF2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E33557-D04D-6E3C-56B7-786D46F0C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7B04CAA-6FDE-A4ED-658C-D899CE9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99" name="Ovál 98">
            <a:extLst>
              <a:ext uri="{FF2B5EF4-FFF2-40B4-BE49-F238E27FC236}">
                <a16:creationId xmlns:a16="http://schemas.microsoft.com/office/drawing/2014/main" id="{49DF0725-E2CE-E3A5-A0B8-034B906C8C03}"/>
              </a:ext>
            </a:extLst>
          </p:cNvPr>
          <p:cNvSpPr/>
          <p:nvPr/>
        </p:nvSpPr>
        <p:spPr bwMode="auto">
          <a:xfrm>
            <a:off x="6812993" y="339831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Ovál 99">
            <a:extLst>
              <a:ext uri="{FF2B5EF4-FFF2-40B4-BE49-F238E27FC236}">
                <a16:creationId xmlns:a16="http://schemas.microsoft.com/office/drawing/2014/main" id="{56F6D974-307B-2F8E-3EE8-9B289E9C6500}"/>
              </a:ext>
            </a:extLst>
          </p:cNvPr>
          <p:cNvSpPr/>
          <p:nvPr/>
        </p:nvSpPr>
        <p:spPr bwMode="auto">
          <a:xfrm>
            <a:off x="7806641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Ovál 100">
            <a:extLst>
              <a:ext uri="{FF2B5EF4-FFF2-40B4-BE49-F238E27FC236}">
                <a16:creationId xmlns:a16="http://schemas.microsoft.com/office/drawing/2014/main" id="{418DB113-0949-664A-F633-A88799902D32}"/>
              </a:ext>
            </a:extLst>
          </p:cNvPr>
          <p:cNvSpPr/>
          <p:nvPr/>
        </p:nvSpPr>
        <p:spPr bwMode="auto">
          <a:xfrm>
            <a:off x="9006029" y="260742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" name="Ovál 101">
            <a:extLst>
              <a:ext uri="{FF2B5EF4-FFF2-40B4-BE49-F238E27FC236}">
                <a16:creationId xmlns:a16="http://schemas.microsoft.com/office/drawing/2014/main" id="{68919005-714E-3593-C69D-CE12E31D8723}"/>
              </a:ext>
            </a:extLst>
          </p:cNvPr>
          <p:cNvSpPr/>
          <p:nvPr/>
        </p:nvSpPr>
        <p:spPr bwMode="auto">
          <a:xfrm>
            <a:off x="10153601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" name="Ovál 102">
            <a:extLst>
              <a:ext uri="{FF2B5EF4-FFF2-40B4-BE49-F238E27FC236}">
                <a16:creationId xmlns:a16="http://schemas.microsoft.com/office/drawing/2014/main" id="{999DC686-19E1-D833-4D82-EC1ECC892437}"/>
              </a:ext>
            </a:extLst>
          </p:cNvPr>
          <p:cNvSpPr/>
          <p:nvPr/>
        </p:nvSpPr>
        <p:spPr bwMode="auto">
          <a:xfrm>
            <a:off x="11037071" y="339831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104" name="Ovál 103">
            <a:extLst>
              <a:ext uri="{FF2B5EF4-FFF2-40B4-BE49-F238E27FC236}">
                <a16:creationId xmlns:a16="http://schemas.microsoft.com/office/drawing/2014/main" id="{04513145-FC42-6AB6-5DBE-790E15B3FDEC}"/>
              </a:ext>
            </a:extLst>
          </p:cNvPr>
          <p:cNvSpPr/>
          <p:nvPr/>
        </p:nvSpPr>
        <p:spPr bwMode="auto">
          <a:xfrm>
            <a:off x="7806641" y="164997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Ovál 104">
            <a:extLst>
              <a:ext uri="{FF2B5EF4-FFF2-40B4-BE49-F238E27FC236}">
                <a16:creationId xmlns:a16="http://schemas.microsoft.com/office/drawing/2014/main" id="{95BEF1B6-1DA5-7362-5D53-82A9F370FBA9}"/>
              </a:ext>
            </a:extLst>
          </p:cNvPr>
          <p:cNvSpPr/>
          <p:nvPr/>
        </p:nvSpPr>
        <p:spPr bwMode="auto">
          <a:xfrm>
            <a:off x="9022793" y="164829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6" name="Ovál 105">
            <a:extLst>
              <a:ext uri="{FF2B5EF4-FFF2-40B4-BE49-F238E27FC236}">
                <a16:creationId xmlns:a16="http://schemas.microsoft.com/office/drawing/2014/main" id="{CF20FCCC-9CE6-8CF5-9621-309023E95F0C}"/>
              </a:ext>
            </a:extLst>
          </p:cNvPr>
          <p:cNvSpPr/>
          <p:nvPr/>
        </p:nvSpPr>
        <p:spPr bwMode="auto">
          <a:xfrm>
            <a:off x="10153601" y="164997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9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07" name="Přímá spojnice se šipkou 106">
            <a:extLst>
              <a:ext uri="{FF2B5EF4-FFF2-40B4-BE49-F238E27FC236}">
                <a16:creationId xmlns:a16="http://schemas.microsoft.com/office/drawing/2014/main" id="{A06AD1C2-BF9C-F32B-5E4A-3C52AFE771EE}"/>
              </a:ext>
            </a:extLst>
          </p:cNvPr>
          <p:cNvCxnSpPr>
            <a:endCxn id="99" idx="2"/>
          </p:cNvCxnSpPr>
          <p:nvPr/>
        </p:nvCxnSpPr>
        <p:spPr bwMode="auto">
          <a:xfrm>
            <a:off x="6458554" y="3604058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pojnice: zakřivená 107">
            <a:extLst>
              <a:ext uri="{FF2B5EF4-FFF2-40B4-BE49-F238E27FC236}">
                <a16:creationId xmlns:a16="http://schemas.microsoft.com/office/drawing/2014/main" id="{2C082ABC-C17A-BA22-EABC-E20D0A5FD7E9}"/>
              </a:ext>
            </a:extLst>
          </p:cNvPr>
          <p:cNvCxnSpPr>
            <a:stCxn id="99" idx="7"/>
            <a:endCxn id="100" idx="2"/>
          </p:cNvCxnSpPr>
          <p:nvPr/>
        </p:nvCxnSpPr>
        <p:spPr bwMode="auto">
          <a:xfrm rot="5400000" flipH="1" flipV="1">
            <a:off x="7164594" y="2816531"/>
            <a:ext cx="641666" cy="6424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pojnice: zakřivená 108">
            <a:extLst>
              <a:ext uri="{FF2B5EF4-FFF2-40B4-BE49-F238E27FC236}">
                <a16:creationId xmlns:a16="http://schemas.microsoft.com/office/drawing/2014/main" id="{76FA5414-1112-82D9-8AD4-D9062A53DC38}"/>
              </a:ext>
            </a:extLst>
          </p:cNvPr>
          <p:cNvCxnSpPr>
            <a:stCxn id="99" idx="0"/>
            <a:endCxn id="104" idx="2"/>
          </p:cNvCxnSpPr>
          <p:nvPr/>
        </p:nvCxnSpPr>
        <p:spPr bwMode="auto">
          <a:xfrm rot="5400000" flipH="1" flipV="1">
            <a:off x="6641385" y="2233062"/>
            <a:ext cx="1542604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pojnice: zakřivená 109">
            <a:extLst>
              <a:ext uri="{FF2B5EF4-FFF2-40B4-BE49-F238E27FC236}">
                <a16:creationId xmlns:a16="http://schemas.microsoft.com/office/drawing/2014/main" id="{586551AE-E297-CB99-E8C7-2338508512D7}"/>
              </a:ext>
            </a:extLst>
          </p:cNvPr>
          <p:cNvCxnSpPr>
            <a:stCxn id="104" idx="6"/>
            <a:endCxn id="105" idx="2"/>
          </p:cNvCxnSpPr>
          <p:nvPr/>
        </p:nvCxnSpPr>
        <p:spPr bwMode="auto">
          <a:xfrm flipV="1">
            <a:off x="8218121" y="1854031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pojnice: zakřivená 110">
            <a:extLst>
              <a:ext uri="{FF2B5EF4-FFF2-40B4-BE49-F238E27FC236}">
                <a16:creationId xmlns:a16="http://schemas.microsoft.com/office/drawing/2014/main" id="{B3993118-E6D0-6FB6-6718-8F7D79659B6B}"/>
              </a:ext>
            </a:extLst>
          </p:cNvPr>
          <p:cNvCxnSpPr>
            <a:stCxn id="105" idx="6"/>
            <a:endCxn id="106" idx="2"/>
          </p:cNvCxnSpPr>
          <p:nvPr/>
        </p:nvCxnSpPr>
        <p:spPr bwMode="auto">
          <a:xfrm>
            <a:off x="9434273" y="1854031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pojnice: zakřivená 111">
            <a:extLst>
              <a:ext uri="{FF2B5EF4-FFF2-40B4-BE49-F238E27FC236}">
                <a16:creationId xmlns:a16="http://schemas.microsoft.com/office/drawing/2014/main" id="{09F7D271-31D6-8D74-DD14-36A048D28432}"/>
              </a:ext>
            </a:extLst>
          </p:cNvPr>
          <p:cNvCxnSpPr>
            <a:stCxn id="100" idx="6"/>
            <a:endCxn id="101" idx="2"/>
          </p:cNvCxnSpPr>
          <p:nvPr/>
        </p:nvCxnSpPr>
        <p:spPr bwMode="auto">
          <a:xfrm flipV="1">
            <a:off x="8218121" y="2813166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pojnice: zakřivená 112">
            <a:extLst>
              <a:ext uri="{FF2B5EF4-FFF2-40B4-BE49-F238E27FC236}">
                <a16:creationId xmlns:a16="http://schemas.microsoft.com/office/drawing/2014/main" id="{B2783D59-0C10-7257-4E52-40C2A48D52A3}"/>
              </a:ext>
            </a:extLst>
          </p:cNvPr>
          <p:cNvCxnSpPr>
            <a:stCxn id="101" idx="6"/>
            <a:endCxn id="102" idx="2"/>
          </p:cNvCxnSpPr>
          <p:nvPr/>
        </p:nvCxnSpPr>
        <p:spPr bwMode="auto">
          <a:xfrm>
            <a:off x="9417509" y="2813166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ál 113">
            <a:extLst>
              <a:ext uri="{FF2B5EF4-FFF2-40B4-BE49-F238E27FC236}">
                <a16:creationId xmlns:a16="http://schemas.microsoft.com/office/drawing/2014/main" id="{F7D7E7D2-40BE-AD80-78F4-A89F6412339D}"/>
              </a:ext>
            </a:extLst>
          </p:cNvPr>
          <p:cNvSpPr/>
          <p:nvPr/>
        </p:nvSpPr>
        <p:spPr bwMode="auto">
          <a:xfrm>
            <a:off x="7803954" y="511008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5" name="Ovál 114">
            <a:extLst>
              <a:ext uri="{FF2B5EF4-FFF2-40B4-BE49-F238E27FC236}">
                <a16:creationId xmlns:a16="http://schemas.microsoft.com/office/drawing/2014/main" id="{7BDDE942-7C97-6C26-B960-C1D20999075F}"/>
              </a:ext>
            </a:extLst>
          </p:cNvPr>
          <p:cNvSpPr/>
          <p:nvPr/>
        </p:nvSpPr>
        <p:spPr bwMode="auto">
          <a:xfrm>
            <a:off x="9003342" y="5106340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6" name="Ovál 115">
            <a:extLst>
              <a:ext uri="{FF2B5EF4-FFF2-40B4-BE49-F238E27FC236}">
                <a16:creationId xmlns:a16="http://schemas.microsoft.com/office/drawing/2014/main" id="{49E237B2-176D-8ADB-2CF9-5AAAFC9925F5}"/>
              </a:ext>
            </a:extLst>
          </p:cNvPr>
          <p:cNvSpPr/>
          <p:nvPr/>
        </p:nvSpPr>
        <p:spPr bwMode="auto">
          <a:xfrm>
            <a:off x="10150914" y="511008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7" name="Ovál 116">
            <a:extLst>
              <a:ext uri="{FF2B5EF4-FFF2-40B4-BE49-F238E27FC236}">
                <a16:creationId xmlns:a16="http://schemas.microsoft.com/office/drawing/2014/main" id="{242CE4A0-310D-55ED-6093-66E3A8F76B51}"/>
              </a:ext>
            </a:extLst>
          </p:cNvPr>
          <p:cNvSpPr/>
          <p:nvPr/>
        </p:nvSpPr>
        <p:spPr bwMode="auto">
          <a:xfrm>
            <a:off x="7803954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51B33569-8632-A2CA-1303-4620541A838E}"/>
              </a:ext>
            </a:extLst>
          </p:cNvPr>
          <p:cNvSpPr/>
          <p:nvPr/>
        </p:nvSpPr>
        <p:spPr bwMode="auto">
          <a:xfrm>
            <a:off x="9020106" y="414720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9" name="Ovál 118">
            <a:extLst>
              <a:ext uri="{FF2B5EF4-FFF2-40B4-BE49-F238E27FC236}">
                <a16:creationId xmlns:a16="http://schemas.microsoft.com/office/drawing/2014/main" id="{6DE0E5A5-476A-1074-E12D-3B41069E8B0C}"/>
              </a:ext>
            </a:extLst>
          </p:cNvPr>
          <p:cNvSpPr/>
          <p:nvPr/>
        </p:nvSpPr>
        <p:spPr bwMode="auto">
          <a:xfrm>
            <a:off x="10150914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20" name="Spojnice: zakřivená 119">
            <a:extLst>
              <a:ext uri="{FF2B5EF4-FFF2-40B4-BE49-F238E27FC236}">
                <a16:creationId xmlns:a16="http://schemas.microsoft.com/office/drawing/2014/main" id="{4F1453B0-E551-DDAD-4B5C-B181BE993CAD}"/>
              </a:ext>
            </a:extLst>
          </p:cNvPr>
          <p:cNvCxnSpPr>
            <a:stCxn id="117" idx="6"/>
            <a:endCxn id="118" idx="2"/>
          </p:cNvCxnSpPr>
          <p:nvPr/>
        </p:nvCxnSpPr>
        <p:spPr bwMode="auto">
          <a:xfrm flipV="1">
            <a:off x="8215434" y="4352945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pojnice: zakřivená 120">
            <a:extLst>
              <a:ext uri="{FF2B5EF4-FFF2-40B4-BE49-F238E27FC236}">
                <a16:creationId xmlns:a16="http://schemas.microsoft.com/office/drawing/2014/main" id="{1906CAD7-7E06-9540-CAFF-4423524EEF76}"/>
              </a:ext>
            </a:extLst>
          </p:cNvPr>
          <p:cNvCxnSpPr>
            <a:stCxn id="118" idx="6"/>
            <a:endCxn id="119" idx="2"/>
          </p:cNvCxnSpPr>
          <p:nvPr/>
        </p:nvCxnSpPr>
        <p:spPr bwMode="auto">
          <a:xfrm>
            <a:off x="9431586" y="4352945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pojnice: zakřivená 121">
            <a:extLst>
              <a:ext uri="{FF2B5EF4-FFF2-40B4-BE49-F238E27FC236}">
                <a16:creationId xmlns:a16="http://schemas.microsoft.com/office/drawing/2014/main" id="{225925A7-2ED5-3093-129C-FF82F5EEC1EB}"/>
              </a:ext>
            </a:extLst>
          </p:cNvPr>
          <p:cNvCxnSpPr>
            <a:stCxn id="114" idx="6"/>
            <a:endCxn id="115" idx="2"/>
          </p:cNvCxnSpPr>
          <p:nvPr/>
        </p:nvCxnSpPr>
        <p:spPr bwMode="auto">
          <a:xfrm flipV="1">
            <a:off x="8215434" y="5312080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pojnice: zakřivená 122">
            <a:extLst>
              <a:ext uri="{FF2B5EF4-FFF2-40B4-BE49-F238E27FC236}">
                <a16:creationId xmlns:a16="http://schemas.microsoft.com/office/drawing/2014/main" id="{B735521D-1FB1-8F7E-B1A5-F3B87B250895}"/>
              </a:ext>
            </a:extLst>
          </p:cNvPr>
          <p:cNvCxnSpPr>
            <a:stCxn id="115" idx="6"/>
            <a:endCxn id="116" idx="2"/>
          </p:cNvCxnSpPr>
          <p:nvPr/>
        </p:nvCxnSpPr>
        <p:spPr bwMode="auto">
          <a:xfrm>
            <a:off x="9414822" y="5312080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pojnice: zakřivená 123">
            <a:extLst>
              <a:ext uri="{FF2B5EF4-FFF2-40B4-BE49-F238E27FC236}">
                <a16:creationId xmlns:a16="http://schemas.microsoft.com/office/drawing/2014/main" id="{6491CD02-33B7-A145-20CB-07DDF56EB494}"/>
              </a:ext>
            </a:extLst>
          </p:cNvPr>
          <p:cNvCxnSpPr>
            <a:stCxn id="99" idx="5"/>
            <a:endCxn id="117" idx="2"/>
          </p:cNvCxnSpPr>
          <p:nvPr/>
        </p:nvCxnSpPr>
        <p:spPr bwMode="auto">
          <a:xfrm rot="16200000" flipH="1">
            <a:off x="7181538" y="3732212"/>
            <a:ext cx="605090" cy="63974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pojnice: zakřivená 124">
            <a:extLst>
              <a:ext uri="{FF2B5EF4-FFF2-40B4-BE49-F238E27FC236}">
                <a16:creationId xmlns:a16="http://schemas.microsoft.com/office/drawing/2014/main" id="{0B056A44-7F02-8A01-8005-7C5D0DE59DFD}"/>
              </a:ext>
            </a:extLst>
          </p:cNvPr>
          <p:cNvCxnSpPr>
            <a:stCxn id="99" idx="4"/>
            <a:endCxn id="114" idx="2"/>
          </p:cNvCxnSpPr>
          <p:nvPr/>
        </p:nvCxnSpPr>
        <p:spPr bwMode="auto">
          <a:xfrm rot="16200000" flipH="1">
            <a:off x="6658329" y="4170201"/>
            <a:ext cx="1506028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pojnice: zakřivená 125">
            <a:extLst>
              <a:ext uri="{FF2B5EF4-FFF2-40B4-BE49-F238E27FC236}">
                <a16:creationId xmlns:a16="http://schemas.microsoft.com/office/drawing/2014/main" id="{EBA13136-77C6-21FB-137B-FD884C5F4CF3}"/>
              </a:ext>
            </a:extLst>
          </p:cNvPr>
          <p:cNvCxnSpPr>
            <a:stCxn id="106" idx="6"/>
            <a:endCxn id="103" idx="0"/>
          </p:cNvCxnSpPr>
          <p:nvPr/>
        </p:nvCxnSpPr>
        <p:spPr bwMode="auto">
          <a:xfrm>
            <a:off x="10565081" y="1855714"/>
            <a:ext cx="677730" cy="154260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pojnice: zakřivená 126">
            <a:extLst>
              <a:ext uri="{FF2B5EF4-FFF2-40B4-BE49-F238E27FC236}">
                <a16:creationId xmlns:a16="http://schemas.microsoft.com/office/drawing/2014/main" id="{E4840C3B-F0EB-9E34-2C68-393A6EC9ACBF}"/>
              </a:ext>
            </a:extLst>
          </p:cNvPr>
          <p:cNvCxnSpPr>
            <a:stCxn id="102" idx="6"/>
            <a:endCxn id="103" idx="1"/>
          </p:cNvCxnSpPr>
          <p:nvPr/>
        </p:nvCxnSpPr>
        <p:spPr bwMode="auto">
          <a:xfrm>
            <a:off x="10565081" y="2816912"/>
            <a:ext cx="532250" cy="64166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pojnice: zakřivená 127">
            <a:extLst>
              <a:ext uri="{FF2B5EF4-FFF2-40B4-BE49-F238E27FC236}">
                <a16:creationId xmlns:a16="http://schemas.microsoft.com/office/drawing/2014/main" id="{B06324D2-A07B-4DCC-81C8-07BE69C4FD49}"/>
              </a:ext>
            </a:extLst>
          </p:cNvPr>
          <p:cNvCxnSpPr>
            <a:stCxn id="119" idx="6"/>
            <a:endCxn id="103" idx="3"/>
          </p:cNvCxnSpPr>
          <p:nvPr/>
        </p:nvCxnSpPr>
        <p:spPr bwMode="auto">
          <a:xfrm flipV="1">
            <a:off x="10562394" y="3749538"/>
            <a:ext cx="534937" cy="60509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pojnice: zakřivená 128">
            <a:extLst>
              <a:ext uri="{FF2B5EF4-FFF2-40B4-BE49-F238E27FC236}">
                <a16:creationId xmlns:a16="http://schemas.microsoft.com/office/drawing/2014/main" id="{A239E70E-23F4-1D0E-8DFA-57FE95664210}"/>
              </a:ext>
            </a:extLst>
          </p:cNvPr>
          <p:cNvCxnSpPr>
            <a:stCxn id="116" idx="6"/>
            <a:endCxn id="103" idx="4"/>
          </p:cNvCxnSpPr>
          <p:nvPr/>
        </p:nvCxnSpPr>
        <p:spPr bwMode="auto">
          <a:xfrm flipV="1">
            <a:off x="10562394" y="3809798"/>
            <a:ext cx="680417" cy="15060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E0F8A861-F45F-FB3A-102D-65708BD354DA}"/>
              </a:ext>
            </a:extLst>
          </p:cNvPr>
          <p:cNvSpPr txBox="1"/>
          <p:nvPr/>
        </p:nvSpPr>
        <p:spPr>
          <a:xfrm>
            <a:off x="8218121" y="1622422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CE02593D-C526-DEF3-810B-2E9F50092191}"/>
              </a:ext>
            </a:extLst>
          </p:cNvPr>
          <p:cNvSpPr txBox="1"/>
          <p:nvPr/>
        </p:nvSpPr>
        <p:spPr>
          <a:xfrm>
            <a:off x="8218121" y="258397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5C41B5BC-0E2A-57BA-8D28-79CCCDFD6900}"/>
              </a:ext>
            </a:extLst>
          </p:cNvPr>
          <p:cNvSpPr txBox="1"/>
          <p:nvPr/>
        </p:nvSpPr>
        <p:spPr>
          <a:xfrm>
            <a:off x="8227626" y="4124597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55867526-5B6E-7A0E-E862-7EF7B9B70B74}"/>
              </a:ext>
            </a:extLst>
          </p:cNvPr>
          <p:cNvSpPr txBox="1"/>
          <p:nvPr/>
        </p:nvSpPr>
        <p:spPr>
          <a:xfrm>
            <a:off x="8227626" y="506687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134" name="TextovéPole 133">
            <a:extLst>
              <a:ext uri="{FF2B5EF4-FFF2-40B4-BE49-F238E27FC236}">
                <a16:creationId xmlns:a16="http://schemas.microsoft.com/office/drawing/2014/main" id="{AA5A3859-535C-6D01-629B-9860FF09B28F}"/>
              </a:ext>
            </a:extLst>
          </p:cNvPr>
          <p:cNvSpPr txBox="1"/>
          <p:nvPr/>
        </p:nvSpPr>
        <p:spPr>
          <a:xfrm>
            <a:off x="9408726" y="4113711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135" name="TextovéPole 134">
            <a:extLst>
              <a:ext uri="{FF2B5EF4-FFF2-40B4-BE49-F238E27FC236}">
                <a16:creationId xmlns:a16="http://schemas.microsoft.com/office/drawing/2014/main" id="{8D7FA413-6005-4856-1D42-D2FEDF453F23}"/>
              </a:ext>
            </a:extLst>
          </p:cNvPr>
          <p:cNvSpPr txBox="1"/>
          <p:nvPr/>
        </p:nvSpPr>
        <p:spPr>
          <a:xfrm>
            <a:off x="9408726" y="506687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136" name="TextovéPole 135">
            <a:extLst>
              <a:ext uri="{FF2B5EF4-FFF2-40B4-BE49-F238E27FC236}">
                <a16:creationId xmlns:a16="http://schemas.microsoft.com/office/drawing/2014/main" id="{88D7BC31-7BF5-6C79-5B0D-F4A2A1D0EA45}"/>
              </a:ext>
            </a:extLst>
          </p:cNvPr>
          <p:cNvSpPr txBox="1"/>
          <p:nvPr/>
        </p:nvSpPr>
        <p:spPr>
          <a:xfrm>
            <a:off x="9389696" y="1623783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137" name="TextovéPole 136">
            <a:extLst>
              <a:ext uri="{FF2B5EF4-FFF2-40B4-BE49-F238E27FC236}">
                <a16:creationId xmlns:a16="http://schemas.microsoft.com/office/drawing/2014/main" id="{A13FB272-30A6-136C-A655-0FC012E23633}"/>
              </a:ext>
            </a:extLst>
          </p:cNvPr>
          <p:cNvSpPr txBox="1"/>
          <p:nvPr/>
        </p:nvSpPr>
        <p:spPr>
          <a:xfrm>
            <a:off x="9389696" y="25853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138" name="TextovéPole 137">
            <a:extLst>
              <a:ext uri="{FF2B5EF4-FFF2-40B4-BE49-F238E27FC236}">
                <a16:creationId xmlns:a16="http://schemas.microsoft.com/office/drawing/2014/main" id="{58DEF88E-F633-55F6-E7C8-A1FAC70E4C6E}"/>
              </a:ext>
            </a:extLst>
          </p:cNvPr>
          <p:cNvSpPr txBox="1"/>
          <p:nvPr/>
        </p:nvSpPr>
        <p:spPr>
          <a:xfrm>
            <a:off x="6982272" y="213791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</a:t>
            </a:r>
          </a:p>
        </p:txBody>
      </p:sp>
      <p:sp>
        <p:nvSpPr>
          <p:cNvPr id="139" name="TextovéPole 138">
            <a:extLst>
              <a:ext uri="{FF2B5EF4-FFF2-40B4-BE49-F238E27FC236}">
                <a16:creationId xmlns:a16="http://schemas.microsoft.com/office/drawing/2014/main" id="{97E90048-7105-BA2D-00B7-4DE18038F156}"/>
              </a:ext>
            </a:extLst>
          </p:cNvPr>
          <p:cNvSpPr txBox="1"/>
          <p:nvPr/>
        </p:nvSpPr>
        <p:spPr>
          <a:xfrm>
            <a:off x="7296804" y="268884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40" name="TextovéPole 139">
            <a:extLst>
              <a:ext uri="{FF2B5EF4-FFF2-40B4-BE49-F238E27FC236}">
                <a16:creationId xmlns:a16="http://schemas.microsoft.com/office/drawing/2014/main" id="{793760FD-782A-5155-0677-E6B5DD304BFD}"/>
              </a:ext>
            </a:extLst>
          </p:cNvPr>
          <p:cNvSpPr txBox="1"/>
          <p:nvPr/>
        </p:nvSpPr>
        <p:spPr>
          <a:xfrm>
            <a:off x="7276373" y="4207686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41" name="TextovéPole 140">
            <a:extLst>
              <a:ext uri="{FF2B5EF4-FFF2-40B4-BE49-F238E27FC236}">
                <a16:creationId xmlns:a16="http://schemas.microsoft.com/office/drawing/2014/main" id="{0DE55428-1F29-1DE2-6A92-DB6169BA6DC1}"/>
              </a:ext>
            </a:extLst>
          </p:cNvPr>
          <p:cNvSpPr txBox="1"/>
          <p:nvPr/>
        </p:nvSpPr>
        <p:spPr>
          <a:xfrm>
            <a:off x="7070923" y="497755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</a:t>
            </a:r>
          </a:p>
        </p:txBody>
      </p:sp>
      <p:sp>
        <p:nvSpPr>
          <p:cNvPr id="142" name="TextovéPole 141">
            <a:extLst>
              <a:ext uri="{FF2B5EF4-FFF2-40B4-BE49-F238E27FC236}">
                <a16:creationId xmlns:a16="http://schemas.microsoft.com/office/drawing/2014/main" id="{0B5739A4-4B1B-91B3-4488-400E14E34E0E}"/>
              </a:ext>
            </a:extLst>
          </p:cNvPr>
          <p:cNvSpPr txBox="1"/>
          <p:nvPr/>
        </p:nvSpPr>
        <p:spPr>
          <a:xfrm>
            <a:off x="11064379" y="2127031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</a:t>
            </a:r>
          </a:p>
        </p:txBody>
      </p:sp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ED118405-A400-FC9F-3E2B-8279A69FF702}"/>
              </a:ext>
            </a:extLst>
          </p:cNvPr>
          <p:cNvSpPr txBox="1"/>
          <p:nvPr/>
        </p:nvSpPr>
        <p:spPr>
          <a:xfrm>
            <a:off x="10938604" y="498390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</a:t>
            </a:r>
          </a:p>
        </p:txBody>
      </p: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07B50013-6568-A049-F1DD-D7895E055F5E}"/>
              </a:ext>
            </a:extLst>
          </p:cNvPr>
          <p:cNvSpPr txBox="1"/>
          <p:nvPr/>
        </p:nvSpPr>
        <p:spPr>
          <a:xfrm>
            <a:off x="10757075" y="4242874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45" name="TextovéPole 144">
            <a:extLst>
              <a:ext uri="{FF2B5EF4-FFF2-40B4-BE49-F238E27FC236}">
                <a16:creationId xmlns:a16="http://schemas.microsoft.com/office/drawing/2014/main" id="{92B36DFC-B266-FBE4-5772-DFA00BAF4279}"/>
              </a:ext>
            </a:extLst>
          </p:cNvPr>
          <p:cNvSpPr txBox="1"/>
          <p:nvPr/>
        </p:nvSpPr>
        <p:spPr>
          <a:xfrm>
            <a:off x="10811869" y="2693903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76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133637-202C-BC32-EB5A-86B9F65C9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25DF99-71BB-E199-D95D-F64AC1440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14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A5A1CC8-685F-9225-7010-BF93EF7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Nevalidní </a:t>
            </a:r>
            <a:r>
              <a:rPr lang="el-GR" dirty="0"/>
              <a:t>ε</a:t>
            </a:r>
            <a:r>
              <a:rPr lang="cs-CZ" dirty="0"/>
              <a:t>-redukce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1F92700D-77E8-45EE-127F-1E7B27E44383}"/>
              </a:ext>
            </a:extLst>
          </p:cNvPr>
          <p:cNvSpPr/>
          <p:nvPr/>
        </p:nvSpPr>
        <p:spPr bwMode="auto">
          <a:xfrm>
            <a:off x="848982" y="331994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5DD5B68D-C4FF-2976-0D3D-DF2B94A0473F}"/>
              </a:ext>
            </a:extLst>
          </p:cNvPr>
          <p:cNvSpPr/>
          <p:nvPr/>
        </p:nvSpPr>
        <p:spPr bwMode="auto">
          <a:xfrm>
            <a:off x="1842630" y="253279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9D8510AB-6AF5-1ABA-6A7D-5C580CBF1CCF}"/>
              </a:ext>
            </a:extLst>
          </p:cNvPr>
          <p:cNvSpPr/>
          <p:nvPr/>
        </p:nvSpPr>
        <p:spPr bwMode="auto">
          <a:xfrm>
            <a:off x="3037746" y="252785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4FE0A581-C286-A362-D0A6-C03378242BEE}"/>
              </a:ext>
            </a:extLst>
          </p:cNvPr>
          <p:cNvSpPr/>
          <p:nvPr/>
        </p:nvSpPr>
        <p:spPr bwMode="auto">
          <a:xfrm>
            <a:off x="3921216" y="3314997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E2E222F8-608B-6293-785F-6B5E85247597}"/>
              </a:ext>
            </a:extLst>
          </p:cNvPr>
          <p:cNvCxnSpPr>
            <a:endCxn id="6" idx="2"/>
          </p:cNvCxnSpPr>
          <p:nvPr/>
        </p:nvCxnSpPr>
        <p:spPr bwMode="auto">
          <a:xfrm>
            <a:off x="494543" y="352568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pojnice: zakřivená 10">
            <a:extLst>
              <a:ext uri="{FF2B5EF4-FFF2-40B4-BE49-F238E27FC236}">
                <a16:creationId xmlns:a16="http://schemas.microsoft.com/office/drawing/2014/main" id="{DB6FA23F-E814-74FF-1ED7-E8A2DE8581B8}"/>
              </a:ext>
            </a:extLst>
          </p:cNvPr>
          <p:cNvCxnSpPr>
            <a:stCxn id="6" idx="7"/>
            <a:endCxn id="7" idx="2"/>
          </p:cNvCxnSpPr>
          <p:nvPr/>
        </p:nvCxnSpPr>
        <p:spPr bwMode="auto">
          <a:xfrm rot="5400000" flipH="1" flipV="1">
            <a:off x="1200583" y="2738154"/>
            <a:ext cx="641666" cy="6424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ál 11">
            <a:extLst>
              <a:ext uri="{FF2B5EF4-FFF2-40B4-BE49-F238E27FC236}">
                <a16:creationId xmlns:a16="http://schemas.microsoft.com/office/drawing/2014/main" id="{BCCF39D2-8B49-24CD-E9C5-D4C3F431990B}"/>
              </a:ext>
            </a:extLst>
          </p:cNvPr>
          <p:cNvSpPr/>
          <p:nvPr/>
        </p:nvSpPr>
        <p:spPr bwMode="auto">
          <a:xfrm>
            <a:off x="1839943" y="407051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B7ECA6C4-389F-8598-FE0D-DD72862BE378}"/>
              </a:ext>
            </a:extLst>
          </p:cNvPr>
          <p:cNvSpPr/>
          <p:nvPr/>
        </p:nvSpPr>
        <p:spPr bwMode="auto">
          <a:xfrm>
            <a:off x="3035059" y="406556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9D875A5E-AA26-6CF9-0B17-79DAF7397359}"/>
              </a:ext>
            </a:extLst>
          </p:cNvPr>
          <p:cNvCxnSpPr>
            <a:stCxn id="6" idx="5"/>
            <a:endCxn id="12" idx="2"/>
          </p:cNvCxnSpPr>
          <p:nvPr/>
        </p:nvCxnSpPr>
        <p:spPr bwMode="auto">
          <a:xfrm rot="16200000" flipH="1">
            <a:off x="1217527" y="3653835"/>
            <a:ext cx="605090" cy="63974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247534FD-09C2-90C9-48C6-64FD8228C326}"/>
              </a:ext>
            </a:extLst>
          </p:cNvPr>
          <p:cNvCxnSpPr>
            <a:stCxn id="8" idx="6"/>
            <a:endCxn id="9" idx="1"/>
          </p:cNvCxnSpPr>
          <p:nvPr/>
        </p:nvCxnSpPr>
        <p:spPr bwMode="auto">
          <a:xfrm>
            <a:off x="3449226" y="2733591"/>
            <a:ext cx="532250" cy="64166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zakřivená 15">
            <a:extLst>
              <a:ext uri="{FF2B5EF4-FFF2-40B4-BE49-F238E27FC236}">
                <a16:creationId xmlns:a16="http://schemas.microsoft.com/office/drawing/2014/main" id="{2256601C-5064-0DFC-1B6D-677E038F03E2}"/>
              </a:ext>
            </a:extLst>
          </p:cNvPr>
          <p:cNvCxnSpPr>
            <a:stCxn id="13" idx="6"/>
            <a:endCxn id="9" idx="3"/>
          </p:cNvCxnSpPr>
          <p:nvPr/>
        </p:nvCxnSpPr>
        <p:spPr bwMode="auto">
          <a:xfrm flipV="1">
            <a:off x="3446539" y="3666217"/>
            <a:ext cx="534937" cy="60509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10EC780-A920-C65A-5AA1-10ADB1D8FDE1}"/>
              </a:ext>
            </a:extLst>
          </p:cNvPr>
          <p:cNvSpPr txBox="1"/>
          <p:nvPr/>
        </p:nvSpPr>
        <p:spPr>
          <a:xfrm>
            <a:off x="923339" y="2730598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C47395AF-B937-88A0-11A3-40429A474628}"/>
              </a:ext>
            </a:extLst>
          </p:cNvPr>
          <p:cNvSpPr txBox="1"/>
          <p:nvPr/>
        </p:nvSpPr>
        <p:spPr>
          <a:xfrm>
            <a:off x="935990" y="402088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9C293B2-2F9E-68EC-834E-38932526B4DF}"/>
              </a:ext>
            </a:extLst>
          </p:cNvPr>
          <p:cNvSpPr txBox="1"/>
          <p:nvPr/>
        </p:nvSpPr>
        <p:spPr>
          <a:xfrm>
            <a:off x="3632383" y="275495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819FA2A-1E57-8E59-1134-EE72EDE1750F}"/>
              </a:ext>
            </a:extLst>
          </p:cNvPr>
          <p:cNvSpPr txBox="1"/>
          <p:nvPr/>
        </p:nvSpPr>
        <p:spPr>
          <a:xfrm>
            <a:off x="3557044" y="4017437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cxnSp>
        <p:nvCxnSpPr>
          <p:cNvPr id="21" name="Spojnice: zakřivená 20">
            <a:extLst>
              <a:ext uri="{FF2B5EF4-FFF2-40B4-BE49-F238E27FC236}">
                <a16:creationId xmlns:a16="http://schemas.microsoft.com/office/drawing/2014/main" id="{CC44143A-08F9-2F5F-F917-467D3CEF673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2254110" y="2733591"/>
            <a:ext cx="783636" cy="494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zakřivená 21">
            <a:extLst>
              <a:ext uri="{FF2B5EF4-FFF2-40B4-BE49-F238E27FC236}">
                <a16:creationId xmlns:a16="http://schemas.microsoft.com/office/drawing/2014/main" id="{E0DF1635-BE75-9467-383C-A64F598BD00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 bwMode="auto">
          <a:xfrm flipV="1">
            <a:off x="2251423" y="4271307"/>
            <a:ext cx="783636" cy="494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7CA3461-2058-44CE-F723-04232077B022}"/>
              </a:ext>
            </a:extLst>
          </p:cNvPr>
          <p:cNvSpPr txBox="1"/>
          <p:nvPr/>
        </p:nvSpPr>
        <p:spPr>
          <a:xfrm>
            <a:off x="2268373" y="2465137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D27437A-AD32-FCC1-99E6-777215B39A39}"/>
              </a:ext>
            </a:extLst>
          </p:cNvPr>
          <p:cNvSpPr txBox="1"/>
          <p:nvPr/>
        </p:nvSpPr>
        <p:spPr>
          <a:xfrm>
            <a:off x="2236623" y="4214761"/>
            <a:ext cx="72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A62BF376-D78C-F687-FF57-53DA16D66E99}"/>
              </a:ext>
            </a:extLst>
          </p:cNvPr>
          <p:cNvSpPr/>
          <p:nvPr/>
        </p:nvSpPr>
        <p:spPr bwMode="auto">
          <a:xfrm>
            <a:off x="6202657" y="139384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1F8643D5-3B89-FFC5-45CF-CC817C3EB021}"/>
              </a:ext>
            </a:extLst>
          </p:cNvPr>
          <p:cNvSpPr/>
          <p:nvPr/>
        </p:nvSpPr>
        <p:spPr bwMode="auto">
          <a:xfrm>
            <a:off x="7319065" y="1391514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6C1073AA-E6AF-9E03-DBBC-FCEF3048792E}"/>
              </a:ext>
            </a:extLst>
          </p:cNvPr>
          <p:cNvSpPr/>
          <p:nvPr/>
        </p:nvSpPr>
        <p:spPr bwMode="auto">
          <a:xfrm>
            <a:off x="10347018" y="1399454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FCDA3D1-1297-146B-2F24-713F00B45539}"/>
              </a:ext>
            </a:extLst>
          </p:cNvPr>
          <p:cNvCxnSpPr>
            <a:endCxn id="28" idx="2"/>
          </p:cNvCxnSpPr>
          <p:nvPr/>
        </p:nvCxnSpPr>
        <p:spPr bwMode="auto">
          <a:xfrm>
            <a:off x="5848218" y="1599587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pojnice: zakřivená 31">
            <a:extLst>
              <a:ext uri="{FF2B5EF4-FFF2-40B4-BE49-F238E27FC236}">
                <a16:creationId xmlns:a16="http://schemas.microsoft.com/office/drawing/2014/main" id="{58A7C382-CF0D-212B-E51C-F881E865E5C7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 bwMode="auto">
          <a:xfrm flipV="1">
            <a:off x="6614137" y="1597792"/>
            <a:ext cx="704928" cy="179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ál 35">
            <a:extLst>
              <a:ext uri="{FF2B5EF4-FFF2-40B4-BE49-F238E27FC236}">
                <a16:creationId xmlns:a16="http://schemas.microsoft.com/office/drawing/2014/main" id="{BB84052D-EC1B-4A97-F301-2F5FC4259857}"/>
              </a:ext>
            </a:extLst>
          </p:cNvPr>
          <p:cNvSpPr/>
          <p:nvPr/>
        </p:nvSpPr>
        <p:spPr bwMode="auto">
          <a:xfrm>
            <a:off x="8882721" y="1396723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C4B08072-B421-15B3-C3E1-A5AED93998A5}"/>
              </a:ext>
            </a:extLst>
          </p:cNvPr>
          <p:cNvCxnSpPr>
            <a:stCxn id="29" idx="6"/>
            <a:endCxn id="36" idx="2"/>
          </p:cNvCxnSpPr>
          <p:nvPr/>
        </p:nvCxnSpPr>
        <p:spPr bwMode="auto">
          <a:xfrm>
            <a:off x="8039354" y="1597792"/>
            <a:ext cx="843367" cy="520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B1545B9E-BF02-D6F0-94BE-692E7A8E593E}"/>
              </a:ext>
            </a:extLst>
          </p:cNvPr>
          <p:cNvSpPr txBox="1"/>
          <p:nvPr/>
        </p:nvSpPr>
        <p:spPr>
          <a:xfrm>
            <a:off x="8023261" y="1052661"/>
            <a:ext cx="8755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4</a:t>
            </a:r>
          </a:p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9FF722F-1CAD-F67B-AFEE-483620A25121}"/>
              </a:ext>
            </a:extLst>
          </p:cNvPr>
          <p:cNvSpPr txBox="1"/>
          <p:nvPr/>
        </p:nvSpPr>
        <p:spPr>
          <a:xfrm>
            <a:off x="8034087" y="1579939"/>
            <a:ext cx="86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cs-CZ" sz="800" baseline="-250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cxnSp>
        <p:nvCxnSpPr>
          <p:cNvPr id="40" name="Spojnice: zakřivená 39">
            <a:extLst>
              <a:ext uri="{FF2B5EF4-FFF2-40B4-BE49-F238E27FC236}">
                <a16:creationId xmlns:a16="http://schemas.microsoft.com/office/drawing/2014/main" id="{DA477762-A375-4D58-3674-08832BF6301C}"/>
              </a:ext>
            </a:extLst>
          </p:cNvPr>
          <p:cNvCxnSpPr>
            <a:stCxn id="36" idx="6"/>
            <a:endCxn id="30" idx="2"/>
          </p:cNvCxnSpPr>
          <p:nvPr/>
        </p:nvCxnSpPr>
        <p:spPr bwMode="auto">
          <a:xfrm>
            <a:off x="9603010" y="1603001"/>
            <a:ext cx="744008" cy="21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Šipka: dolů 42">
            <a:extLst>
              <a:ext uri="{FF2B5EF4-FFF2-40B4-BE49-F238E27FC236}">
                <a16:creationId xmlns:a16="http://schemas.microsoft.com/office/drawing/2014/main" id="{7E16ADF5-C531-9AB8-3433-9642FC5F4FAB}"/>
              </a:ext>
            </a:extLst>
          </p:cNvPr>
          <p:cNvSpPr/>
          <p:nvPr/>
        </p:nvSpPr>
        <p:spPr bwMode="auto">
          <a:xfrm>
            <a:off x="8295079" y="2030176"/>
            <a:ext cx="262962" cy="641666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D5287905-2754-EE3B-915C-AED971EF8F4B}"/>
              </a:ext>
            </a:extLst>
          </p:cNvPr>
          <p:cNvSpPr txBox="1"/>
          <p:nvPr/>
        </p:nvSpPr>
        <p:spPr>
          <a:xfrm>
            <a:off x="8634241" y="2097381"/>
            <a:ext cx="27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sz="1800" dirty="0">
                <a:solidFill>
                  <a:schemeClr val="tx1"/>
                </a:solidFill>
                <a:latin typeface="+mn-lt"/>
              </a:rPr>
              <a:t>α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-redukce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75" name="Šipka: dolů 74">
            <a:extLst>
              <a:ext uri="{FF2B5EF4-FFF2-40B4-BE49-F238E27FC236}">
                <a16:creationId xmlns:a16="http://schemas.microsoft.com/office/drawing/2014/main" id="{6E5344D4-F1D0-807D-A236-3D4CEF32E912}"/>
              </a:ext>
            </a:extLst>
          </p:cNvPr>
          <p:cNvSpPr/>
          <p:nvPr/>
        </p:nvSpPr>
        <p:spPr bwMode="auto">
          <a:xfrm>
            <a:off x="8290511" y="3859489"/>
            <a:ext cx="262962" cy="641666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371A1ED4-F832-6072-C286-360A61D2B743}"/>
              </a:ext>
            </a:extLst>
          </p:cNvPr>
          <p:cNvSpPr txBox="1"/>
          <p:nvPr/>
        </p:nvSpPr>
        <p:spPr>
          <a:xfrm>
            <a:off x="8766291" y="3830716"/>
            <a:ext cx="27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Nevalidní </a:t>
            </a:r>
            <a:r>
              <a:rPr lang="el-GR" sz="1800" dirty="0">
                <a:solidFill>
                  <a:schemeClr val="tx1"/>
                </a:solidFill>
                <a:latin typeface="+mn-lt"/>
              </a:rPr>
              <a:t>ε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-redukce 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pro b</a:t>
            </a:r>
          </a:p>
        </p:txBody>
      </p:sp>
      <p:sp>
        <p:nvSpPr>
          <p:cNvPr id="91" name="TextovéPole 90">
            <a:extLst>
              <a:ext uri="{FF2B5EF4-FFF2-40B4-BE49-F238E27FC236}">
                <a16:creationId xmlns:a16="http://schemas.microsoft.com/office/drawing/2014/main" id="{E57865AF-41F1-0BF7-4FFF-6B98E9CCBCD4}"/>
              </a:ext>
            </a:extLst>
          </p:cNvPr>
          <p:cNvSpPr txBox="1"/>
          <p:nvPr/>
        </p:nvSpPr>
        <p:spPr>
          <a:xfrm>
            <a:off x="6504147" y="1254497"/>
            <a:ext cx="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C11DA037-C593-A0AF-6FDD-053C09AF9492}"/>
              </a:ext>
            </a:extLst>
          </p:cNvPr>
          <p:cNvSpPr txBox="1"/>
          <p:nvPr/>
        </p:nvSpPr>
        <p:spPr>
          <a:xfrm>
            <a:off x="6464651" y="1514861"/>
            <a:ext cx="92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FC6109E3-E956-8139-5190-E1E6B0D87F91}"/>
              </a:ext>
            </a:extLst>
          </p:cNvPr>
          <p:cNvSpPr txBox="1"/>
          <p:nvPr/>
        </p:nvSpPr>
        <p:spPr>
          <a:xfrm>
            <a:off x="9444185" y="1299336"/>
            <a:ext cx="97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4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1E948F3E-5662-D372-4F51-B322D3AAD824}"/>
              </a:ext>
            </a:extLst>
          </p:cNvPr>
          <p:cNvSpPr txBox="1"/>
          <p:nvPr/>
        </p:nvSpPr>
        <p:spPr>
          <a:xfrm>
            <a:off x="9483646" y="1540421"/>
            <a:ext cx="88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000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5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95" name="Ovál 94">
            <a:extLst>
              <a:ext uri="{FF2B5EF4-FFF2-40B4-BE49-F238E27FC236}">
                <a16:creationId xmlns:a16="http://schemas.microsoft.com/office/drawing/2014/main" id="{27CE5020-6107-6B7B-D2EA-50C0A7E99DC9}"/>
              </a:ext>
            </a:extLst>
          </p:cNvPr>
          <p:cNvSpPr/>
          <p:nvPr/>
        </p:nvSpPr>
        <p:spPr bwMode="auto">
          <a:xfrm>
            <a:off x="6189028" y="308023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Ovál 95">
            <a:extLst>
              <a:ext uri="{FF2B5EF4-FFF2-40B4-BE49-F238E27FC236}">
                <a16:creationId xmlns:a16="http://schemas.microsoft.com/office/drawing/2014/main" id="{6D7C27C6-AEF4-F3C4-A54B-97FCC02113D8}"/>
              </a:ext>
            </a:extLst>
          </p:cNvPr>
          <p:cNvSpPr/>
          <p:nvPr/>
        </p:nvSpPr>
        <p:spPr bwMode="auto">
          <a:xfrm>
            <a:off x="7305436" y="3077903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Ovál 96">
            <a:extLst>
              <a:ext uri="{FF2B5EF4-FFF2-40B4-BE49-F238E27FC236}">
                <a16:creationId xmlns:a16="http://schemas.microsoft.com/office/drawing/2014/main" id="{D51038F5-513D-E8AC-FD44-4D91C8562F6D}"/>
              </a:ext>
            </a:extLst>
          </p:cNvPr>
          <p:cNvSpPr/>
          <p:nvPr/>
        </p:nvSpPr>
        <p:spPr bwMode="auto">
          <a:xfrm>
            <a:off x="10333389" y="3085843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98" name="Přímá spojnice se šipkou 97">
            <a:extLst>
              <a:ext uri="{FF2B5EF4-FFF2-40B4-BE49-F238E27FC236}">
                <a16:creationId xmlns:a16="http://schemas.microsoft.com/office/drawing/2014/main" id="{2DF29C9A-C994-83FC-2E25-07296E01F606}"/>
              </a:ext>
            </a:extLst>
          </p:cNvPr>
          <p:cNvCxnSpPr>
            <a:endCxn id="95" idx="2"/>
          </p:cNvCxnSpPr>
          <p:nvPr/>
        </p:nvCxnSpPr>
        <p:spPr bwMode="auto">
          <a:xfrm>
            <a:off x="5834589" y="3285976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pojnice: zakřivená 98">
            <a:extLst>
              <a:ext uri="{FF2B5EF4-FFF2-40B4-BE49-F238E27FC236}">
                <a16:creationId xmlns:a16="http://schemas.microsoft.com/office/drawing/2014/main" id="{00F1EB99-8905-2615-1DB1-412E3945371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 bwMode="auto">
          <a:xfrm flipV="1">
            <a:off x="6600508" y="3284181"/>
            <a:ext cx="704928" cy="179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ál 99">
            <a:extLst>
              <a:ext uri="{FF2B5EF4-FFF2-40B4-BE49-F238E27FC236}">
                <a16:creationId xmlns:a16="http://schemas.microsoft.com/office/drawing/2014/main" id="{3D13B23F-FBA8-678E-B3E4-5268821F7828}"/>
              </a:ext>
            </a:extLst>
          </p:cNvPr>
          <p:cNvSpPr/>
          <p:nvPr/>
        </p:nvSpPr>
        <p:spPr bwMode="auto">
          <a:xfrm>
            <a:off x="8869092" y="3083112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1" name="Spojnice: zakřivená 100">
            <a:extLst>
              <a:ext uri="{FF2B5EF4-FFF2-40B4-BE49-F238E27FC236}">
                <a16:creationId xmlns:a16="http://schemas.microsoft.com/office/drawing/2014/main" id="{DCCD5CD8-0977-E4F6-ED60-28CBA87168A1}"/>
              </a:ext>
            </a:extLst>
          </p:cNvPr>
          <p:cNvCxnSpPr>
            <a:stCxn id="96" idx="6"/>
            <a:endCxn id="100" idx="2"/>
          </p:cNvCxnSpPr>
          <p:nvPr/>
        </p:nvCxnSpPr>
        <p:spPr bwMode="auto">
          <a:xfrm>
            <a:off x="8025725" y="3284181"/>
            <a:ext cx="843367" cy="520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3F7B3968-A666-970D-9B8F-17E4917A0B25}"/>
              </a:ext>
            </a:extLst>
          </p:cNvPr>
          <p:cNvSpPr txBox="1"/>
          <p:nvPr/>
        </p:nvSpPr>
        <p:spPr>
          <a:xfrm>
            <a:off x="8009632" y="2739050"/>
            <a:ext cx="8755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</a:p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ADBE7376-0432-F6C2-2669-6E2270DC00B3}"/>
              </a:ext>
            </a:extLst>
          </p:cNvPr>
          <p:cNvSpPr txBox="1"/>
          <p:nvPr/>
        </p:nvSpPr>
        <p:spPr>
          <a:xfrm>
            <a:off x="8020458" y="3266328"/>
            <a:ext cx="86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cs-CZ" sz="800" baseline="-250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cxnSp>
        <p:nvCxnSpPr>
          <p:cNvPr id="104" name="Spojnice: zakřivená 103">
            <a:extLst>
              <a:ext uri="{FF2B5EF4-FFF2-40B4-BE49-F238E27FC236}">
                <a16:creationId xmlns:a16="http://schemas.microsoft.com/office/drawing/2014/main" id="{227765A7-689B-67EF-2AE1-ABE73977BF96}"/>
              </a:ext>
            </a:extLst>
          </p:cNvPr>
          <p:cNvCxnSpPr>
            <a:stCxn id="100" idx="6"/>
            <a:endCxn id="97" idx="2"/>
          </p:cNvCxnSpPr>
          <p:nvPr/>
        </p:nvCxnSpPr>
        <p:spPr bwMode="auto">
          <a:xfrm>
            <a:off x="9589381" y="3289390"/>
            <a:ext cx="744008" cy="21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1F0F5383-C49D-5010-FA01-E92C838655B1}"/>
              </a:ext>
            </a:extLst>
          </p:cNvPr>
          <p:cNvSpPr txBox="1"/>
          <p:nvPr/>
        </p:nvSpPr>
        <p:spPr>
          <a:xfrm>
            <a:off x="6490518" y="2940886"/>
            <a:ext cx="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06" name="TextovéPole 105">
            <a:extLst>
              <a:ext uri="{FF2B5EF4-FFF2-40B4-BE49-F238E27FC236}">
                <a16:creationId xmlns:a16="http://schemas.microsoft.com/office/drawing/2014/main" id="{1BBABB41-C532-D430-E34A-782771850D0A}"/>
              </a:ext>
            </a:extLst>
          </p:cNvPr>
          <p:cNvSpPr txBox="1"/>
          <p:nvPr/>
        </p:nvSpPr>
        <p:spPr>
          <a:xfrm>
            <a:off x="6451022" y="3201250"/>
            <a:ext cx="92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69DBCAE9-124B-ADAE-ADBC-FF3CD782310B}"/>
              </a:ext>
            </a:extLst>
          </p:cNvPr>
          <p:cNvSpPr txBox="1"/>
          <p:nvPr/>
        </p:nvSpPr>
        <p:spPr>
          <a:xfrm>
            <a:off x="9430556" y="2985725"/>
            <a:ext cx="97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D53DFA1D-20AA-FD0C-F5A6-F2F8F322A0B8}"/>
              </a:ext>
            </a:extLst>
          </p:cNvPr>
          <p:cNvSpPr txBox="1"/>
          <p:nvPr/>
        </p:nvSpPr>
        <p:spPr>
          <a:xfrm>
            <a:off x="9470017" y="3226810"/>
            <a:ext cx="88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3" name="Ovál 122">
            <a:extLst>
              <a:ext uri="{FF2B5EF4-FFF2-40B4-BE49-F238E27FC236}">
                <a16:creationId xmlns:a16="http://schemas.microsoft.com/office/drawing/2014/main" id="{41FF4925-CE1E-0352-3049-34B2702B08D6}"/>
              </a:ext>
            </a:extLst>
          </p:cNvPr>
          <p:cNvSpPr/>
          <p:nvPr/>
        </p:nvSpPr>
        <p:spPr bwMode="auto">
          <a:xfrm>
            <a:off x="6197390" y="492940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Ovál 123">
            <a:extLst>
              <a:ext uri="{FF2B5EF4-FFF2-40B4-BE49-F238E27FC236}">
                <a16:creationId xmlns:a16="http://schemas.microsoft.com/office/drawing/2014/main" id="{C6A4F839-8E09-6736-96CD-87FB813412D5}"/>
              </a:ext>
            </a:extLst>
          </p:cNvPr>
          <p:cNvSpPr/>
          <p:nvPr/>
        </p:nvSpPr>
        <p:spPr bwMode="auto">
          <a:xfrm>
            <a:off x="7313798" y="4927071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5" name="Ovál 124">
            <a:extLst>
              <a:ext uri="{FF2B5EF4-FFF2-40B4-BE49-F238E27FC236}">
                <a16:creationId xmlns:a16="http://schemas.microsoft.com/office/drawing/2014/main" id="{524C99A6-2702-D65A-3476-A718D953756F}"/>
              </a:ext>
            </a:extLst>
          </p:cNvPr>
          <p:cNvSpPr/>
          <p:nvPr/>
        </p:nvSpPr>
        <p:spPr bwMode="auto">
          <a:xfrm>
            <a:off x="10341751" y="4935011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26" name="Přímá spojnice se šipkou 125">
            <a:extLst>
              <a:ext uri="{FF2B5EF4-FFF2-40B4-BE49-F238E27FC236}">
                <a16:creationId xmlns:a16="http://schemas.microsoft.com/office/drawing/2014/main" id="{0540E3C9-0A01-D648-B00A-FBD7B9FDB9FE}"/>
              </a:ext>
            </a:extLst>
          </p:cNvPr>
          <p:cNvCxnSpPr>
            <a:endCxn id="123" idx="2"/>
          </p:cNvCxnSpPr>
          <p:nvPr/>
        </p:nvCxnSpPr>
        <p:spPr bwMode="auto">
          <a:xfrm>
            <a:off x="5842951" y="5135144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pojnice: zakřivená 126">
            <a:extLst>
              <a:ext uri="{FF2B5EF4-FFF2-40B4-BE49-F238E27FC236}">
                <a16:creationId xmlns:a16="http://schemas.microsoft.com/office/drawing/2014/main" id="{4EFF025D-0045-C242-A8C0-2169BCE93C23}"/>
              </a:ext>
            </a:extLst>
          </p:cNvPr>
          <p:cNvCxnSpPr>
            <a:cxnSpLocks/>
            <a:stCxn id="123" idx="6"/>
            <a:endCxn id="124" idx="2"/>
          </p:cNvCxnSpPr>
          <p:nvPr/>
        </p:nvCxnSpPr>
        <p:spPr bwMode="auto">
          <a:xfrm flipV="1">
            <a:off x="6608870" y="5133349"/>
            <a:ext cx="704928" cy="1795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ál 127">
            <a:extLst>
              <a:ext uri="{FF2B5EF4-FFF2-40B4-BE49-F238E27FC236}">
                <a16:creationId xmlns:a16="http://schemas.microsoft.com/office/drawing/2014/main" id="{EE34530B-62E4-AFD1-A58F-3F795F2D8FBE}"/>
              </a:ext>
            </a:extLst>
          </p:cNvPr>
          <p:cNvSpPr/>
          <p:nvPr/>
        </p:nvSpPr>
        <p:spPr bwMode="auto">
          <a:xfrm>
            <a:off x="8877454" y="4932280"/>
            <a:ext cx="720289" cy="412556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9" name="Spojnice: zakřivená 128">
            <a:extLst>
              <a:ext uri="{FF2B5EF4-FFF2-40B4-BE49-F238E27FC236}">
                <a16:creationId xmlns:a16="http://schemas.microsoft.com/office/drawing/2014/main" id="{BEFB2A23-98A0-8FF3-C19A-A4D6D9DDBE8C}"/>
              </a:ext>
            </a:extLst>
          </p:cNvPr>
          <p:cNvCxnSpPr>
            <a:stCxn id="124" idx="6"/>
            <a:endCxn id="128" idx="2"/>
          </p:cNvCxnSpPr>
          <p:nvPr/>
        </p:nvCxnSpPr>
        <p:spPr bwMode="auto">
          <a:xfrm>
            <a:off x="8034087" y="5133349"/>
            <a:ext cx="843367" cy="5209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C26E48BE-FF6C-90E9-28D8-85B6B03ECBE5}"/>
              </a:ext>
            </a:extLst>
          </p:cNvPr>
          <p:cNvSpPr txBox="1"/>
          <p:nvPr/>
        </p:nvSpPr>
        <p:spPr>
          <a:xfrm>
            <a:off x="8017994" y="4645368"/>
            <a:ext cx="8755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</a:p>
          <a:p>
            <a:pPr algn="ctr">
              <a:lnSpc>
                <a:spcPct val="80000"/>
              </a:lnSpc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kumimoji="0" lang="cs-CZ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AB3F99FD-5434-C5B9-A7A0-60AA96861E26}"/>
              </a:ext>
            </a:extLst>
          </p:cNvPr>
          <p:cNvSpPr txBox="1"/>
          <p:nvPr/>
        </p:nvSpPr>
        <p:spPr>
          <a:xfrm>
            <a:off x="8028820" y="5115496"/>
            <a:ext cx="86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cs-CZ" sz="800" baseline="-25000" dirty="0">
                <a:solidFill>
                  <a:schemeClr val="tx1"/>
                </a:solidFill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cxnSp>
        <p:nvCxnSpPr>
          <p:cNvPr id="132" name="Spojnice: zakřivená 131">
            <a:extLst>
              <a:ext uri="{FF2B5EF4-FFF2-40B4-BE49-F238E27FC236}">
                <a16:creationId xmlns:a16="http://schemas.microsoft.com/office/drawing/2014/main" id="{7D1611CA-EEA2-509B-5F5F-021B0C3D04F1}"/>
              </a:ext>
            </a:extLst>
          </p:cNvPr>
          <p:cNvCxnSpPr>
            <a:stCxn id="128" idx="6"/>
            <a:endCxn id="125" idx="2"/>
          </p:cNvCxnSpPr>
          <p:nvPr/>
        </p:nvCxnSpPr>
        <p:spPr bwMode="auto">
          <a:xfrm>
            <a:off x="9597743" y="5138558"/>
            <a:ext cx="744008" cy="219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96F39AC3-EC9A-CDF3-6D61-85A09EF78308}"/>
              </a:ext>
            </a:extLst>
          </p:cNvPr>
          <p:cNvSpPr txBox="1"/>
          <p:nvPr/>
        </p:nvSpPr>
        <p:spPr>
          <a:xfrm>
            <a:off x="6498880" y="4790054"/>
            <a:ext cx="84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u,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4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4" name="TextovéPole 133">
            <a:extLst>
              <a:ext uri="{FF2B5EF4-FFF2-40B4-BE49-F238E27FC236}">
                <a16:creationId xmlns:a16="http://schemas.microsoft.com/office/drawing/2014/main" id="{96DEF219-A863-FF19-5223-2FF1FF71C1E2}"/>
              </a:ext>
            </a:extLst>
          </p:cNvPr>
          <p:cNvSpPr txBox="1"/>
          <p:nvPr/>
        </p:nvSpPr>
        <p:spPr>
          <a:xfrm>
            <a:off x="6459384" y="5050418"/>
            <a:ext cx="92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v,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r>
              <a:rPr lang="cs-CZ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4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5" name="TextovéPole 134">
            <a:extLst>
              <a:ext uri="{FF2B5EF4-FFF2-40B4-BE49-F238E27FC236}">
                <a16:creationId xmlns:a16="http://schemas.microsoft.com/office/drawing/2014/main" id="{DA0FE672-701D-FEF3-7E42-4A197F9CF02D}"/>
              </a:ext>
            </a:extLst>
          </p:cNvPr>
          <p:cNvSpPr txBox="1"/>
          <p:nvPr/>
        </p:nvSpPr>
        <p:spPr>
          <a:xfrm>
            <a:off x="9438918" y="4834893"/>
            <a:ext cx="97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6" name="TextovéPole 135">
            <a:extLst>
              <a:ext uri="{FF2B5EF4-FFF2-40B4-BE49-F238E27FC236}">
                <a16:creationId xmlns:a16="http://schemas.microsoft.com/office/drawing/2014/main" id="{99618B84-8AA7-28BF-DDF3-A93BA5E94D65}"/>
              </a:ext>
            </a:extLst>
          </p:cNvPr>
          <p:cNvSpPr txBox="1"/>
          <p:nvPr/>
        </p:nvSpPr>
        <p:spPr>
          <a:xfrm>
            <a:off x="9478379" y="5075978"/>
            <a:ext cx="88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kumimoji="0" lang="cs-CZ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kumimoji="0" lang="cs-CZ" sz="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F3F11594-BD1A-C9BB-B665-90662C14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1931720"/>
                <a:ext cx="5634605" cy="3044622"/>
              </a:xfrm>
            </p:spPr>
            <p:txBody>
              <a:bodyPr/>
              <a:lstStyle/>
              <a:p>
                <a:pPr algn="just"/>
                <a:r>
                  <a:rPr lang="cs-CZ" sz="2000" dirty="0"/>
                  <a:t>Je definováno </a:t>
                </a:r>
                <a:r>
                  <a:rPr lang="cs-CZ" sz="2000" dirty="0" err="1"/>
                  <a:t>kvaziuspořádání</a:t>
                </a:r>
                <a:r>
                  <a:rPr lang="cs-CZ" sz="2000" b="1" dirty="0"/>
                  <a:t> </a:t>
                </a:r>
                <a:r>
                  <a:rPr lang="cs-CZ" sz="2000" i="1" dirty="0"/>
                  <a:t>k-</a:t>
                </a:r>
                <a:r>
                  <a:rPr lang="cs-CZ" sz="2000" i="1" dirty="0" err="1"/>
                  <a:t>aproxsim</a:t>
                </a:r>
                <a:r>
                  <a:rPr lang="cs-CZ" sz="2000" b="1" dirty="0"/>
                  <a:t> </a:t>
                </a:r>
                <a:endParaRPr lang="cs-CZ" sz="2000" b="1" i="1" dirty="0">
                  <a:latin typeface="Cambria Math" panose="02040503050406030204" pitchFamily="18" charset="0"/>
                </a:endParaRPr>
              </a:p>
              <a:p>
                <a:pPr lvl="1" algn="just"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cs-CZ" sz="1800" dirty="0"/>
                          <m:t>⪷</m:t>
                        </m:r>
                      </m:e>
                      <m:sub>
                        <m:r>
                          <a:rPr lang="cs-CZ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cs-CZ" sz="1800" b="0" dirty="0">
                  <a:ea typeface="Cambria Math" panose="02040503050406030204" pitchFamily="18" charset="0"/>
                </a:endParaRPr>
              </a:p>
              <a:p>
                <a:pPr lvl="1" algn="just"/>
                <a:r>
                  <a:rPr lang="cs-CZ" sz="1800" dirty="0"/>
                  <a:t>Je odvozena od relace jazykové simulace.</a:t>
                </a:r>
              </a:p>
              <a:p>
                <a:pPr lvl="1" algn="just"/>
                <a:r>
                  <a:rPr lang="cs-CZ" sz="1800" dirty="0"/>
                  <a:t>Využívá pouze přechody do vzdálenosti </a:t>
                </a:r>
                <a:r>
                  <a:rPr lang="cs-CZ" sz="1800" i="1" dirty="0"/>
                  <a:t>k</a:t>
                </a:r>
                <a:r>
                  <a:rPr lang="cs-CZ" sz="1800" dirty="0"/>
                  <a:t> od zkoumané dvojice.</a:t>
                </a:r>
              </a:p>
              <a:p>
                <a:pPr lvl="1" algn="just"/>
                <a:r>
                  <a:rPr lang="cs-CZ" sz="1800" dirty="0"/>
                  <a:t>Nerozlišuje mezi koncovými a nekoncovými stavy.</a:t>
                </a:r>
              </a:p>
              <a:p>
                <a:pPr lvl="1" algn="just"/>
                <a:r>
                  <a:rPr lang="cs-CZ" sz="1800" dirty="0"/>
                  <a:t>Je použita pro nalezení podobných sekvencí přechodů v jinak jazykově izolovaných částech automatu.</a:t>
                </a:r>
              </a:p>
            </p:txBody>
          </p:sp>
        </mc:Choice>
        <mc:Fallback xmlns="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F3F11594-BD1A-C9BB-B665-90662C14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1931720"/>
                <a:ext cx="5634605" cy="3044622"/>
              </a:xfrm>
              <a:blipFill>
                <a:blip r:embed="rId2"/>
                <a:stretch>
                  <a:fillRect l="-1515" t="-2405" r="-866" b="-64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9B0F12E-DA71-66BB-0F99-EAD1FBE8B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A401B2-ADC2-4958-0156-DDC0C9E5F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7D0D792-55AA-54AD-561D-2B80E50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Vyhledání podobných podstruktur</a:t>
            </a:r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709C2A42-4C08-5DB9-AB94-FFF35930A1D3}"/>
              </a:ext>
            </a:extLst>
          </p:cNvPr>
          <p:cNvSpPr/>
          <p:nvPr/>
        </p:nvSpPr>
        <p:spPr bwMode="auto">
          <a:xfrm>
            <a:off x="6812993" y="339831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6BEF42C8-1DAB-4A11-EA05-AA080DC5C42A}"/>
              </a:ext>
            </a:extLst>
          </p:cNvPr>
          <p:cNvSpPr/>
          <p:nvPr/>
        </p:nvSpPr>
        <p:spPr bwMode="auto">
          <a:xfrm>
            <a:off x="7806641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66211323-763A-8AFF-299E-21968453FF7D}"/>
              </a:ext>
            </a:extLst>
          </p:cNvPr>
          <p:cNvSpPr/>
          <p:nvPr/>
        </p:nvSpPr>
        <p:spPr bwMode="auto">
          <a:xfrm>
            <a:off x="9006029" y="260742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EF327296-165B-C3C8-F0AB-2786BBA87DAF}"/>
              </a:ext>
            </a:extLst>
          </p:cNvPr>
          <p:cNvSpPr/>
          <p:nvPr/>
        </p:nvSpPr>
        <p:spPr bwMode="auto">
          <a:xfrm>
            <a:off x="10153601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9F4CB6AD-7941-055D-F33D-DA51C73E2379}"/>
              </a:ext>
            </a:extLst>
          </p:cNvPr>
          <p:cNvSpPr/>
          <p:nvPr/>
        </p:nvSpPr>
        <p:spPr bwMode="auto">
          <a:xfrm>
            <a:off x="11037071" y="339831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59" name="Ovál 58">
            <a:extLst>
              <a:ext uri="{FF2B5EF4-FFF2-40B4-BE49-F238E27FC236}">
                <a16:creationId xmlns:a16="http://schemas.microsoft.com/office/drawing/2014/main" id="{1CCF196E-5AE9-A426-A375-38FD8EDC4644}"/>
              </a:ext>
            </a:extLst>
          </p:cNvPr>
          <p:cNvSpPr/>
          <p:nvPr/>
        </p:nvSpPr>
        <p:spPr bwMode="auto">
          <a:xfrm>
            <a:off x="7806641" y="164997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7B425A88-8E64-FA5A-2421-E23974A065B3}"/>
              </a:ext>
            </a:extLst>
          </p:cNvPr>
          <p:cNvSpPr/>
          <p:nvPr/>
        </p:nvSpPr>
        <p:spPr bwMode="auto">
          <a:xfrm>
            <a:off x="9022793" y="164829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9E05377E-3C5D-550E-25A9-E6229E55FC9E}"/>
              </a:ext>
            </a:extLst>
          </p:cNvPr>
          <p:cNvSpPr/>
          <p:nvPr/>
        </p:nvSpPr>
        <p:spPr bwMode="auto">
          <a:xfrm>
            <a:off x="10153601" y="164997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9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39F074C5-CC8E-5988-5490-93EB66EEBFB0}"/>
              </a:ext>
            </a:extLst>
          </p:cNvPr>
          <p:cNvCxnSpPr>
            <a:endCxn id="54" idx="2"/>
          </p:cNvCxnSpPr>
          <p:nvPr/>
        </p:nvCxnSpPr>
        <p:spPr bwMode="auto">
          <a:xfrm>
            <a:off x="6458554" y="3604058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pojnice: zakřivená 62">
            <a:extLst>
              <a:ext uri="{FF2B5EF4-FFF2-40B4-BE49-F238E27FC236}">
                <a16:creationId xmlns:a16="http://schemas.microsoft.com/office/drawing/2014/main" id="{0D14198C-D9C2-CA98-3C1E-75EB99665937}"/>
              </a:ext>
            </a:extLst>
          </p:cNvPr>
          <p:cNvCxnSpPr>
            <a:stCxn id="54" idx="7"/>
            <a:endCxn id="55" idx="2"/>
          </p:cNvCxnSpPr>
          <p:nvPr/>
        </p:nvCxnSpPr>
        <p:spPr bwMode="auto">
          <a:xfrm rot="5400000" flipH="1" flipV="1">
            <a:off x="7164594" y="2816531"/>
            <a:ext cx="641666" cy="6424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pojnice: zakřivená 63">
            <a:extLst>
              <a:ext uri="{FF2B5EF4-FFF2-40B4-BE49-F238E27FC236}">
                <a16:creationId xmlns:a16="http://schemas.microsoft.com/office/drawing/2014/main" id="{EA378B00-7851-FD40-A054-63708AC0CE83}"/>
              </a:ext>
            </a:extLst>
          </p:cNvPr>
          <p:cNvCxnSpPr>
            <a:stCxn id="54" idx="0"/>
            <a:endCxn id="59" idx="2"/>
          </p:cNvCxnSpPr>
          <p:nvPr/>
        </p:nvCxnSpPr>
        <p:spPr bwMode="auto">
          <a:xfrm rot="5400000" flipH="1" flipV="1">
            <a:off x="6641385" y="2233062"/>
            <a:ext cx="1542604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pojnice: zakřivená 64">
            <a:extLst>
              <a:ext uri="{FF2B5EF4-FFF2-40B4-BE49-F238E27FC236}">
                <a16:creationId xmlns:a16="http://schemas.microsoft.com/office/drawing/2014/main" id="{3DEA1396-0189-4F3D-DFC6-290CE60A243D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 flipV="1">
            <a:off x="8218121" y="1854031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pojnice: zakřivená 65">
            <a:extLst>
              <a:ext uri="{FF2B5EF4-FFF2-40B4-BE49-F238E27FC236}">
                <a16:creationId xmlns:a16="http://schemas.microsoft.com/office/drawing/2014/main" id="{5BF6EF0B-D829-A6E4-3709-C9684AA321D9}"/>
              </a:ext>
            </a:extLst>
          </p:cNvPr>
          <p:cNvCxnSpPr>
            <a:stCxn id="60" idx="6"/>
            <a:endCxn id="61" idx="2"/>
          </p:cNvCxnSpPr>
          <p:nvPr/>
        </p:nvCxnSpPr>
        <p:spPr bwMode="auto">
          <a:xfrm>
            <a:off x="9434273" y="1854031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pojnice: zakřivená 66">
            <a:extLst>
              <a:ext uri="{FF2B5EF4-FFF2-40B4-BE49-F238E27FC236}">
                <a16:creationId xmlns:a16="http://schemas.microsoft.com/office/drawing/2014/main" id="{37CF4931-0D9B-AE06-423D-8A63E10BA9AC}"/>
              </a:ext>
            </a:extLst>
          </p:cNvPr>
          <p:cNvCxnSpPr>
            <a:stCxn id="55" idx="6"/>
            <a:endCxn id="56" idx="2"/>
          </p:cNvCxnSpPr>
          <p:nvPr/>
        </p:nvCxnSpPr>
        <p:spPr bwMode="auto">
          <a:xfrm flipV="1">
            <a:off x="8218121" y="2813166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pojnice: zakřivená 67">
            <a:extLst>
              <a:ext uri="{FF2B5EF4-FFF2-40B4-BE49-F238E27FC236}">
                <a16:creationId xmlns:a16="http://schemas.microsoft.com/office/drawing/2014/main" id="{1CD48117-08EC-163C-188B-CFD017083591}"/>
              </a:ext>
            </a:extLst>
          </p:cNvPr>
          <p:cNvCxnSpPr>
            <a:stCxn id="56" idx="6"/>
            <a:endCxn id="57" idx="2"/>
          </p:cNvCxnSpPr>
          <p:nvPr/>
        </p:nvCxnSpPr>
        <p:spPr bwMode="auto">
          <a:xfrm>
            <a:off x="9417509" y="2813166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ál 68">
            <a:extLst>
              <a:ext uri="{FF2B5EF4-FFF2-40B4-BE49-F238E27FC236}">
                <a16:creationId xmlns:a16="http://schemas.microsoft.com/office/drawing/2014/main" id="{87124310-06CE-657A-63C4-865DB4E882CC}"/>
              </a:ext>
            </a:extLst>
          </p:cNvPr>
          <p:cNvSpPr/>
          <p:nvPr/>
        </p:nvSpPr>
        <p:spPr bwMode="auto">
          <a:xfrm>
            <a:off x="7803954" y="511008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0" name="Ovál 69">
            <a:extLst>
              <a:ext uri="{FF2B5EF4-FFF2-40B4-BE49-F238E27FC236}">
                <a16:creationId xmlns:a16="http://schemas.microsoft.com/office/drawing/2014/main" id="{8C345498-7A07-5E3E-4D45-C8F5091365F2}"/>
              </a:ext>
            </a:extLst>
          </p:cNvPr>
          <p:cNvSpPr/>
          <p:nvPr/>
        </p:nvSpPr>
        <p:spPr bwMode="auto">
          <a:xfrm>
            <a:off x="9003342" y="5106340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1" name="Ovál 70">
            <a:extLst>
              <a:ext uri="{FF2B5EF4-FFF2-40B4-BE49-F238E27FC236}">
                <a16:creationId xmlns:a16="http://schemas.microsoft.com/office/drawing/2014/main" id="{22552DAA-B2AB-D1B6-E09A-6A20907454B4}"/>
              </a:ext>
            </a:extLst>
          </p:cNvPr>
          <p:cNvSpPr/>
          <p:nvPr/>
        </p:nvSpPr>
        <p:spPr bwMode="auto">
          <a:xfrm>
            <a:off x="10150914" y="511008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2" name="Ovál 71">
            <a:extLst>
              <a:ext uri="{FF2B5EF4-FFF2-40B4-BE49-F238E27FC236}">
                <a16:creationId xmlns:a16="http://schemas.microsoft.com/office/drawing/2014/main" id="{4BE7ABBE-EEA9-5356-A7A5-D950D72FE9BF}"/>
              </a:ext>
            </a:extLst>
          </p:cNvPr>
          <p:cNvSpPr/>
          <p:nvPr/>
        </p:nvSpPr>
        <p:spPr bwMode="auto">
          <a:xfrm>
            <a:off x="7803954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3" name="Ovál 72">
            <a:extLst>
              <a:ext uri="{FF2B5EF4-FFF2-40B4-BE49-F238E27FC236}">
                <a16:creationId xmlns:a16="http://schemas.microsoft.com/office/drawing/2014/main" id="{62B20D3C-4AD3-671B-5FDD-586B442A23BD}"/>
              </a:ext>
            </a:extLst>
          </p:cNvPr>
          <p:cNvSpPr/>
          <p:nvPr/>
        </p:nvSpPr>
        <p:spPr bwMode="auto">
          <a:xfrm>
            <a:off x="9020106" y="414720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4" name="Ovál 73">
            <a:extLst>
              <a:ext uri="{FF2B5EF4-FFF2-40B4-BE49-F238E27FC236}">
                <a16:creationId xmlns:a16="http://schemas.microsoft.com/office/drawing/2014/main" id="{4BDAFEEE-2B0B-1A68-EB18-FFFACD26096D}"/>
              </a:ext>
            </a:extLst>
          </p:cNvPr>
          <p:cNvSpPr/>
          <p:nvPr/>
        </p:nvSpPr>
        <p:spPr bwMode="auto">
          <a:xfrm>
            <a:off x="10150914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75" name="Spojnice: zakřivená 74">
            <a:extLst>
              <a:ext uri="{FF2B5EF4-FFF2-40B4-BE49-F238E27FC236}">
                <a16:creationId xmlns:a16="http://schemas.microsoft.com/office/drawing/2014/main" id="{4EBFD6AB-FCA5-D165-7849-7B0E1FCA6F09}"/>
              </a:ext>
            </a:extLst>
          </p:cNvPr>
          <p:cNvCxnSpPr>
            <a:stCxn id="72" idx="6"/>
            <a:endCxn id="73" idx="2"/>
          </p:cNvCxnSpPr>
          <p:nvPr/>
        </p:nvCxnSpPr>
        <p:spPr bwMode="auto">
          <a:xfrm flipV="1">
            <a:off x="8215434" y="4352945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pojnice: zakřivená 75">
            <a:extLst>
              <a:ext uri="{FF2B5EF4-FFF2-40B4-BE49-F238E27FC236}">
                <a16:creationId xmlns:a16="http://schemas.microsoft.com/office/drawing/2014/main" id="{013BB5A6-AE10-C856-1380-BA2E80031C00}"/>
              </a:ext>
            </a:extLst>
          </p:cNvPr>
          <p:cNvCxnSpPr>
            <a:stCxn id="73" idx="6"/>
            <a:endCxn id="74" idx="2"/>
          </p:cNvCxnSpPr>
          <p:nvPr/>
        </p:nvCxnSpPr>
        <p:spPr bwMode="auto">
          <a:xfrm>
            <a:off x="9431586" y="4352945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pojnice: zakřivená 76">
            <a:extLst>
              <a:ext uri="{FF2B5EF4-FFF2-40B4-BE49-F238E27FC236}">
                <a16:creationId xmlns:a16="http://schemas.microsoft.com/office/drawing/2014/main" id="{CB4E0A65-5D8B-852F-F570-A1B2AF00CBB6}"/>
              </a:ext>
            </a:extLst>
          </p:cNvPr>
          <p:cNvCxnSpPr>
            <a:stCxn id="69" idx="6"/>
            <a:endCxn id="70" idx="2"/>
          </p:cNvCxnSpPr>
          <p:nvPr/>
        </p:nvCxnSpPr>
        <p:spPr bwMode="auto">
          <a:xfrm flipV="1">
            <a:off x="8215434" y="5312080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pojnice: zakřivená 77">
            <a:extLst>
              <a:ext uri="{FF2B5EF4-FFF2-40B4-BE49-F238E27FC236}">
                <a16:creationId xmlns:a16="http://schemas.microsoft.com/office/drawing/2014/main" id="{D3983E54-D476-53CE-5F22-1F1088AF13D8}"/>
              </a:ext>
            </a:extLst>
          </p:cNvPr>
          <p:cNvCxnSpPr>
            <a:stCxn id="70" idx="6"/>
            <a:endCxn id="71" idx="2"/>
          </p:cNvCxnSpPr>
          <p:nvPr/>
        </p:nvCxnSpPr>
        <p:spPr bwMode="auto">
          <a:xfrm>
            <a:off x="9414822" y="5312080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pojnice: zakřivená 78">
            <a:extLst>
              <a:ext uri="{FF2B5EF4-FFF2-40B4-BE49-F238E27FC236}">
                <a16:creationId xmlns:a16="http://schemas.microsoft.com/office/drawing/2014/main" id="{2025C6FF-2562-AF5E-9370-68BB4507264B}"/>
              </a:ext>
            </a:extLst>
          </p:cNvPr>
          <p:cNvCxnSpPr>
            <a:stCxn id="54" idx="5"/>
            <a:endCxn id="72" idx="2"/>
          </p:cNvCxnSpPr>
          <p:nvPr/>
        </p:nvCxnSpPr>
        <p:spPr bwMode="auto">
          <a:xfrm rot="16200000" flipH="1">
            <a:off x="7181538" y="3732212"/>
            <a:ext cx="605090" cy="63974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pojnice: zakřivená 79">
            <a:extLst>
              <a:ext uri="{FF2B5EF4-FFF2-40B4-BE49-F238E27FC236}">
                <a16:creationId xmlns:a16="http://schemas.microsoft.com/office/drawing/2014/main" id="{33FE2895-2317-D269-6F6C-980A44E10FDC}"/>
              </a:ext>
            </a:extLst>
          </p:cNvPr>
          <p:cNvCxnSpPr>
            <a:stCxn id="54" idx="4"/>
            <a:endCxn id="69" idx="2"/>
          </p:cNvCxnSpPr>
          <p:nvPr/>
        </p:nvCxnSpPr>
        <p:spPr bwMode="auto">
          <a:xfrm rot="16200000" flipH="1">
            <a:off x="6658329" y="4170201"/>
            <a:ext cx="1506028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pojnice: zakřivená 80">
            <a:extLst>
              <a:ext uri="{FF2B5EF4-FFF2-40B4-BE49-F238E27FC236}">
                <a16:creationId xmlns:a16="http://schemas.microsoft.com/office/drawing/2014/main" id="{04BD4DD3-E060-20F2-9472-8FA67C37B410}"/>
              </a:ext>
            </a:extLst>
          </p:cNvPr>
          <p:cNvCxnSpPr>
            <a:stCxn id="61" idx="6"/>
            <a:endCxn id="58" idx="0"/>
          </p:cNvCxnSpPr>
          <p:nvPr/>
        </p:nvCxnSpPr>
        <p:spPr bwMode="auto">
          <a:xfrm>
            <a:off x="10565081" y="1855714"/>
            <a:ext cx="677730" cy="154260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pojnice: zakřivená 81">
            <a:extLst>
              <a:ext uri="{FF2B5EF4-FFF2-40B4-BE49-F238E27FC236}">
                <a16:creationId xmlns:a16="http://schemas.microsoft.com/office/drawing/2014/main" id="{7350BB82-897B-F07A-C8C4-41A574D1729C}"/>
              </a:ext>
            </a:extLst>
          </p:cNvPr>
          <p:cNvCxnSpPr>
            <a:stCxn id="57" idx="6"/>
            <a:endCxn id="58" idx="1"/>
          </p:cNvCxnSpPr>
          <p:nvPr/>
        </p:nvCxnSpPr>
        <p:spPr bwMode="auto">
          <a:xfrm>
            <a:off x="10565081" y="2816912"/>
            <a:ext cx="532250" cy="64166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pojnice: zakřivená 82">
            <a:extLst>
              <a:ext uri="{FF2B5EF4-FFF2-40B4-BE49-F238E27FC236}">
                <a16:creationId xmlns:a16="http://schemas.microsoft.com/office/drawing/2014/main" id="{CFAF720A-965C-FFE3-C3E3-EC2B2F2CF60B}"/>
              </a:ext>
            </a:extLst>
          </p:cNvPr>
          <p:cNvCxnSpPr>
            <a:stCxn id="74" idx="6"/>
            <a:endCxn id="58" idx="3"/>
          </p:cNvCxnSpPr>
          <p:nvPr/>
        </p:nvCxnSpPr>
        <p:spPr bwMode="auto">
          <a:xfrm flipV="1">
            <a:off x="10562394" y="3749538"/>
            <a:ext cx="534937" cy="60509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pojnice: zakřivená 83">
            <a:extLst>
              <a:ext uri="{FF2B5EF4-FFF2-40B4-BE49-F238E27FC236}">
                <a16:creationId xmlns:a16="http://schemas.microsoft.com/office/drawing/2014/main" id="{9CD0B6B1-547F-A0BD-A0D5-6BCE2162B2F9}"/>
              </a:ext>
            </a:extLst>
          </p:cNvPr>
          <p:cNvCxnSpPr>
            <a:stCxn id="71" idx="6"/>
            <a:endCxn id="58" idx="4"/>
          </p:cNvCxnSpPr>
          <p:nvPr/>
        </p:nvCxnSpPr>
        <p:spPr bwMode="auto">
          <a:xfrm flipV="1">
            <a:off x="10562394" y="3809798"/>
            <a:ext cx="680417" cy="15060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5FEC8F44-0058-D259-7B8A-C4DCD21760D4}"/>
              </a:ext>
            </a:extLst>
          </p:cNvPr>
          <p:cNvSpPr txBox="1"/>
          <p:nvPr/>
        </p:nvSpPr>
        <p:spPr>
          <a:xfrm>
            <a:off x="8218121" y="1622422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</a:t>
            </a:r>
            <a:r>
              <a:rPr lang="cs-CZ" sz="12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b,c</a:t>
            </a:r>
            <a:endParaRPr lang="cs-CZ" sz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C4147C00-A53D-D99F-7989-76F0CF55FFC4}"/>
              </a:ext>
            </a:extLst>
          </p:cNvPr>
          <p:cNvSpPr txBox="1"/>
          <p:nvPr/>
        </p:nvSpPr>
        <p:spPr>
          <a:xfrm>
            <a:off x="8218121" y="258397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B6876008-8B80-37E7-F4A1-D33DDE44AADA}"/>
              </a:ext>
            </a:extLst>
          </p:cNvPr>
          <p:cNvSpPr txBox="1"/>
          <p:nvPr/>
        </p:nvSpPr>
        <p:spPr>
          <a:xfrm>
            <a:off x="8227626" y="4124597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DD4F3BAF-A4D6-2608-FBDE-38D620C87E47}"/>
              </a:ext>
            </a:extLst>
          </p:cNvPr>
          <p:cNvSpPr txBox="1"/>
          <p:nvPr/>
        </p:nvSpPr>
        <p:spPr>
          <a:xfrm>
            <a:off x="8227626" y="506687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AAC2E65D-6C42-0D46-0284-A902A904D426}"/>
              </a:ext>
            </a:extLst>
          </p:cNvPr>
          <p:cNvSpPr txBox="1"/>
          <p:nvPr/>
        </p:nvSpPr>
        <p:spPr>
          <a:xfrm>
            <a:off x="9408726" y="4113711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D5E86702-82B7-3417-CD78-7BF1933DFAB3}"/>
              </a:ext>
            </a:extLst>
          </p:cNvPr>
          <p:cNvSpPr txBox="1"/>
          <p:nvPr/>
        </p:nvSpPr>
        <p:spPr>
          <a:xfrm>
            <a:off x="9408726" y="506687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91" name="TextovéPole 90">
            <a:extLst>
              <a:ext uri="{FF2B5EF4-FFF2-40B4-BE49-F238E27FC236}">
                <a16:creationId xmlns:a16="http://schemas.microsoft.com/office/drawing/2014/main" id="{4539C493-4997-F1BC-1180-7ABB2C7258B7}"/>
              </a:ext>
            </a:extLst>
          </p:cNvPr>
          <p:cNvSpPr txBox="1"/>
          <p:nvPr/>
        </p:nvSpPr>
        <p:spPr>
          <a:xfrm>
            <a:off x="9389696" y="1623783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999E9BD8-5CA6-22AF-9B59-DA78C8470660}"/>
              </a:ext>
            </a:extLst>
          </p:cNvPr>
          <p:cNvSpPr txBox="1"/>
          <p:nvPr/>
        </p:nvSpPr>
        <p:spPr>
          <a:xfrm>
            <a:off x="9389696" y="25853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41EA0D16-71A6-53FA-9D8F-6E7D171757AA}"/>
              </a:ext>
            </a:extLst>
          </p:cNvPr>
          <p:cNvSpPr txBox="1"/>
          <p:nvPr/>
        </p:nvSpPr>
        <p:spPr>
          <a:xfrm>
            <a:off x="6982272" y="213791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</a:t>
            </a:r>
          </a:p>
        </p:txBody>
      </p: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E38F739D-237B-6051-6281-76E022CA00FC}"/>
              </a:ext>
            </a:extLst>
          </p:cNvPr>
          <p:cNvSpPr txBox="1"/>
          <p:nvPr/>
        </p:nvSpPr>
        <p:spPr>
          <a:xfrm>
            <a:off x="7285918" y="2677959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4B50E400-36C8-E9EC-A289-C58EBEF11F67}"/>
              </a:ext>
            </a:extLst>
          </p:cNvPr>
          <p:cNvSpPr txBox="1"/>
          <p:nvPr/>
        </p:nvSpPr>
        <p:spPr>
          <a:xfrm>
            <a:off x="7276373" y="4207686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B4066A0E-2F09-5D75-2D9D-60AA0D72B502}"/>
              </a:ext>
            </a:extLst>
          </p:cNvPr>
          <p:cNvSpPr txBox="1"/>
          <p:nvPr/>
        </p:nvSpPr>
        <p:spPr>
          <a:xfrm>
            <a:off x="7070923" y="497755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</a:t>
            </a:r>
          </a:p>
        </p:txBody>
      </p: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4F3D683A-673B-01CD-AD54-243A425709D7}"/>
              </a:ext>
            </a:extLst>
          </p:cNvPr>
          <p:cNvSpPr txBox="1"/>
          <p:nvPr/>
        </p:nvSpPr>
        <p:spPr>
          <a:xfrm>
            <a:off x="11064379" y="2127031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</a:t>
            </a: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BF1A14B3-2C3C-D6DE-6D97-1E142528B75E}"/>
              </a:ext>
            </a:extLst>
          </p:cNvPr>
          <p:cNvSpPr txBox="1"/>
          <p:nvPr/>
        </p:nvSpPr>
        <p:spPr>
          <a:xfrm>
            <a:off x="10938604" y="498390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</a:t>
            </a:r>
          </a:p>
        </p:txBody>
      </p: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CF610BDA-A83E-AF39-C742-BDF22A7B09C5}"/>
              </a:ext>
            </a:extLst>
          </p:cNvPr>
          <p:cNvSpPr txBox="1"/>
          <p:nvPr/>
        </p:nvSpPr>
        <p:spPr>
          <a:xfrm>
            <a:off x="10757075" y="4242874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786FA66B-E1B9-B0FB-812C-886C24A475E5}"/>
              </a:ext>
            </a:extLst>
          </p:cNvPr>
          <p:cNvSpPr txBox="1"/>
          <p:nvPr/>
        </p:nvSpPr>
        <p:spPr>
          <a:xfrm>
            <a:off x="10822755" y="268301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cxnSp>
        <p:nvCxnSpPr>
          <p:cNvPr id="102" name="Přímá spojnice 101">
            <a:extLst>
              <a:ext uri="{FF2B5EF4-FFF2-40B4-BE49-F238E27FC236}">
                <a16:creationId xmlns:a16="http://schemas.microsoft.com/office/drawing/2014/main" id="{57F5E0BD-6A9B-3212-85F9-22E98C6C19E1}"/>
              </a:ext>
            </a:extLst>
          </p:cNvPr>
          <p:cNvCxnSpPr/>
          <p:nvPr/>
        </p:nvCxnSpPr>
        <p:spPr bwMode="auto">
          <a:xfrm>
            <a:off x="8012906" y="2127031"/>
            <a:ext cx="0" cy="425669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Přímá spojnice 102">
            <a:extLst>
              <a:ext uri="{FF2B5EF4-FFF2-40B4-BE49-F238E27FC236}">
                <a16:creationId xmlns:a16="http://schemas.microsoft.com/office/drawing/2014/main" id="{F0562089-F5B9-B474-27A6-B5F200484C7B}"/>
              </a:ext>
            </a:extLst>
          </p:cNvPr>
          <p:cNvCxnSpPr/>
          <p:nvPr/>
        </p:nvCxnSpPr>
        <p:spPr bwMode="auto">
          <a:xfrm>
            <a:off x="8009098" y="4618755"/>
            <a:ext cx="0" cy="425669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Přímá spojnice 110">
            <a:extLst>
              <a:ext uri="{FF2B5EF4-FFF2-40B4-BE49-F238E27FC236}">
                <a16:creationId xmlns:a16="http://schemas.microsoft.com/office/drawing/2014/main" id="{BE1F0677-4DF5-64DD-E2B5-A2191BE5BE8D}"/>
              </a:ext>
            </a:extLst>
          </p:cNvPr>
          <p:cNvCxnSpPr>
            <a:cxnSpLocks/>
          </p:cNvCxnSpPr>
          <p:nvPr/>
        </p:nvCxnSpPr>
        <p:spPr bwMode="auto">
          <a:xfrm>
            <a:off x="8009098" y="3095625"/>
            <a:ext cx="3808" cy="971550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ovéPole 113">
                <a:extLst>
                  <a:ext uri="{FF2B5EF4-FFF2-40B4-BE49-F238E27FC236}">
                    <a16:creationId xmlns:a16="http://schemas.microsoft.com/office/drawing/2014/main" id="{F656B5E3-AC5C-5D10-0F25-FB894F166A70}"/>
                  </a:ext>
                </a:extLst>
              </p:cNvPr>
              <p:cNvSpPr txBox="1"/>
              <p:nvPr/>
            </p:nvSpPr>
            <p:spPr>
              <a:xfrm>
                <a:off x="8009760" y="2117277"/>
                <a:ext cx="414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⪷</m:t>
                          </m:r>
                        </m:e>
                        <m:sub>
                          <m:r>
                            <a:rPr lang="cs-CZ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ovéPole 113">
                <a:extLst>
                  <a:ext uri="{FF2B5EF4-FFF2-40B4-BE49-F238E27FC236}">
                    <a16:creationId xmlns:a16="http://schemas.microsoft.com/office/drawing/2014/main" id="{F656B5E3-AC5C-5D10-0F25-FB894F16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60" y="2117277"/>
                <a:ext cx="414627" cy="338554"/>
              </a:xfrm>
              <a:prstGeom prst="rect">
                <a:avLst/>
              </a:prstGeom>
              <a:blipFill>
                <a:blip r:embed="rId3"/>
                <a:stretch>
                  <a:fillRect l="-1471" b="-71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ovéPole 114">
                <a:extLst>
                  <a:ext uri="{FF2B5EF4-FFF2-40B4-BE49-F238E27FC236}">
                    <a16:creationId xmlns:a16="http://schemas.microsoft.com/office/drawing/2014/main" id="{0AA91B95-C188-6324-10D9-B05D9E1F765E}"/>
                  </a:ext>
                </a:extLst>
              </p:cNvPr>
              <p:cNvSpPr txBox="1"/>
              <p:nvPr/>
            </p:nvSpPr>
            <p:spPr>
              <a:xfrm>
                <a:off x="7991707" y="3380510"/>
                <a:ext cx="414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⪷</m:t>
                          </m:r>
                        </m:e>
                        <m:sub>
                          <m:r>
                            <a:rPr lang="cs-CZ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ovéPole 114">
                <a:extLst>
                  <a:ext uri="{FF2B5EF4-FFF2-40B4-BE49-F238E27FC236}">
                    <a16:creationId xmlns:a16="http://schemas.microsoft.com/office/drawing/2014/main" id="{0AA91B95-C188-6324-10D9-B05D9E1F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07" y="3380510"/>
                <a:ext cx="414627" cy="338554"/>
              </a:xfrm>
              <a:prstGeom prst="rect">
                <a:avLst/>
              </a:prstGeom>
              <a:blipFill>
                <a:blip r:embed="rId4"/>
                <a:stretch>
                  <a:fillRect l="-1471" b="-909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ovéPole 115">
                <a:extLst>
                  <a:ext uri="{FF2B5EF4-FFF2-40B4-BE49-F238E27FC236}">
                    <a16:creationId xmlns:a16="http://schemas.microsoft.com/office/drawing/2014/main" id="{338B16EA-A688-E84D-283A-9BEB0AC3E104}"/>
                  </a:ext>
                </a:extLst>
              </p:cNvPr>
              <p:cNvSpPr txBox="1"/>
              <p:nvPr/>
            </p:nvSpPr>
            <p:spPr>
              <a:xfrm>
                <a:off x="7994521" y="4664077"/>
                <a:ext cx="414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⪷</m:t>
                          </m:r>
                        </m:e>
                        <m:sub>
                          <m:r>
                            <a:rPr lang="cs-CZ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ovéPole 115">
                <a:extLst>
                  <a:ext uri="{FF2B5EF4-FFF2-40B4-BE49-F238E27FC236}">
                    <a16:creationId xmlns:a16="http://schemas.microsoft.com/office/drawing/2014/main" id="{338B16EA-A688-E84D-283A-9BEB0AC3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521" y="4664077"/>
                <a:ext cx="414627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Přímá spojnice 116">
            <a:extLst>
              <a:ext uri="{FF2B5EF4-FFF2-40B4-BE49-F238E27FC236}">
                <a16:creationId xmlns:a16="http://schemas.microsoft.com/office/drawing/2014/main" id="{DA191A1C-20EF-6015-6D13-48ED0820FEA5}"/>
              </a:ext>
            </a:extLst>
          </p:cNvPr>
          <p:cNvCxnSpPr/>
          <p:nvPr/>
        </p:nvCxnSpPr>
        <p:spPr bwMode="auto">
          <a:xfrm>
            <a:off x="9232411" y="2127031"/>
            <a:ext cx="0" cy="425669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Přímá spojnice 117">
            <a:extLst>
              <a:ext uri="{FF2B5EF4-FFF2-40B4-BE49-F238E27FC236}">
                <a16:creationId xmlns:a16="http://schemas.microsoft.com/office/drawing/2014/main" id="{C986401E-2BD3-F687-6073-0C297C987278}"/>
              </a:ext>
            </a:extLst>
          </p:cNvPr>
          <p:cNvCxnSpPr>
            <a:cxnSpLocks/>
          </p:cNvCxnSpPr>
          <p:nvPr/>
        </p:nvCxnSpPr>
        <p:spPr bwMode="auto">
          <a:xfrm>
            <a:off x="9228603" y="3095625"/>
            <a:ext cx="3808" cy="971550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ovéPole 118">
                <a:extLst>
                  <a:ext uri="{FF2B5EF4-FFF2-40B4-BE49-F238E27FC236}">
                    <a16:creationId xmlns:a16="http://schemas.microsoft.com/office/drawing/2014/main" id="{AF4E3274-5717-E8E9-5D8F-995597D6589B}"/>
                  </a:ext>
                </a:extLst>
              </p:cNvPr>
              <p:cNvSpPr txBox="1"/>
              <p:nvPr/>
            </p:nvSpPr>
            <p:spPr>
              <a:xfrm>
                <a:off x="9229265" y="2117277"/>
                <a:ext cx="414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⪷</m:t>
                          </m:r>
                        </m:e>
                        <m:sub>
                          <m:r>
                            <a:rPr lang="cs-CZ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ovéPole 118">
                <a:extLst>
                  <a:ext uri="{FF2B5EF4-FFF2-40B4-BE49-F238E27FC236}">
                    <a16:creationId xmlns:a16="http://schemas.microsoft.com/office/drawing/2014/main" id="{AF4E3274-5717-E8E9-5D8F-995597D6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265" y="2117277"/>
                <a:ext cx="414627" cy="338554"/>
              </a:xfrm>
              <a:prstGeom prst="rect">
                <a:avLst/>
              </a:prstGeom>
              <a:blipFill>
                <a:blip r:embed="rId6"/>
                <a:stretch>
                  <a:fillRect l="-1471" b="-71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ovéPole 119">
                <a:extLst>
                  <a:ext uri="{FF2B5EF4-FFF2-40B4-BE49-F238E27FC236}">
                    <a16:creationId xmlns:a16="http://schemas.microsoft.com/office/drawing/2014/main" id="{7FEAC0B2-FFBD-38A1-138E-E10B3566B5CB}"/>
                  </a:ext>
                </a:extLst>
              </p:cNvPr>
              <p:cNvSpPr txBox="1"/>
              <p:nvPr/>
            </p:nvSpPr>
            <p:spPr>
              <a:xfrm>
                <a:off x="9211212" y="3380510"/>
                <a:ext cx="414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⪷</m:t>
                          </m:r>
                        </m:e>
                        <m:sub>
                          <m:r>
                            <a:rPr lang="cs-CZ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ovéPole 119">
                <a:extLst>
                  <a:ext uri="{FF2B5EF4-FFF2-40B4-BE49-F238E27FC236}">
                    <a16:creationId xmlns:a16="http://schemas.microsoft.com/office/drawing/2014/main" id="{7FEAC0B2-FFBD-38A1-138E-E10B3566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212" y="3380510"/>
                <a:ext cx="414627" cy="338554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ovéPole 120">
                <a:extLst>
                  <a:ext uri="{FF2B5EF4-FFF2-40B4-BE49-F238E27FC236}">
                    <a16:creationId xmlns:a16="http://schemas.microsoft.com/office/drawing/2014/main" id="{D64B8252-1C4F-A9B4-616E-59A4B7682E62}"/>
                  </a:ext>
                </a:extLst>
              </p:cNvPr>
              <p:cNvSpPr txBox="1"/>
              <p:nvPr/>
            </p:nvSpPr>
            <p:spPr>
              <a:xfrm>
                <a:off x="9214026" y="4664077"/>
                <a:ext cx="4146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⪷</m:t>
                          </m:r>
                        </m:e>
                        <m:sub>
                          <m:r>
                            <a:rPr lang="cs-CZ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ovéPole 120">
                <a:extLst>
                  <a:ext uri="{FF2B5EF4-FFF2-40B4-BE49-F238E27FC236}">
                    <a16:creationId xmlns:a16="http://schemas.microsoft.com/office/drawing/2014/main" id="{D64B8252-1C4F-A9B4-616E-59A4B768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026" y="4664077"/>
                <a:ext cx="414627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Přímá spojnice 121">
            <a:extLst>
              <a:ext uri="{FF2B5EF4-FFF2-40B4-BE49-F238E27FC236}">
                <a16:creationId xmlns:a16="http://schemas.microsoft.com/office/drawing/2014/main" id="{E1075331-D5AD-35D4-D32F-D47F4A1DDB09}"/>
              </a:ext>
            </a:extLst>
          </p:cNvPr>
          <p:cNvCxnSpPr/>
          <p:nvPr/>
        </p:nvCxnSpPr>
        <p:spPr bwMode="auto">
          <a:xfrm>
            <a:off x="9232411" y="4622581"/>
            <a:ext cx="0" cy="425669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44B2672-A095-1F35-001F-0B0D924B2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C36E07-B8AA-8680-3D94-CD9DA2BCC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794B20-CA3C-E459-9EFB-A3EFCC4A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Reprezentace automatu s procedurami</a:t>
            </a:r>
          </a:p>
        </p:txBody>
      </p:sp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C4547112-426C-8CA9-DCF7-5E1060B8BF98}"/>
              </a:ext>
            </a:extLst>
          </p:cNvPr>
          <p:cNvSpPr txBox="1"/>
          <p:nvPr/>
        </p:nvSpPr>
        <p:spPr>
          <a:xfrm>
            <a:off x="372307" y="2403873"/>
            <a:ext cx="6145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NKA s procedurami je reprezentován  za použití nedeterministického zásobníkového automatu.</a:t>
            </a:r>
          </a:p>
          <a:p>
            <a:pPr marL="800100" lvl="1" indent="-3429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Limit zásobníku jsou dva znaky.</a:t>
            </a:r>
          </a:p>
          <a:p>
            <a:pPr marL="800100" lvl="1" indent="-342900" algn="just"/>
            <a:endParaRPr lang="cs-CZ" sz="20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marL="342900" indent="-3429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Převod NKA na NZA je prvním krokem redukce využívající opakující se podstruktury.</a:t>
            </a:r>
          </a:p>
          <a:p>
            <a:pPr marL="800100" lvl="1" indent="-3429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Není změněna struktura automatu.  </a:t>
            </a:r>
          </a:p>
        </p:txBody>
      </p:sp>
      <p:sp>
        <p:nvSpPr>
          <p:cNvPr id="128" name="Ovál 127">
            <a:extLst>
              <a:ext uri="{FF2B5EF4-FFF2-40B4-BE49-F238E27FC236}">
                <a16:creationId xmlns:a16="http://schemas.microsoft.com/office/drawing/2014/main" id="{BF4FD028-F900-ED1D-DB10-9DDE8443ADE4}"/>
              </a:ext>
            </a:extLst>
          </p:cNvPr>
          <p:cNvSpPr/>
          <p:nvPr/>
        </p:nvSpPr>
        <p:spPr bwMode="auto">
          <a:xfrm>
            <a:off x="6842387" y="340042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9" name="Ovál 128">
            <a:extLst>
              <a:ext uri="{FF2B5EF4-FFF2-40B4-BE49-F238E27FC236}">
                <a16:creationId xmlns:a16="http://schemas.microsoft.com/office/drawing/2014/main" id="{32ADFAFF-AE88-2552-1B1E-ED53F141CD39}"/>
              </a:ext>
            </a:extLst>
          </p:cNvPr>
          <p:cNvSpPr/>
          <p:nvPr/>
        </p:nvSpPr>
        <p:spPr bwMode="auto">
          <a:xfrm>
            <a:off x="7836035" y="261327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Ovál 129">
            <a:extLst>
              <a:ext uri="{FF2B5EF4-FFF2-40B4-BE49-F238E27FC236}">
                <a16:creationId xmlns:a16="http://schemas.microsoft.com/office/drawing/2014/main" id="{38945EB1-D36E-3415-C3E0-A60E357E4DE2}"/>
              </a:ext>
            </a:extLst>
          </p:cNvPr>
          <p:cNvSpPr/>
          <p:nvPr/>
        </p:nvSpPr>
        <p:spPr bwMode="auto">
          <a:xfrm>
            <a:off x="9035423" y="2609529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31" name="Ovál 130">
            <a:extLst>
              <a:ext uri="{FF2B5EF4-FFF2-40B4-BE49-F238E27FC236}">
                <a16:creationId xmlns:a16="http://schemas.microsoft.com/office/drawing/2014/main" id="{B5A8A091-3D53-9300-A77B-C79483504B5D}"/>
              </a:ext>
            </a:extLst>
          </p:cNvPr>
          <p:cNvSpPr/>
          <p:nvPr/>
        </p:nvSpPr>
        <p:spPr bwMode="auto">
          <a:xfrm>
            <a:off x="10182995" y="261327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10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32" name="Ovál 131">
            <a:extLst>
              <a:ext uri="{FF2B5EF4-FFF2-40B4-BE49-F238E27FC236}">
                <a16:creationId xmlns:a16="http://schemas.microsoft.com/office/drawing/2014/main" id="{43B89583-4D63-D005-638E-A14387606A5B}"/>
              </a:ext>
            </a:extLst>
          </p:cNvPr>
          <p:cNvSpPr/>
          <p:nvPr/>
        </p:nvSpPr>
        <p:spPr bwMode="auto">
          <a:xfrm>
            <a:off x="11066465" y="3400421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133" name="Ovál 132">
            <a:extLst>
              <a:ext uri="{FF2B5EF4-FFF2-40B4-BE49-F238E27FC236}">
                <a16:creationId xmlns:a16="http://schemas.microsoft.com/office/drawing/2014/main" id="{3778A042-E7D5-975D-3AC7-BF72C26F40CE}"/>
              </a:ext>
            </a:extLst>
          </p:cNvPr>
          <p:cNvSpPr/>
          <p:nvPr/>
        </p:nvSpPr>
        <p:spPr bwMode="auto">
          <a:xfrm>
            <a:off x="7836035" y="165207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Ovál 133">
            <a:extLst>
              <a:ext uri="{FF2B5EF4-FFF2-40B4-BE49-F238E27FC236}">
                <a16:creationId xmlns:a16="http://schemas.microsoft.com/office/drawing/2014/main" id="{99246C98-3DA2-BC7C-C584-4BF285B8CC32}"/>
              </a:ext>
            </a:extLst>
          </p:cNvPr>
          <p:cNvSpPr/>
          <p:nvPr/>
        </p:nvSpPr>
        <p:spPr bwMode="auto">
          <a:xfrm>
            <a:off x="9052187" y="1650394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35" name="Ovál 134">
            <a:extLst>
              <a:ext uri="{FF2B5EF4-FFF2-40B4-BE49-F238E27FC236}">
                <a16:creationId xmlns:a16="http://schemas.microsoft.com/office/drawing/2014/main" id="{A531C96D-0930-6632-1AD2-2E44D399AC34}"/>
              </a:ext>
            </a:extLst>
          </p:cNvPr>
          <p:cNvSpPr/>
          <p:nvPr/>
        </p:nvSpPr>
        <p:spPr bwMode="auto">
          <a:xfrm>
            <a:off x="10182995" y="165207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9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36" name="Přímá spojnice se šipkou 135">
            <a:extLst>
              <a:ext uri="{FF2B5EF4-FFF2-40B4-BE49-F238E27FC236}">
                <a16:creationId xmlns:a16="http://schemas.microsoft.com/office/drawing/2014/main" id="{5029723D-CD0F-E883-5676-53C0E0FEA99D}"/>
              </a:ext>
            </a:extLst>
          </p:cNvPr>
          <p:cNvCxnSpPr>
            <a:endCxn id="128" idx="2"/>
          </p:cNvCxnSpPr>
          <p:nvPr/>
        </p:nvCxnSpPr>
        <p:spPr bwMode="auto">
          <a:xfrm>
            <a:off x="6487948" y="3606161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pojnice: zakřivená 136">
            <a:extLst>
              <a:ext uri="{FF2B5EF4-FFF2-40B4-BE49-F238E27FC236}">
                <a16:creationId xmlns:a16="http://schemas.microsoft.com/office/drawing/2014/main" id="{B8B240C4-7ACE-BFAB-136A-1C7D7F5A5BCD}"/>
              </a:ext>
            </a:extLst>
          </p:cNvPr>
          <p:cNvCxnSpPr>
            <a:stCxn id="128" idx="7"/>
            <a:endCxn id="129" idx="2"/>
          </p:cNvCxnSpPr>
          <p:nvPr/>
        </p:nvCxnSpPr>
        <p:spPr bwMode="auto">
          <a:xfrm rot="5400000" flipH="1" flipV="1">
            <a:off x="7193988" y="2818634"/>
            <a:ext cx="641666" cy="64242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pojnice: zakřivená 137">
            <a:extLst>
              <a:ext uri="{FF2B5EF4-FFF2-40B4-BE49-F238E27FC236}">
                <a16:creationId xmlns:a16="http://schemas.microsoft.com/office/drawing/2014/main" id="{044AC0A6-07E0-5061-99CC-B6ED2B34A016}"/>
              </a:ext>
            </a:extLst>
          </p:cNvPr>
          <p:cNvCxnSpPr>
            <a:stCxn id="128" idx="0"/>
            <a:endCxn id="133" idx="2"/>
          </p:cNvCxnSpPr>
          <p:nvPr/>
        </p:nvCxnSpPr>
        <p:spPr bwMode="auto">
          <a:xfrm rot="5400000" flipH="1" flipV="1">
            <a:off x="6670779" y="2235165"/>
            <a:ext cx="1542604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pojnice: zakřivená 138">
            <a:extLst>
              <a:ext uri="{FF2B5EF4-FFF2-40B4-BE49-F238E27FC236}">
                <a16:creationId xmlns:a16="http://schemas.microsoft.com/office/drawing/2014/main" id="{F7747CA7-4E23-7236-7E26-ED36D2D99EB4}"/>
              </a:ext>
            </a:extLst>
          </p:cNvPr>
          <p:cNvCxnSpPr>
            <a:stCxn id="133" idx="6"/>
            <a:endCxn id="134" idx="2"/>
          </p:cNvCxnSpPr>
          <p:nvPr/>
        </p:nvCxnSpPr>
        <p:spPr bwMode="auto">
          <a:xfrm flipV="1">
            <a:off x="8247515" y="1856134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pojnice: zakřivená 139">
            <a:extLst>
              <a:ext uri="{FF2B5EF4-FFF2-40B4-BE49-F238E27FC236}">
                <a16:creationId xmlns:a16="http://schemas.microsoft.com/office/drawing/2014/main" id="{65C736BD-F67D-4CBE-2E3A-F4999612D279}"/>
              </a:ext>
            </a:extLst>
          </p:cNvPr>
          <p:cNvCxnSpPr>
            <a:stCxn id="134" idx="6"/>
            <a:endCxn id="135" idx="2"/>
          </p:cNvCxnSpPr>
          <p:nvPr/>
        </p:nvCxnSpPr>
        <p:spPr bwMode="auto">
          <a:xfrm>
            <a:off x="9463667" y="1856134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pojnice: zakřivená 140">
            <a:extLst>
              <a:ext uri="{FF2B5EF4-FFF2-40B4-BE49-F238E27FC236}">
                <a16:creationId xmlns:a16="http://schemas.microsoft.com/office/drawing/2014/main" id="{E0BDE76C-2D04-83AC-9775-75EAEB76672D}"/>
              </a:ext>
            </a:extLst>
          </p:cNvPr>
          <p:cNvCxnSpPr>
            <a:stCxn id="129" idx="6"/>
            <a:endCxn id="130" idx="2"/>
          </p:cNvCxnSpPr>
          <p:nvPr/>
        </p:nvCxnSpPr>
        <p:spPr bwMode="auto">
          <a:xfrm flipV="1">
            <a:off x="8247515" y="2815269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pojnice: zakřivená 141">
            <a:extLst>
              <a:ext uri="{FF2B5EF4-FFF2-40B4-BE49-F238E27FC236}">
                <a16:creationId xmlns:a16="http://schemas.microsoft.com/office/drawing/2014/main" id="{91541ED3-1C26-E874-1D63-4FBE19EA70BD}"/>
              </a:ext>
            </a:extLst>
          </p:cNvPr>
          <p:cNvCxnSpPr>
            <a:stCxn id="130" idx="6"/>
            <a:endCxn id="131" idx="2"/>
          </p:cNvCxnSpPr>
          <p:nvPr/>
        </p:nvCxnSpPr>
        <p:spPr bwMode="auto">
          <a:xfrm>
            <a:off x="9446903" y="2815269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ál 142">
            <a:extLst>
              <a:ext uri="{FF2B5EF4-FFF2-40B4-BE49-F238E27FC236}">
                <a16:creationId xmlns:a16="http://schemas.microsoft.com/office/drawing/2014/main" id="{5B6DC39D-97EC-55C0-8680-E771E516EE8C}"/>
              </a:ext>
            </a:extLst>
          </p:cNvPr>
          <p:cNvSpPr/>
          <p:nvPr/>
        </p:nvSpPr>
        <p:spPr bwMode="auto">
          <a:xfrm>
            <a:off x="7833348" y="517750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4" name="Ovál 143">
            <a:extLst>
              <a:ext uri="{FF2B5EF4-FFF2-40B4-BE49-F238E27FC236}">
                <a16:creationId xmlns:a16="http://schemas.microsoft.com/office/drawing/2014/main" id="{84311ED4-DD61-DAEF-CB5E-36A26742CDBE}"/>
              </a:ext>
            </a:extLst>
          </p:cNvPr>
          <p:cNvSpPr/>
          <p:nvPr/>
        </p:nvSpPr>
        <p:spPr bwMode="auto">
          <a:xfrm>
            <a:off x="9032736" y="517376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8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5" name="Ovál 144">
            <a:extLst>
              <a:ext uri="{FF2B5EF4-FFF2-40B4-BE49-F238E27FC236}">
                <a16:creationId xmlns:a16="http://schemas.microsoft.com/office/drawing/2014/main" id="{136DA0F8-A343-C855-F677-AA229CF77C0B}"/>
              </a:ext>
            </a:extLst>
          </p:cNvPr>
          <p:cNvSpPr/>
          <p:nvPr/>
        </p:nvSpPr>
        <p:spPr bwMode="auto">
          <a:xfrm>
            <a:off x="10180308" y="517750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6" name="Ovál 145">
            <a:extLst>
              <a:ext uri="{FF2B5EF4-FFF2-40B4-BE49-F238E27FC236}">
                <a16:creationId xmlns:a16="http://schemas.microsoft.com/office/drawing/2014/main" id="{E3EE212A-70A5-AD57-95BF-13222A9EF44E}"/>
              </a:ext>
            </a:extLst>
          </p:cNvPr>
          <p:cNvSpPr/>
          <p:nvPr/>
        </p:nvSpPr>
        <p:spPr bwMode="auto">
          <a:xfrm>
            <a:off x="7833348" y="415099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7" name="Ovál 146">
            <a:extLst>
              <a:ext uri="{FF2B5EF4-FFF2-40B4-BE49-F238E27FC236}">
                <a16:creationId xmlns:a16="http://schemas.microsoft.com/office/drawing/2014/main" id="{E37355D7-29C9-137A-EACF-F5BC5BD53371}"/>
              </a:ext>
            </a:extLst>
          </p:cNvPr>
          <p:cNvSpPr/>
          <p:nvPr/>
        </p:nvSpPr>
        <p:spPr bwMode="auto">
          <a:xfrm>
            <a:off x="9049500" y="414930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7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8" name="Ovál 147">
            <a:extLst>
              <a:ext uri="{FF2B5EF4-FFF2-40B4-BE49-F238E27FC236}">
                <a16:creationId xmlns:a16="http://schemas.microsoft.com/office/drawing/2014/main" id="{8CC29AFC-FB0E-4FEF-6A38-6C0ADD29080E}"/>
              </a:ext>
            </a:extLst>
          </p:cNvPr>
          <p:cNvSpPr/>
          <p:nvPr/>
        </p:nvSpPr>
        <p:spPr bwMode="auto">
          <a:xfrm>
            <a:off x="10180308" y="4150991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11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49" name="Spojnice: zakřivená 148">
            <a:extLst>
              <a:ext uri="{FF2B5EF4-FFF2-40B4-BE49-F238E27FC236}">
                <a16:creationId xmlns:a16="http://schemas.microsoft.com/office/drawing/2014/main" id="{2EAC2B52-A58F-EFA5-35E0-0680D3EC7DD4}"/>
              </a:ext>
            </a:extLst>
          </p:cNvPr>
          <p:cNvCxnSpPr>
            <a:stCxn id="146" idx="6"/>
            <a:endCxn id="147" idx="2"/>
          </p:cNvCxnSpPr>
          <p:nvPr/>
        </p:nvCxnSpPr>
        <p:spPr bwMode="auto">
          <a:xfrm flipV="1">
            <a:off x="8244828" y="4355048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pojnice: zakřivená 149">
            <a:extLst>
              <a:ext uri="{FF2B5EF4-FFF2-40B4-BE49-F238E27FC236}">
                <a16:creationId xmlns:a16="http://schemas.microsoft.com/office/drawing/2014/main" id="{051C9422-0C17-E3B5-78C2-63FB25A87945}"/>
              </a:ext>
            </a:extLst>
          </p:cNvPr>
          <p:cNvCxnSpPr>
            <a:stCxn id="147" idx="6"/>
            <a:endCxn id="148" idx="2"/>
          </p:cNvCxnSpPr>
          <p:nvPr/>
        </p:nvCxnSpPr>
        <p:spPr bwMode="auto">
          <a:xfrm>
            <a:off x="9460980" y="4355048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pojnice: zakřivená 150">
            <a:extLst>
              <a:ext uri="{FF2B5EF4-FFF2-40B4-BE49-F238E27FC236}">
                <a16:creationId xmlns:a16="http://schemas.microsoft.com/office/drawing/2014/main" id="{509E7D77-A165-6E1F-E6D6-C44F8353A8FA}"/>
              </a:ext>
            </a:extLst>
          </p:cNvPr>
          <p:cNvCxnSpPr>
            <a:stCxn id="143" idx="6"/>
            <a:endCxn id="144" idx="2"/>
          </p:cNvCxnSpPr>
          <p:nvPr/>
        </p:nvCxnSpPr>
        <p:spPr bwMode="auto">
          <a:xfrm flipV="1">
            <a:off x="8244828" y="5379501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pojnice: zakřivená 151">
            <a:extLst>
              <a:ext uri="{FF2B5EF4-FFF2-40B4-BE49-F238E27FC236}">
                <a16:creationId xmlns:a16="http://schemas.microsoft.com/office/drawing/2014/main" id="{D92BDC80-2E6C-F39A-7D6F-10B6D4FC9DE1}"/>
              </a:ext>
            </a:extLst>
          </p:cNvPr>
          <p:cNvCxnSpPr>
            <a:stCxn id="144" idx="6"/>
            <a:endCxn id="145" idx="2"/>
          </p:cNvCxnSpPr>
          <p:nvPr/>
        </p:nvCxnSpPr>
        <p:spPr bwMode="auto">
          <a:xfrm>
            <a:off x="9444216" y="5379501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pojnice: zakřivená 152">
            <a:extLst>
              <a:ext uri="{FF2B5EF4-FFF2-40B4-BE49-F238E27FC236}">
                <a16:creationId xmlns:a16="http://schemas.microsoft.com/office/drawing/2014/main" id="{0F723E41-B251-2681-A2F1-4686DB98AE61}"/>
              </a:ext>
            </a:extLst>
          </p:cNvPr>
          <p:cNvCxnSpPr>
            <a:stCxn id="128" idx="5"/>
            <a:endCxn id="146" idx="2"/>
          </p:cNvCxnSpPr>
          <p:nvPr/>
        </p:nvCxnSpPr>
        <p:spPr bwMode="auto">
          <a:xfrm rot="16200000" flipH="1">
            <a:off x="7210932" y="3734315"/>
            <a:ext cx="605090" cy="63974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pojnice: zakřivená 153">
            <a:extLst>
              <a:ext uri="{FF2B5EF4-FFF2-40B4-BE49-F238E27FC236}">
                <a16:creationId xmlns:a16="http://schemas.microsoft.com/office/drawing/2014/main" id="{6A8C6856-86EA-7BA5-7B21-FCE32F31A9BB}"/>
              </a:ext>
            </a:extLst>
          </p:cNvPr>
          <p:cNvCxnSpPr>
            <a:stCxn id="128" idx="4"/>
            <a:endCxn id="143" idx="2"/>
          </p:cNvCxnSpPr>
          <p:nvPr/>
        </p:nvCxnSpPr>
        <p:spPr bwMode="auto">
          <a:xfrm rot="16200000" flipH="1">
            <a:off x="6655064" y="4204963"/>
            <a:ext cx="1571346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pojnice: zakřivená 154">
            <a:extLst>
              <a:ext uri="{FF2B5EF4-FFF2-40B4-BE49-F238E27FC236}">
                <a16:creationId xmlns:a16="http://schemas.microsoft.com/office/drawing/2014/main" id="{721896ED-EFBC-36EB-450E-14992D7A1F33}"/>
              </a:ext>
            </a:extLst>
          </p:cNvPr>
          <p:cNvCxnSpPr>
            <a:stCxn id="135" idx="6"/>
            <a:endCxn id="132" idx="0"/>
          </p:cNvCxnSpPr>
          <p:nvPr/>
        </p:nvCxnSpPr>
        <p:spPr bwMode="auto">
          <a:xfrm>
            <a:off x="10594475" y="1857817"/>
            <a:ext cx="677730" cy="154260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pojnice: zakřivená 155">
            <a:extLst>
              <a:ext uri="{FF2B5EF4-FFF2-40B4-BE49-F238E27FC236}">
                <a16:creationId xmlns:a16="http://schemas.microsoft.com/office/drawing/2014/main" id="{30906321-5C2D-0D33-7144-3E0AFC1F3760}"/>
              </a:ext>
            </a:extLst>
          </p:cNvPr>
          <p:cNvCxnSpPr>
            <a:stCxn id="131" idx="6"/>
            <a:endCxn id="132" idx="1"/>
          </p:cNvCxnSpPr>
          <p:nvPr/>
        </p:nvCxnSpPr>
        <p:spPr bwMode="auto">
          <a:xfrm>
            <a:off x="10594475" y="2819015"/>
            <a:ext cx="532250" cy="64166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pojnice: zakřivená 156">
            <a:extLst>
              <a:ext uri="{FF2B5EF4-FFF2-40B4-BE49-F238E27FC236}">
                <a16:creationId xmlns:a16="http://schemas.microsoft.com/office/drawing/2014/main" id="{C3961089-D9DB-434B-2FE6-7FC0FC3E0F82}"/>
              </a:ext>
            </a:extLst>
          </p:cNvPr>
          <p:cNvCxnSpPr>
            <a:stCxn id="148" idx="6"/>
            <a:endCxn id="132" idx="3"/>
          </p:cNvCxnSpPr>
          <p:nvPr/>
        </p:nvCxnSpPr>
        <p:spPr bwMode="auto">
          <a:xfrm flipV="1">
            <a:off x="10591788" y="3751641"/>
            <a:ext cx="534937" cy="60509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pojnice: zakřivená 157">
            <a:extLst>
              <a:ext uri="{FF2B5EF4-FFF2-40B4-BE49-F238E27FC236}">
                <a16:creationId xmlns:a16="http://schemas.microsoft.com/office/drawing/2014/main" id="{5AF29A02-8E92-98D0-2335-DD41F8019E54}"/>
              </a:ext>
            </a:extLst>
          </p:cNvPr>
          <p:cNvCxnSpPr>
            <a:stCxn id="145" idx="6"/>
            <a:endCxn id="132" idx="4"/>
          </p:cNvCxnSpPr>
          <p:nvPr/>
        </p:nvCxnSpPr>
        <p:spPr bwMode="auto">
          <a:xfrm flipV="1">
            <a:off x="10591788" y="3811901"/>
            <a:ext cx="680417" cy="157134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ovéPole 158">
            <a:extLst>
              <a:ext uri="{FF2B5EF4-FFF2-40B4-BE49-F238E27FC236}">
                <a16:creationId xmlns:a16="http://schemas.microsoft.com/office/drawing/2014/main" id="{BB7EEC92-A782-43A7-2A87-3CCE1A165041}"/>
              </a:ext>
            </a:extLst>
          </p:cNvPr>
          <p:cNvSpPr txBox="1"/>
          <p:nvPr/>
        </p:nvSpPr>
        <p:spPr>
          <a:xfrm>
            <a:off x="8244828" y="1233013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b,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c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60" name="TextovéPole 159">
            <a:extLst>
              <a:ext uri="{FF2B5EF4-FFF2-40B4-BE49-F238E27FC236}">
                <a16:creationId xmlns:a16="http://schemas.microsoft.com/office/drawing/2014/main" id="{211B1EE5-9BB9-7C7F-37CA-8A886FADC1A3}"/>
              </a:ext>
            </a:extLst>
          </p:cNvPr>
          <p:cNvSpPr txBox="1"/>
          <p:nvPr/>
        </p:nvSpPr>
        <p:spPr>
          <a:xfrm>
            <a:off x="6575023" y="197534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TextovéPole 160">
            <a:extLst>
              <a:ext uri="{FF2B5EF4-FFF2-40B4-BE49-F238E27FC236}">
                <a16:creationId xmlns:a16="http://schemas.microsoft.com/office/drawing/2014/main" id="{DD713850-267A-8ECA-C116-969A7BFC3D75}"/>
              </a:ext>
            </a:extLst>
          </p:cNvPr>
          <p:cNvSpPr txBox="1"/>
          <p:nvPr/>
        </p:nvSpPr>
        <p:spPr>
          <a:xfrm>
            <a:off x="9416928" y="1232740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d,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e,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f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FC0ED660-0B5E-1D6B-DA79-FBA153499E90}"/>
              </a:ext>
            </a:extLst>
          </p:cNvPr>
          <p:cNvSpPr txBox="1"/>
          <p:nvPr/>
        </p:nvSpPr>
        <p:spPr>
          <a:xfrm>
            <a:off x="7011696" y="2596641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TextovéPole 162">
            <a:extLst>
              <a:ext uri="{FF2B5EF4-FFF2-40B4-BE49-F238E27FC236}">
                <a16:creationId xmlns:a16="http://schemas.microsoft.com/office/drawing/2014/main" id="{C023A9CD-7359-D818-2653-38B4ADEB49ED}"/>
              </a:ext>
            </a:extLst>
          </p:cNvPr>
          <p:cNvSpPr txBox="1"/>
          <p:nvPr/>
        </p:nvSpPr>
        <p:spPr>
          <a:xfrm>
            <a:off x="6990056" y="4304421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TextovéPole 163">
            <a:extLst>
              <a:ext uri="{FF2B5EF4-FFF2-40B4-BE49-F238E27FC236}">
                <a16:creationId xmlns:a16="http://schemas.microsoft.com/office/drawing/2014/main" id="{4D90A5B6-C0DE-1496-CB17-ACEC3F5B28B4}"/>
              </a:ext>
            </a:extLst>
          </p:cNvPr>
          <p:cNvSpPr txBox="1"/>
          <p:nvPr/>
        </p:nvSpPr>
        <p:spPr>
          <a:xfrm>
            <a:off x="6617688" y="5068982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TextovéPole 164">
            <a:extLst>
              <a:ext uri="{FF2B5EF4-FFF2-40B4-BE49-F238E27FC236}">
                <a16:creationId xmlns:a16="http://schemas.microsoft.com/office/drawing/2014/main" id="{5FBF48F4-509F-E532-47FB-C530EF5301B4}"/>
              </a:ext>
            </a:extLst>
          </p:cNvPr>
          <p:cNvSpPr txBox="1"/>
          <p:nvPr/>
        </p:nvSpPr>
        <p:spPr>
          <a:xfrm>
            <a:off x="10760731" y="1932911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w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74218585-714D-490A-389A-BA9B2B52FDF3}"/>
              </a:ext>
            </a:extLst>
          </p:cNvPr>
          <p:cNvSpPr txBox="1"/>
          <p:nvPr/>
        </p:nvSpPr>
        <p:spPr>
          <a:xfrm>
            <a:off x="10446288" y="2575979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7" name="TextovéPole 166">
            <a:extLst>
              <a:ext uri="{FF2B5EF4-FFF2-40B4-BE49-F238E27FC236}">
                <a16:creationId xmlns:a16="http://schemas.microsoft.com/office/drawing/2014/main" id="{9F289C4F-DB59-7C41-53EF-F3A09A1A3E62}"/>
              </a:ext>
            </a:extLst>
          </p:cNvPr>
          <p:cNvSpPr txBox="1"/>
          <p:nvPr/>
        </p:nvSpPr>
        <p:spPr>
          <a:xfrm>
            <a:off x="10489962" y="4283758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TextovéPole 167">
            <a:extLst>
              <a:ext uri="{FF2B5EF4-FFF2-40B4-BE49-F238E27FC236}">
                <a16:creationId xmlns:a16="http://schemas.microsoft.com/office/drawing/2014/main" id="{CEA5A9B9-E908-DC58-EF56-AD3568D4CD85}"/>
              </a:ext>
            </a:extLst>
          </p:cNvPr>
          <p:cNvSpPr txBox="1"/>
          <p:nvPr/>
        </p:nvSpPr>
        <p:spPr>
          <a:xfrm>
            <a:off x="10770738" y="5037434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z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TextovéPole 168">
            <a:extLst>
              <a:ext uri="{FF2B5EF4-FFF2-40B4-BE49-F238E27FC236}">
                <a16:creationId xmlns:a16="http://schemas.microsoft.com/office/drawing/2014/main" id="{7460C5D5-DBB2-609F-7947-A18D221CDEE3}"/>
              </a:ext>
            </a:extLst>
          </p:cNvPr>
          <p:cNvSpPr txBox="1"/>
          <p:nvPr/>
        </p:nvSpPr>
        <p:spPr>
          <a:xfrm>
            <a:off x="6528471" y="3355578"/>
            <a:ext cx="28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dirty="0">
                <a:solidFill>
                  <a:schemeClr val="tx1"/>
                </a:solidFill>
              </a:rPr>
              <a:t>⊥</a:t>
            </a:r>
            <a:endParaRPr lang="cs-CZ" sz="1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0" name="TextovéPole 169">
            <a:extLst>
              <a:ext uri="{FF2B5EF4-FFF2-40B4-BE49-F238E27FC236}">
                <a16:creationId xmlns:a16="http://schemas.microsoft.com/office/drawing/2014/main" id="{C3634F45-284C-2068-CE7A-66A10D41E70D}"/>
              </a:ext>
            </a:extLst>
          </p:cNvPr>
          <p:cNvSpPr txBox="1"/>
          <p:nvPr/>
        </p:nvSpPr>
        <p:spPr>
          <a:xfrm>
            <a:off x="8223055" y="2190956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b,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c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1" name="TextovéPole 170">
            <a:extLst>
              <a:ext uri="{FF2B5EF4-FFF2-40B4-BE49-F238E27FC236}">
                <a16:creationId xmlns:a16="http://schemas.microsoft.com/office/drawing/2014/main" id="{BA1C4105-0408-2242-28B4-71E56FA84A4E}"/>
              </a:ext>
            </a:extLst>
          </p:cNvPr>
          <p:cNvSpPr txBox="1"/>
          <p:nvPr/>
        </p:nvSpPr>
        <p:spPr>
          <a:xfrm>
            <a:off x="8212171" y="3725843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b,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c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2" name="TextovéPole 171">
            <a:extLst>
              <a:ext uri="{FF2B5EF4-FFF2-40B4-BE49-F238E27FC236}">
                <a16:creationId xmlns:a16="http://schemas.microsoft.com/office/drawing/2014/main" id="{84D8FBA1-62CC-E5C9-6717-1294405B2924}"/>
              </a:ext>
            </a:extLst>
          </p:cNvPr>
          <p:cNvSpPr txBox="1"/>
          <p:nvPr/>
        </p:nvSpPr>
        <p:spPr>
          <a:xfrm>
            <a:off x="8223056" y="4749098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b,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c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3" name="TextovéPole 172">
            <a:extLst>
              <a:ext uri="{FF2B5EF4-FFF2-40B4-BE49-F238E27FC236}">
                <a16:creationId xmlns:a16="http://schemas.microsoft.com/office/drawing/2014/main" id="{6763A9FC-848E-DF2C-ABC2-4F210F9A8E76}"/>
              </a:ext>
            </a:extLst>
          </p:cNvPr>
          <p:cNvSpPr txBox="1"/>
          <p:nvPr/>
        </p:nvSpPr>
        <p:spPr>
          <a:xfrm>
            <a:off x="9427812" y="2179799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d,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e,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f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4" name="TextovéPole 173">
            <a:extLst>
              <a:ext uri="{FF2B5EF4-FFF2-40B4-BE49-F238E27FC236}">
                <a16:creationId xmlns:a16="http://schemas.microsoft.com/office/drawing/2014/main" id="{7BDFB14A-2417-45D2-B697-65F2772BA9E0}"/>
              </a:ext>
            </a:extLst>
          </p:cNvPr>
          <p:cNvSpPr txBox="1"/>
          <p:nvPr/>
        </p:nvSpPr>
        <p:spPr>
          <a:xfrm>
            <a:off x="9384269" y="3725572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d,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e,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f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5" name="TextovéPole 174">
            <a:extLst>
              <a:ext uri="{FF2B5EF4-FFF2-40B4-BE49-F238E27FC236}">
                <a16:creationId xmlns:a16="http://schemas.microsoft.com/office/drawing/2014/main" id="{584366C1-F948-ACEE-9A64-299E0A808A89}"/>
              </a:ext>
            </a:extLst>
          </p:cNvPr>
          <p:cNvSpPr txBox="1"/>
          <p:nvPr/>
        </p:nvSpPr>
        <p:spPr>
          <a:xfrm>
            <a:off x="9395155" y="4759707"/>
            <a:ext cx="7620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d,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e,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4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f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, 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D85D5097-3611-2FED-B5EB-6743A77A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2097087"/>
            <a:ext cx="4756584" cy="2663825"/>
          </a:xfrm>
        </p:spPr>
        <p:txBody>
          <a:bodyPr/>
          <a:lstStyle/>
          <a:p>
            <a:pPr algn="just"/>
            <a:r>
              <a:rPr lang="cs-CZ" sz="2000" dirty="0"/>
              <a:t>Stavy v relaci </a:t>
            </a:r>
            <a:r>
              <a:rPr lang="cs-CZ" sz="2000" i="1" dirty="0"/>
              <a:t>k-</a:t>
            </a:r>
            <a:r>
              <a:rPr lang="cs-CZ" sz="2000" i="1" dirty="0" err="1"/>
              <a:t>aproxsim</a:t>
            </a:r>
            <a:r>
              <a:rPr lang="cs-CZ" sz="2000" dirty="0"/>
              <a:t> a jejich následníci do vzdálenosti </a:t>
            </a:r>
            <a:r>
              <a:rPr lang="cs-CZ" sz="2000" i="1" dirty="0"/>
              <a:t>k</a:t>
            </a:r>
            <a:r>
              <a:rPr lang="cs-CZ" sz="2000" dirty="0"/>
              <a:t> jsou mapování do jedné procedury.</a:t>
            </a:r>
          </a:p>
          <a:p>
            <a:pPr algn="just"/>
            <a:r>
              <a:rPr lang="cs-CZ" sz="2000" dirty="0"/>
              <a:t>Informace o stavu, ze kterého a do kterého hrana vedla je uchována na zásobníku.</a:t>
            </a:r>
          </a:p>
          <a:p>
            <a:pPr algn="just"/>
            <a:r>
              <a:rPr lang="cs-CZ" sz="2000" dirty="0"/>
              <a:t>Původní stavy jsou po </a:t>
            </a:r>
            <a:r>
              <a:rPr lang="cs-CZ" sz="2000" dirty="0" err="1"/>
              <a:t>přemapování</a:t>
            </a:r>
            <a:r>
              <a:rPr lang="cs-CZ" sz="2000" dirty="0"/>
              <a:t> odstraněny z automatu.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56696A4-60B1-7906-E106-A5959A619D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3EE9D6-24C7-DD01-5E53-E839CA83C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A183255-D1F5-BCD4-9EAE-4018A4F7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Mapování do procedury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C4DE0DAD-AAE2-AD61-7971-5058DDAB2528}"/>
              </a:ext>
            </a:extLst>
          </p:cNvPr>
          <p:cNvSpPr/>
          <p:nvPr/>
        </p:nvSpPr>
        <p:spPr bwMode="auto">
          <a:xfrm>
            <a:off x="7806641" y="189296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5B5C56D0-D543-AFCA-CBE8-5BFF667337EE}"/>
              </a:ext>
            </a:extLst>
          </p:cNvPr>
          <p:cNvSpPr/>
          <p:nvPr/>
        </p:nvSpPr>
        <p:spPr bwMode="auto">
          <a:xfrm>
            <a:off x="9006029" y="1889220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2C83DBB7-0488-7FFA-A52A-03854BC4EDBE}"/>
              </a:ext>
            </a:extLst>
          </p:cNvPr>
          <p:cNvSpPr/>
          <p:nvPr/>
        </p:nvSpPr>
        <p:spPr bwMode="auto">
          <a:xfrm>
            <a:off x="10153601" y="189296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9" name="Spojnice: zakřivená 18">
            <a:extLst>
              <a:ext uri="{FF2B5EF4-FFF2-40B4-BE49-F238E27FC236}">
                <a16:creationId xmlns:a16="http://schemas.microsoft.com/office/drawing/2014/main" id="{A19ECA85-B27A-2430-9616-37032632F9D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 flipV="1">
            <a:off x="8218121" y="2094960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pojnice: zakřivená 19">
            <a:extLst>
              <a:ext uri="{FF2B5EF4-FFF2-40B4-BE49-F238E27FC236}">
                <a16:creationId xmlns:a16="http://schemas.microsoft.com/office/drawing/2014/main" id="{4E447638-27AE-D79D-02B0-8572AA19673C}"/>
              </a:ext>
            </a:extLst>
          </p:cNvPr>
          <p:cNvCxnSpPr>
            <a:stCxn id="8" idx="6"/>
            <a:endCxn id="9" idx="2"/>
          </p:cNvCxnSpPr>
          <p:nvPr/>
        </p:nvCxnSpPr>
        <p:spPr bwMode="auto">
          <a:xfrm>
            <a:off x="9417509" y="2094960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ál 23">
            <a:extLst>
              <a:ext uri="{FF2B5EF4-FFF2-40B4-BE49-F238E27FC236}">
                <a16:creationId xmlns:a16="http://schemas.microsoft.com/office/drawing/2014/main" id="{2A46A793-4B38-401C-5164-5D44A7AD1412}"/>
              </a:ext>
            </a:extLst>
          </p:cNvPr>
          <p:cNvSpPr/>
          <p:nvPr/>
        </p:nvSpPr>
        <p:spPr bwMode="auto">
          <a:xfrm>
            <a:off x="7803954" y="278842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FEFD9F34-B233-DAFD-1419-932B2BED15CB}"/>
              </a:ext>
            </a:extLst>
          </p:cNvPr>
          <p:cNvSpPr/>
          <p:nvPr/>
        </p:nvSpPr>
        <p:spPr bwMode="auto">
          <a:xfrm>
            <a:off x="9020106" y="278674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54A819E6-44F9-9EE0-3C59-244C4DE01994}"/>
              </a:ext>
            </a:extLst>
          </p:cNvPr>
          <p:cNvSpPr/>
          <p:nvPr/>
        </p:nvSpPr>
        <p:spPr bwMode="auto">
          <a:xfrm>
            <a:off x="10150914" y="278842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C2A7DA21-06F6-0A75-7C0E-BF106908769F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8215434" y="2992482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pojnice: zakřivená 27">
            <a:extLst>
              <a:ext uri="{FF2B5EF4-FFF2-40B4-BE49-F238E27FC236}">
                <a16:creationId xmlns:a16="http://schemas.microsoft.com/office/drawing/2014/main" id="{D2D7B11C-14B1-D089-00CE-A7D04530F4AC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9431586" y="2992482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8DAF4423-4A09-9DF5-C5C9-1139FE7833F4}"/>
              </a:ext>
            </a:extLst>
          </p:cNvPr>
          <p:cNvSpPr txBox="1"/>
          <p:nvPr/>
        </p:nvSpPr>
        <p:spPr>
          <a:xfrm>
            <a:off x="8197691" y="1850973"/>
            <a:ext cx="76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buNone/>
            </a:pP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48A88318-10FA-21A9-58DC-5423B360892D}"/>
              </a:ext>
            </a:extLst>
          </p:cNvPr>
          <p:cNvSpPr txBox="1"/>
          <p:nvPr/>
        </p:nvSpPr>
        <p:spPr>
          <a:xfrm>
            <a:off x="8205925" y="2740038"/>
            <a:ext cx="762001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91847C3B-4927-0937-5BAF-9287842A0D22}"/>
              </a:ext>
            </a:extLst>
          </p:cNvPr>
          <p:cNvSpPr txBox="1"/>
          <p:nvPr/>
        </p:nvSpPr>
        <p:spPr>
          <a:xfrm>
            <a:off x="9361120" y="1863326"/>
            <a:ext cx="762001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/𝛆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30895583-B420-70ED-CAD9-02B0030FC5DA}"/>
              </a:ext>
            </a:extLst>
          </p:cNvPr>
          <p:cNvSpPr txBox="1"/>
          <p:nvPr/>
        </p:nvSpPr>
        <p:spPr>
          <a:xfrm>
            <a:off x="9358433" y="2755318"/>
            <a:ext cx="762001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/𝛆</a:t>
            </a: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B64559C4-E525-0087-E937-B82612D4DE4D}"/>
              </a:ext>
            </a:extLst>
          </p:cNvPr>
          <p:cNvSpPr/>
          <p:nvPr/>
        </p:nvSpPr>
        <p:spPr bwMode="auto">
          <a:xfrm>
            <a:off x="7366744" y="4571494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B4071A73-F809-A238-5826-5FC5792B3777}"/>
              </a:ext>
            </a:extLst>
          </p:cNvPr>
          <p:cNvSpPr/>
          <p:nvPr/>
        </p:nvSpPr>
        <p:spPr bwMode="auto">
          <a:xfrm>
            <a:off x="8871859" y="4571176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482A72E8-1B66-B78B-2F6D-AC7BF8933C02}"/>
              </a:ext>
            </a:extLst>
          </p:cNvPr>
          <p:cNvSpPr/>
          <p:nvPr/>
        </p:nvSpPr>
        <p:spPr bwMode="auto">
          <a:xfrm>
            <a:off x="10243453" y="4573177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58" name="Spojnice: zakřivená 57">
            <a:extLst>
              <a:ext uri="{FF2B5EF4-FFF2-40B4-BE49-F238E27FC236}">
                <a16:creationId xmlns:a16="http://schemas.microsoft.com/office/drawing/2014/main" id="{3DE00AC8-C37C-B67E-CDEC-1B09EB8532AE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 bwMode="auto">
          <a:xfrm flipV="1">
            <a:off x="8065101" y="4776916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pojnice: zakřivená 58">
            <a:extLst>
              <a:ext uri="{FF2B5EF4-FFF2-40B4-BE49-F238E27FC236}">
                <a16:creationId xmlns:a16="http://schemas.microsoft.com/office/drawing/2014/main" id="{77685451-4451-125A-A034-957CDF3CB87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 bwMode="auto">
          <a:xfrm>
            <a:off x="9570216" y="4776916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7673456B-C4B2-C96D-B879-654279FED70A}"/>
              </a:ext>
            </a:extLst>
          </p:cNvPr>
          <p:cNvSpPr txBox="1"/>
          <p:nvPr/>
        </p:nvSpPr>
        <p:spPr>
          <a:xfrm>
            <a:off x="9397949" y="4225907"/>
            <a:ext cx="101777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3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6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62" name="Šipka: dolů 61">
            <a:extLst>
              <a:ext uri="{FF2B5EF4-FFF2-40B4-BE49-F238E27FC236}">
                <a16:creationId xmlns:a16="http://schemas.microsoft.com/office/drawing/2014/main" id="{9AF5FB8C-6A36-7000-9C65-93329E8A93F6}"/>
              </a:ext>
            </a:extLst>
          </p:cNvPr>
          <p:cNvSpPr/>
          <p:nvPr/>
        </p:nvSpPr>
        <p:spPr bwMode="auto">
          <a:xfrm>
            <a:off x="9100660" y="3582457"/>
            <a:ext cx="250371" cy="516444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A36B600E-BB95-E461-1436-BD784A96EEC3}"/>
              </a:ext>
            </a:extLst>
          </p:cNvPr>
          <p:cNvSpPr txBox="1"/>
          <p:nvPr/>
        </p:nvSpPr>
        <p:spPr>
          <a:xfrm>
            <a:off x="7922646" y="4217708"/>
            <a:ext cx="104528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4248A91B-C41A-5674-8EDB-AF48654D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00" y="2287337"/>
            <a:ext cx="5295449" cy="2283325"/>
          </a:xfrm>
        </p:spPr>
        <p:txBody>
          <a:bodyPr/>
          <a:lstStyle/>
          <a:p>
            <a:pPr algn="just"/>
            <a:r>
              <a:rPr lang="cs-CZ" sz="2000" dirty="0"/>
              <a:t>Vkládaný symbol na zásobník může být substituován za symbol vyjímaný ze zásobníku.</a:t>
            </a:r>
          </a:p>
          <a:p>
            <a:pPr algn="just"/>
            <a:r>
              <a:rPr lang="cs-CZ" sz="2000" dirty="0"/>
              <a:t>Substituce symbolu </a:t>
            </a:r>
            <a:r>
              <a:rPr lang="cs-CZ" sz="2000" i="1" dirty="0"/>
              <a:t>β</a:t>
            </a:r>
            <a:r>
              <a:rPr lang="cs-CZ" sz="2000" dirty="0"/>
              <a:t> za </a:t>
            </a:r>
            <a:r>
              <a:rPr lang="el-GR" sz="2000" i="1" dirty="0"/>
              <a:t>γ</a:t>
            </a:r>
            <a:r>
              <a:rPr lang="cs-CZ" sz="2000" dirty="0"/>
              <a:t> na výstupní hraně stavu </a:t>
            </a:r>
            <a:r>
              <a:rPr lang="cs-CZ" sz="2000" i="1" dirty="0"/>
              <a:t>q</a:t>
            </a:r>
            <a:r>
              <a:rPr lang="cs-CZ" sz="2000" dirty="0"/>
              <a:t> je platná, pokud symbol </a:t>
            </a:r>
            <a:r>
              <a:rPr lang="el-GR" sz="2000" i="1" dirty="0"/>
              <a:t>γ</a:t>
            </a:r>
            <a:r>
              <a:rPr lang="cs-CZ" sz="2000" i="1" dirty="0"/>
              <a:t> </a:t>
            </a:r>
            <a:r>
              <a:rPr lang="cs-CZ" sz="2000" dirty="0"/>
              <a:t>není již vyjímán ze zásobníku na jiné hraně vystupující ze stavu </a:t>
            </a:r>
            <a:r>
              <a:rPr lang="cs-CZ" sz="2000" i="1" dirty="0"/>
              <a:t>q</a:t>
            </a:r>
            <a:r>
              <a:rPr lang="cs-CZ" sz="2000" dirty="0"/>
              <a:t>.</a:t>
            </a:r>
            <a:endParaRPr lang="cs-CZ" sz="2000" i="1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E82A71B-0C88-156F-E089-5F09543E96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20B5C4-FC1A-0EAC-3BCA-0F89DAFD6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6</a:t>
            </a:r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2B8F0D9-C590-3AFA-46A2-EA885FDF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Redukce zásobníkové abecedy (</a:t>
            </a:r>
            <a:r>
              <a:rPr lang="el-GR" dirty="0"/>
              <a:t>α</a:t>
            </a:r>
            <a:r>
              <a:rPr lang="cs-CZ" dirty="0"/>
              <a:t>-redukce)</a:t>
            </a: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5A4EA056-072C-F503-EC47-38C5F350F657}"/>
              </a:ext>
            </a:extLst>
          </p:cNvPr>
          <p:cNvSpPr/>
          <p:nvPr/>
        </p:nvSpPr>
        <p:spPr bwMode="auto">
          <a:xfrm>
            <a:off x="7180533" y="1800665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DD194024-434D-D734-DB52-29392C483419}"/>
              </a:ext>
            </a:extLst>
          </p:cNvPr>
          <p:cNvSpPr/>
          <p:nvPr/>
        </p:nvSpPr>
        <p:spPr bwMode="auto">
          <a:xfrm>
            <a:off x="8685648" y="1800347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D121DE38-B0FA-9EF1-1358-4E129F5C857B}"/>
              </a:ext>
            </a:extLst>
          </p:cNvPr>
          <p:cNvSpPr/>
          <p:nvPr/>
        </p:nvSpPr>
        <p:spPr bwMode="auto">
          <a:xfrm>
            <a:off x="10057242" y="1802348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916840A3-D3AB-EA7B-678A-41590F8E034E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 bwMode="auto">
          <a:xfrm flipV="1">
            <a:off x="7878890" y="2006087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pojnice: zakřivená 31">
            <a:extLst>
              <a:ext uri="{FF2B5EF4-FFF2-40B4-BE49-F238E27FC236}">
                <a16:creationId xmlns:a16="http://schemas.microsoft.com/office/drawing/2014/main" id="{F2279FCB-66AA-4A06-FA5B-06E8A298B124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>
            <a:off x="9384005" y="2006087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DA1C20F7-74D6-A3AA-53CA-3804E1237A50}"/>
              </a:ext>
            </a:extLst>
          </p:cNvPr>
          <p:cNvSpPr txBox="1"/>
          <p:nvPr/>
        </p:nvSpPr>
        <p:spPr>
          <a:xfrm>
            <a:off x="9211738" y="1455078"/>
            <a:ext cx="101777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3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6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AC4ACE8-40BA-7F37-DCED-29FC4E0865AF}"/>
              </a:ext>
            </a:extLst>
          </p:cNvPr>
          <p:cNvSpPr txBox="1"/>
          <p:nvPr/>
        </p:nvSpPr>
        <p:spPr>
          <a:xfrm>
            <a:off x="7736435" y="1446879"/>
            <a:ext cx="104528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5" name="Šipka: dolů 34">
            <a:extLst>
              <a:ext uri="{FF2B5EF4-FFF2-40B4-BE49-F238E27FC236}">
                <a16:creationId xmlns:a16="http://schemas.microsoft.com/office/drawing/2014/main" id="{7D217908-6E5E-5822-09F8-16EC998E2DD1}"/>
              </a:ext>
            </a:extLst>
          </p:cNvPr>
          <p:cNvSpPr/>
          <p:nvPr/>
        </p:nvSpPr>
        <p:spPr bwMode="auto">
          <a:xfrm>
            <a:off x="8926285" y="2420191"/>
            <a:ext cx="285453" cy="642257"/>
          </a:xfrm>
          <a:prstGeom prst="down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FD3CCAE-4956-40FA-94D8-C7BABAB94DA6}"/>
              </a:ext>
            </a:extLst>
          </p:cNvPr>
          <p:cNvSpPr txBox="1"/>
          <p:nvPr/>
        </p:nvSpPr>
        <p:spPr>
          <a:xfrm>
            <a:off x="9470571" y="242019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Substituce q</a:t>
            </a:r>
            <a:r>
              <a:rPr lang="cs-CZ" sz="18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za q</a:t>
            </a:r>
            <a:r>
              <a:rPr lang="cs-CZ" sz="18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8F6E2DF9-7CE9-E894-82CD-ACD4CCE9276E}"/>
              </a:ext>
            </a:extLst>
          </p:cNvPr>
          <p:cNvSpPr/>
          <p:nvPr/>
        </p:nvSpPr>
        <p:spPr bwMode="auto">
          <a:xfrm>
            <a:off x="7190478" y="3520528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16809B71-A649-20C6-F3BD-41FB79A3E159}"/>
              </a:ext>
            </a:extLst>
          </p:cNvPr>
          <p:cNvSpPr/>
          <p:nvPr/>
        </p:nvSpPr>
        <p:spPr bwMode="auto">
          <a:xfrm>
            <a:off x="8695593" y="3520210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52F84B81-9A0C-6710-014A-9F7B3730A636}"/>
              </a:ext>
            </a:extLst>
          </p:cNvPr>
          <p:cNvSpPr/>
          <p:nvPr/>
        </p:nvSpPr>
        <p:spPr bwMode="auto">
          <a:xfrm>
            <a:off x="10067187" y="3522211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40" name="Spojnice: zakřivená 39">
            <a:extLst>
              <a:ext uri="{FF2B5EF4-FFF2-40B4-BE49-F238E27FC236}">
                <a16:creationId xmlns:a16="http://schemas.microsoft.com/office/drawing/2014/main" id="{4E23B9A5-566E-7B91-C488-67FDAB8C75CE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 bwMode="auto">
          <a:xfrm flipV="1">
            <a:off x="7888835" y="3725950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pojnice: zakřivená 40">
            <a:extLst>
              <a:ext uri="{FF2B5EF4-FFF2-40B4-BE49-F238E27FC236}">
                <a16:creationId xmlns:a16="http://schemas.microsoft.com/office/drawing/2014/main" id="{ECFF7F36-4DF6-D478-7B67-7E7BA585F1F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 bwMode="auto">
          <a:xfrm>
            <a:off x="9393950" y="3725950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029DEFF-5A44-0249-57BA-08FBBE08D5C0}"/>
              </a:ext>
            </a:extLst>
          </p:cNvPr>
          <p:cNvSpPr txBox="1"/>
          <p:nvPr/>
        </p:nvSpPr>
        <p:spPr>
          <a:xfrm>
            <a:off x="9221683" y="3174941"/>
            <a:ext cx="101777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3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6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D314BA5-9C8A-CBEB-D21E-BD898B3C981E}"/>
              </a:ext>
            </a:extLst>
          </p:cNvPr>
          <p:cNvSpPr txBox="1"/>
          <p:nvPr/>
        </p:nvSpPr>
        <p:spPr>
          <a:xfrm>
            <a:off x="7746380" y="3166742"/>
            <a:ext cx="104528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E82A71B-0C88-156F-E089-5F09543E96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20B5C4-FC1A-0EAC-3BCA-0F89DAFD6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6</a:t>
            </a:r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2B8F0D9-C590-3AFA-46A2-EA885FDF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Redukce zásobníkové abecedy (</a:t>
            </a:r>
            <a:r>
              <a:rPr lang="el-GR" dirty="0"/>
              <a:t>α</a:t>
            </a:r>
            <a:r>
              <a:rPr lang="cs-CZ" dirty="0"/>
              <a:t>-redukce)</a:t>
            </a: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5A4EA056-072C-F503-EC47-38C5F350F657}"/>
              </a:ext>
            </a:extLst>
          </p:cNvPr>
          <p:cNvSpPr/>
          <p:nvPr/>
        </p:nvSpPr>
        <p:spPr bwMode="auto">
          <a:xfrm>
            <a:off x="7180533" y="1800665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DD194024-434D-D734-DB52-29392C483419}"/>
              </a:ext>
            </a:extLst>
          </p:cNvPr>
          <p:cNvSpPr/>
          <p:nvPr/>
        </p:nvSpPr>
        <p:spPr bwMode="auto">
          <a:xfrm>
            <a:off x="8685648" y="1800347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D121DE38-B0FA-9EF1-1358-4E129F5C857B}"/>
              </a:ext>
            </a:extLst>
          </p:cNvPr>
          <p:cNvSpPr/>
          <p:nvPr/>
        </p:nvSpPr>
        <p:spPr bwMode="auto">
          <a:xfrm>
            <a:off x="10057242" y="1802348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916840A3-D3AB-EA7B-678A-41590F8E034E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 bwMode="auto">
          <a:xfrm flipV="1">
            <a:off x="7878890" y="2006087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pojnice: zakřivená 31">
            <a:extLst>
              <a:ext uri="{FF2B5EF4-FFF2-40B4-BE49-F238E27FC236}">
                <a16:creationId xmlns:a16="http://schemas.microsoft.com/office/drawing/2014/main" id="{F2279FCB-66AA-4A06-FA5B-06E8A298B124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>
            <a:off x="9384005" y="2006087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DA1C20F7-74D6-A3AA-53CA-3804E1237A50}"/>
              </a:ext>
            </a:extLst>
          </p:cNvPr>
          <p:cNvSpPr txBox="1"/>
          <p:nvPr/>
        </p:nvSpPr>
        <p:spPr>
          <a:xfrm>
            <a:off x="9211738" y="1455078"/>
            <a:ext cx="101777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3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6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AC4ACE8-40BA-7F37-DCED-29FC4E0865AF}"/>
              </a:ext>
            </a:extLst>
          </p:cNvPr>
          <p:cNvSpPr txBox="1"/>
          <p:nvPr/>
        </p:nvSpPr>
        <p:spPr>
          <a:xfrm>
            <a:off x="7736435" y="1446879"/>
            <a:ext cx="104528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2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5" name="Šipka: dolů 34">
            <a:extLst>
              <a:ext uri="{FF2B5EF4-FFF2-40B4-BE49-F238E27FC236}">
                <a16:creationId xmlns:a16="http://schemas.microsoft.com/office/drawing/2014/main" id="{7D217908-6E5E-5822-09F8-16EC998E2DD1}"/>
              </a:ext>
            </a:extLst>
          </p:cNvPr>
          <p:cNvSpPr/>
          <p:nvPr/>
        </p:nvSpPr>
        <p:spPr bwMode="auto">
          <a:xfrm>
            <a:off x="8926285" y="2420191"/>
            <a:ext cx="285453" cy="642257"/>
          </a:xfrm>
          <a:prstGeom prst="down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FD3CCAE-4956-40FA-94D8-C7BABAB94DA6}"/>
              </a:ext>
            </a:extLst>
          </p:cNvPr>
          <p:cNvSpPr txBox="1"/>
          <p:nvPr/>
        </p:nvSpPr>
        <p:spPr>
          <a:xfrm>
            <a:off x="9470571" y="242019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Substituce q</a:t>
            </a:r>
            <a:r>
              <a:rPr lang="cs-CZ" sz="18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za q</a:t>
            </a:r>
            <a:r>
              <a:rPr lang="cs-CZ" sz="18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8F6E2DF9-7CE9-E894-82CD-ACD4CCE9276E}"/>
              </a:ext>
            </a:extLst>
          </p:cNvPr>
          <p:cNvSpPr/>
          <p:nvPr/>
        </p:nvSpPr>
        <p:spPr bwMode="auto">
          <a:xfrm>
            <a:off x="7190478" y="3520528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16809B71-A649-20C6-F3BD-41FB79A3E159}"/>
              </a:ext>
            </a:extLst>
          </p:cNvPr>
          <p:cNvSpPr/>
          <p:nvPr/>
        </p:nvSpPr>
        <p:spPr bwMode="auto">
          <a:xfrm>
            <a:off x="8695593" y="3520210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52F84B81-9A0C-6710-014A-9F7B3730A636}"/>
              </a:ext>
            </a:extLst>
          </p:cNvPr>
          <p:cNvSpPr/>
          <p:nvPr/>
        </p:nvSpPr>
        <p:spPr bwMode="auto">
          <a:xfrm>
            <a:off x="10067187" y="3522211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40" name="Spojnice: zakřivená 39">
            <a:extLst>
              <a:ext uri="{FF2B5EF4-FFF2-40B4-BE49-F238E27FC236}">
                <a16:creationId xmlns:a16="http://schemas.microsoft.com/office/drawing/2014/main" id="{4E23B9A5-566E-7B91-C488-67FDAB8C75CE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 bwMode="auto">
          <a:xfrm flipV="1">
            <a:off x="7888835" y="3725950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pojnice: zakřivená 40">
            <a:extLst>
              <a:ext uri="{FF2B5EF4-FFF2-40B4-BE49-F238E27FC236}">
                <a16:creationId xmlns:a16="http://schemas.microsoft.com/office/drawing/2014/main" id="{ECFF7F36-4DF6-D478-7B67-7E7BA585F1F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 bwMode="auto">
          <a:xfrm>
            <a:off x="9393950" y="3725950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029DEFF-5A44-0249-57BA-08FBBE08D5C0}"/>
              </a:ext>
            </a:extLst>
          </p:cNvPr>
          <p:cNvSpPr txBox="1"/>
          <p:nvPr/>
        </p:nvSpPr>
        <p:spPr>
          <a:xfrm>
            <a:off x="9221683" y="3174941"/>
            <a:ext cx="101777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3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6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D314BA5-9C8A-CBEB-D21E-BD898B3C981E}"/>
              </a:ext>
            </a:extLst>
          </p:cNvPr>
          <p:cNvSpPr txBox="1"/>
          <p:nvPr/>
        </p:nvSpPr>
        <p:spPr>
          <a:xfrm>
            <a:off x="7746380" y="3166742"/>
            <a:ext cx="104528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4" name="Šipka: dolů 43">
            <a:extLst>
              <a:ext uri="{FF2B5EF4-FFF2-40B4-BE49-F238E27FC236}">
                <a16:creationId xmlns:a16="http://schemas.microsoft.com/office/drawing/2014/main" id="{AC9B0287-4BE3-0698-FF21-79155EB2A937}"/>
              </a:ext>
            </a:extLst>
          </p:cNvPr>
          <p:cNvSpPr/>
          <p:nvPr/>
        </p:nvSpPr>
        <p:spPr bwMode="auto">
          <a:xfrm>
            <a:off x="8926285" y="4207258"/>
            <a:ext cx="285453" cy="642257"/>
          </a:xfrm>
          <a:prstGeom prst="downArrow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3D0FA8C3-9A69-A90C-5061-C06ABCFDE6D6}"/>
              </a:ext>
            </a:extLst>
          </p:cNvPr>
          <p:cNvSpPr txBox="1"/>
          <p:nvPr/>
        </p:nvSpPr>
        <p:spPr>
          <a:xfrm>
            <a:off x="9470571" y="4207258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Substituce q</a:t>
            </a:r>
            <a:r>
              <a:rPr lang="cs-CZ" sz="18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za q</a:t>
            </a:r>
            <a:r>
              <a:rPr lang="cs-CZ" sz="18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E7786E0A-659B-7876-3489-0D3DD6739B16}"/>
              </a:ext>
            </a:extLst>
          </p:cNvPr>
          <p:cNvSpPr/>
          <p:nvPr/>
        </p:nvSpPr>
        <p:spPr bwMode="auto">
          <a:xfrm>
            <a:off x="7204257" y="5285306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7" name="Ovál 46">
            <a:extLst>
              <a:ext uri="{FF2B5EF4-FFF2-40B4-BE49-F238E27FC236}">
                <a16:creationId xmlns:a16="http://schemas.microsoft.com/office/drawing/2014/main" id="{3D679045-62F7-59F5-B57D-4CE9CC6C229B}"/>
              </a:ext>
            </a:extLst>
          </p:cNvPr>
          <p:cNvSpPr/>
          <p:nvPr/>
        </p:nvSpPr>
        <p:spPr bwMode="auto">
          <a:xfrm>
            <a:off x="8709372" y="5284988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8" name="Ovál 47">
            <a:extLst>
              <a:ext uri="{FF2B5EF4-FFF2-40B4-BE49-F238E27FC236}">
                <a16:creationId xmlns:a16="http://schemas.microsoft.com/office/drawing/2014/main" id="{7D99EE9D-B142-CDD8-A3FC-92567C641CD1}"/>
              </a:ext>
            </a:extLst>
          </p:cNvPr>
          <p:cNvSpPr/>
          <p:nvPr/>
        </p:nvSpPr>
        <p:spPr bwMode="auto">
          <a:xfrm>
            <a:off x="10080966" y="5286989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49" name="Spojnice: zakřivená 48">
            <a:extLst>
              <a:ext uri="{FF2B5EF4-FFF2-40B4-BE49-F238E27FC236}">
                <a16:creationId xmlns:a16="http://schemas.microsoft.com/office/drawing/2014/main" id="{AB3FFBE6-F287-0A5B-AF5C-52C560074D76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 bwMode="auto">
          <a:xfrm flipV="1">
            <a:off x="7902614" y="5490728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pojnice: zakřivená 49">
            <a:extLst>
              <a:ext uri="{FF2B5EF4-FFF2-40B4-BE49-F238E27FC236}">
                <a16:creationId xmlns:a16="http://schemas.microsoft.com/office/drawing/2014/main" id="{A25367D7-E0E0-8F7E-0A4A-88A406090AFA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 bwMode="auto">
          <a:xfrm>
            <a:off x="9407729" y="5490728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89FCF430-2517-92CD-8B95-3A0A7FDA8867}"/>
              </a:ext>
            </a:extLst>
          </p:cNvPr>
          <p:cNvSpPr txBox="1"/>
          <p:nvPr/>
        </p:nvSpPr>
        <p:spPr>
          <a:xfrm>
            <a:off x="9235462" y="4939719"/>
            <a:ext cx="101777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6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8DA05ED8-34C5-BFFB-A267-07C358E123E1}"/>
              </a:ext>
            </a:extLst>
          </p:cNvPr>
          <p:cNvSpPr txBox="1"/>
          <p:nvPr/>
        </p:nvSpPr>
        <p:spPr>
          <a:xfrm>
            <a:off x="7760159" y="4931520"/>
            <a:ext cx="1045280" cy="6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5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53" name="Zástupný obsah 1">
            <a:extLst>
              <a:ext uri="{FF2B5EF4-FFF2-40B4-BE49-F238E27FC236}">
                <a16:creationId xmlns:a16="http://schemas.microsoft.com/office/drawing/2014/main" id="{4CC85A20-AE38-D88A-7395-FA4CA04EF4FC}"/>
              </a:ext>
            </a:extLst>
          </p:cNvPr>
          <p:cNvSpPr txBox="1">
            <a:spLocks/>
          </p:cNvSpPr>
          <p:nvPr/>
        </p:nvSpPr>
        <p:spPr bwMode="auto">
          <a:xfrm>
            <a:off x="395200" y="2287337"/>
            <a:ext cx="5295449" cy="22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cs-CZ" sz="2000" b="0" kern="0" dirty="0"/>
              <a:t>Vkládaný symbol na zásobník může být substituován za symbol vyjímaný ze zásobníku.</a:t>
            </a:r>
          </a:p>
          <a:p>
            <a:pPr algn="just"/>
            <a:r>
              <a:rPr lang="cs-CZ" sz="2000" b="0" kern="0" dirty="0"/>
              <a:t>Substituce symbolu </a:t>
            </a:r>
            <a:r>
              <a:rPr lang="cs-CZ" sz="2000" b="0" i="1" kern="0" dirty="0"/>
              <a:t>β</a:t>
            </a:r>
            <a:r>
              <a:rPr lang="cs-CZ" sz="2000" b="0" kern="0" dirty="0"/>
              <a:t> za </a:t>
            </a:r>
            <a:r>
              <a:rPr lang="el-GR" sz="2000" b="0" i="1" kern="0" dirty="0"/>
              <a:t>γ</a:t>
            </a:r>
            <a:r>
              <a:rPr lang="cs-CZ" sz="2000" b="0" kern="0" dirty="0"/>
              <a:t> na výstupní hraně stavu </a:t>
            </a:r>
            <a:r>
              <a:rPr lang="cs-CZ" sz="2000" b="0" i="1" kern="0" dirty="0"/>
              <a:t>q</a:t>
            </a:r>
            <a:r>
              <a:rPr lang="cs-CZ" sz="2000" b="0" kern="0" dirty="0"/>
              <a:t> je platná, pokud symbol </a:t>
            </a:r>
            <a:r>
              <a:rPr lang="el-GR" sz="2000" b="0" i="1" kern="0" dirty="0"/>
              <a:t>γ</a:t>
            </a:r>
            <a:r>
              <a:rPr lang="cs-CZ" sz="2000" b="0" i="1" kern="0" dirty="0"/>
              <a:t> </a:t>
            </a:r>
            <a:r>
              <a:rPr lang="cs-CZ" sz="2000" b="0" kern="0" dirty="0"/>
              <a:t>není již vyjímán ze zásobníku na jiné hraně vystupující ze stavu </a:t>
            </a:r>
            <a:r>
              <a:rPr lang="cs-CZ" sz="2000" b="0" i="1" kern="0" dirty="0"/>
              <a:t>q</a:t>
            </a:r>
            <a:r>
              <a:rPr lang="cs-CZ" sz="2000" b="0" kern="0" dirty="0"/>
              <a:t>.</a:t>
            </a:r>
            <a:endParaRPr lang="cs-CZ" sz="2000" b="0" i="1" kern="0" dirty="0"/>
          </a:p>
        </p:txBody>
      </p:sp>
    </p:spTree>
    <p:extLst>
      <p:ext uri="{BB962C8B-B14F-4D97-AF65-F5344CB8AC3E}">
        <p14:creationId xmlns:p14="http://schemas.microsoft.com/office/powerpoint/2010/main" val="33407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666DF7F4-2CAF-5159-ED89-20C91215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09" y="2851877"/>
            <a:ext cx="6415306" cy="1350607"/>
          </a:xfrm>
        </p:spPr>
        <p:txBody>
          <a:bodyPr/>
          <a:lstStyle/>
          <a:p>
            <a:pPr algn="just"/>
            <a:r>
              <a:rPr lang="cs-CZ" sz="2000" dirty="0"/>
              <a:t>Pokud jsou pro daný stav a znak použity všechny možné zásobníkové symboly, pak lze pro tento stav a znak nahradit pravidla neměnící vrchol zásobníku jedním epsilon přechodem.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014634A-21E5-1100-E192-478F5B5A5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286B2-B119-660B-D28A-E42C48527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7</a:t>
            </a:r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78AA4F4B-1E40-79D5-9FB1-719B82BE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Redukce přechodové funkce (</a:t>
            </a:r>
            <a:r>
              <a:rPr lang="el-GR" dirty="0"/>
              <a:t>ε</a:t>
            </a:r>
            <a:r>
              <a:rPr lang="cs-CZ" dirty="0"/>
              <a:t>-redukce)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FBBF096-CBFE-1CC9-761F-6F5533070EBD}"/>
              </a:ext>
            </a:extLst>
          </p:cNvPr>
          <p:cNvSpPr/>
          <p:nvPr/>
        </p:nvSpPr>
        <p:spPr bwMode="auto">
          <a:xfrm>
            <a:off x="7708300" y="1637299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14209565-21BF-8949-E392-B42AA4A55907}"/>
              </a:ext>
            </a:extLst>
          </p:cNvPr>
          <p:cNvSpPr/>
          <p:nvPr/>
        </p:nvSpPr>
        <p:spPr bwMode="auto">
          <a:xfrm>
            <a:off x="9213415" y="1636981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AC1097D-6ED0-E1F2-EE25-2797AA136F80}"/>
              </a:ext>
            </a:extLst>
          </p:cNvPr>
          <p:cNvSpPr/>
          <p:nvPr/>
        </p:nvSpPr>
        <p:spPr bwMode="auto">
          <a:xfrm>
            <a:off x="10585009" y="1638982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9" name="Spojnice: zakřivená 8">
            <a:extLst>
              <a:ext uri="{FF2B5EF4-FFF2-40B4-BE49-F238E27FC236}">
                <a16:creationId xmlns:a16="http://schemas.microsoft.com/office/drawing/2014/main" id="{9C26468C-8B51-3EB4-4210-17617AA59E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8406657" y="1842721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pojnice: zakřivená 9">
            <a:extLst>
              <a:ext uri="{FF2B5EF4-FFF2-40B4-BE49-F238E27FC236}">
                <a16:creationId xmlns:a16="http://schemas.microsoft.com/office/drawing/2014/main" id="{0D614516-1CA1-B452-FCC1-9BE4F5D3D5D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>
            <a:off x="9911772" y="1842721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CDF97F2-8055-C00D-CCEE-DF6248C4D219}"/>
              </a:ext>
            </a:extLst>
          </p:cNvPr>
          <p:cNvSpPr txBox="1"/>
          <p:nvPr/>
        </p:nvSpPr>
        <p:spPr>
          <a:xfrm>
            <a:off x="9739505" y="1291712"/>
            <a:ext cx="1017770" cy="49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9DF81D4-6D8F-588F-4343-5819EF8E2EF3}"/>
              </a:ext>
            </a:extLst>
          </p:cNvPr>
          <p:cNvSpPr txBox="1"/>
          <p:nvPr/>
        </p:nvSpPr>
        <p:spPr>
          <a:xfrm>
            <a:off x="8273886" y="1147157"/>
            <a:ext cx="1045280" cy="11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" name="Šipka: dolů 16">
            <a:extLst>
              <a:ext uri="{FF2B5EF4-FFF2-40B4-BE49-F238E27FC236}">
                <a16:creationId xmlns:a16="http://schemas.microsoft.com/office/drawing/2014/main" id="{A42DD103-0E1B-2611-7D02-616DAC740E09}"/>
              </a:ext>
            </a:extLst>
          </p:cNvPr>
          <p:cNvSpPr/>
          <p:nvPr/>
        </p:nvSpPr>
        <p:spPr bwMode="auto">
          <a:xfrm>
            <a:off x="9416143" y="2318661"/>
            <a:ext cx="323362" cy="620908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C30158B7-E2BC-5847-5FBD-9E4BAB34E2FC}"/>
              </a:ext>
            </a:extLst>
          </p:cNvPr>
          <p:cNvSpPr txBox="1"/>
          <p:nvPr/>
        </p:nvSpPr>
        <p:spPr>
          <a:xfrm>
            <a:off x="9911772" y="2416632"/>
            <a:ext cx="148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ε</a:t>
            </a:r>
            <a:r>
              <a:rPr lang="cs-CZ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-redukce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4FF3265C-CD98-5CDD-2E50-60215AD4CA1C}"/>
              </a:ext>
            </a:extLst>
          </p:cNvPr>
          <p:cNvSpPr/>
          <p:nvPr/>
        </p:nvSpPr>
        <p:spPr bwMode="auto">
          <a:xfrm>
            <a:off x="7708300" y="3321759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2828AB30-7FE3-E9C7-B57A-726D7B482EB1}"/>
              </a:ext>
            </a:extLst>
          </p:cNvPr>
          <p:cNvSpPr/>
          <p:nvPr/>
        </p:nvSpPr>
        <p:spPr bwMode="auto">
          <a:xfrm>
            <a:off x="9213415" y="3321441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CC140A0C-3498-E9FE-D543-9E94472B9527}"/>
              </a:ext>
            </a:extLst>
          </p:cNvPr>
          <p:cNvSpPr/>
          <p:nvPr/>
        </p:nvSpPr>
        <p:spPr bwMode="auto">
          <a:xfrm>
            <a:off x="10585009" y="3323442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22" name="Spojnice: zakřivená 21">
            <a:extLst>
              <a:ext uri="{FF2B5EF4-FFF2-40B4-BE49-F238E27FC236}">
                <a16:creationId xmlns:a16="http://schemas.microsoft.com/office/drawing/2014/main" id="{C3E322C2-4E9C-EE86-E374-05E6FBD0E2D8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 bwMode="auto">
          <a:xfrm flipV="1">
            <a:off x="8406657" y="3527181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pojnice: zakřivená 22">
            <a:extLst>
              <a:ext uri="{FF2B5EF4-FFF2-40B4-BE49-F238E27FC236}">
                <a16:creationId xmlns:a16="http://schemas.microsoft.com/office/drawing/2014/main" id="{7F77AAC1-BDB1-22AC-BBBA-F14E82E1580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auto">
          <a:xfrm>
            <a:off x="9911772" y="3527181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2C676C52-4F86-6E7E-9770-DFD3C5B69737}"/>
              </a:ext>
            </a:extLst>
          </p:cNvPr>
          <p:cNvSpPr txBox="1"/>
          <p:nvPr/>
        </p:nvSpPr>
        <p:spPr>
          <a:xfrm>
            <a:off x="9739505" y="2976172"/>
            <a:ext cx="1017770" cy="49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C93BE9C-D5C9-0215-7E84-6258E19ECD3F}"/>
              </a:ext>
            </a:extLst>
          </p:cNvPr>
          <p:cNvSpPr txBox="1"/>
          <p:nvPr/>
        </p:nvSpPr>
        <p:spPr>
          <a:xfrm>
            <a:off x="8264202" y="3051241"/>
            <a:ext cx="1045280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l-GR" sz="1400" dirty="0">
                <a:solidFill>
                  <a:schemeClr val="tx1"/>
                </a:solidFill>
                <a:latin typeface="+mn-lt"/>
              </a:rPr>
              <a:t> 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2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014634A-21E5-1100-E192-478F5B5A5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286B2-B119-660B-D28A-E42C48527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7</a:t>
            </a:r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78AA4F4B-1E40-79D5-9FB1-719B82BE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Redukce přechodové funkce (</a:t>
            </a:r>
            <a:r>
              <a:rPr lang="el-GR" dirty="0"/>
              <a:t>ε</a:t>
            </a:r>
            <a:r>
              <a:rPr lang="cs-CZ" dirty="0"/>
              <a:t>-redukce)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FBBF096-CBFE-1CC9-761F-6F5533070EBD}"/>
              </a:ext>
            </a:extLst>
          </p:cNvPr>
          <p:cNvSpPr/>
          <p:nvPr/>
        </p:nvSpPr>
        <p:spPr bwMode="auto">
          <a:xfrm>
            <a:off x="7708300" y="1637299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14209565-21BF-8949-E392-B42AA4A55907}"/>
              </a:ext>
            </a:extLst>
          </p:cNvPr>
          <p:cNvSpPr/>
          <p:nvPr/>
        </p:nvSpPr>
        <p:spPr bwMode="auto">
          <a:xfrm>
            <a:off x="9213415" y="1636981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AC1097D-6ED0-E1F2-EE25-2797AA136F80}"/>
              </a:ext>
            </a:extLst>
          </p:cNvPr>
          <p:cNvSpPr/>
          <p:nvPr/>
        </p:nvSpPr>
        <p:spPr bwMode="auto">
          <a:xfrm>
            <a:off x="10585009" y="1638982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9" name="Spojnice: zakřivená 8">
            <a:extLst>
              <a:ext uri="{FF2B5EF4-FFF2-40B4-BE49-F238E27FC236}">
                <a16:creationId xmlns:a16="http://schemas.microsoft.com/office/drawing/2014/main" id="{9C26468C-8B51-3EB4-4210-17617AA59E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8406657" y="1842721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pojnice: zakřivená 9">
            <a:extLst>
              <a:ext uri="{FF2B5EF4-FFF2-40B4-BE49-F238E27FC236}">
                <a16:creationId xmlns:a16="http://schemas.microsoft.com/office/drawing/2014/main" id="{0D614516-1CA1-B452-FCC1-9BE4F5D3D5D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 bwMode="auto">
          <a:xfrm>
            <a:off x="9911772" y="1842721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CDF97F2-8055-C00D-CCEE-DF6248C4D219}"/>
              </a:ext>
            </a:extLst>
          </p:cNvPr>
          <p:cNvSpPr txBox="1"/>
          <p:nvPr/>
        </p:nvSpPr>
        <p:spPr>
          <a:xfrm>
            <a:off x="9739505" y="1291712"/>
            <a:ext cx="1017770" cy="49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9DF81D4-6D8F-588F-4343-5819EF8E2EF3}"/>
              </a:ext>
            </a:extLst>
          </p:cNvPr>
          <p:cNvSpPr txBox="1"/>
          <p:nvPr/>
        </p:nvSpPr>
        <p:spPr>
          <a:xfrm>
            <a:off x="8273886" y="1147157"/>
            <a:ext cx="1045280" cy="11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a,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endParaRPr lang="cs-CZ" sz="1600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7" name="Šipka: dolů 16">
            <a:extLst>
              <a:ext uri="{FF2B5EF4-FFF2-40B4-BE49-F238E27FC236}">
                <a16:creationId xmlns:a16="http://schemas.microsoft.com/office/drawing/2014/main" id="{A42DD103-0E1B-2611-7D02-616DAC740E09}"/>
              </a:ext>
            </a:extLst>
          </p:cNvPr>
          <p:cNvSpPr/>
          <p:nvPr/>
        </p:nvSpPr>
        <p:spPr bwMode="auto">
          <a:xfrm>
            <a:off x="9416143" y="2318661"/>
            <a:ext cx="323362" cy="620908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C30158B7-E2BC-5847-5FBD-9E4BAB34E2FC}"/>
              </a:ext>
            </a:extLst>
          </p:cNvPr>
          <p:cNvSpPr txBox="1"/>
          <p:nvPr/>
        </p:nvSpPr>
        <p:spPr>
          <a:xfrm>
            <a:off x="9911772" y="2416632"/>
            <a:ext cx="148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ε</a:t>
            </a:r>
            <a:r>
              <a:rPr lang="cs-CZ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-redukce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4FF3265C-CD98-5CDD-2E50-60215AD4CA1C}"/>
              </a:ext>
            </a:extLst>
          </p:cNvPr>
          <p:cNvSpPr/>
          <p:nvPr/>
        </p:nvSpPr>
        <p:spPr bwMode="auto">
          <a:xfrm>
            <a:off x="7708300" y="3321759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2828AB30-7FE3-E9C7-B57A-726D7B482EB1}"/>
              </a:ext>
            </a:extLst>
          </p:cNvPr>
          <p:cNvSpPr/>
          <p:nvPr/>
        </p:nvSpPr>
        <p:spPr bwMode="auto">
          <a:xfrm>
            <a:off x="9213415" y="3321441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CC140A0C-3498-E9FE-D543-9E94472B9527}"/>
              </a:ext>
            </a:extLst>
          </p:cNvPr>
          <p:cNvSpPr/>
          <p:nvPr/>
        </p:nvSpPr>
        <p:spPr bwMode="auto">
          <a:xfrm>
            <a:off x="10585009" y="3323442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22" name="Spojnice: zakřivená 21">
            <a:extLst>
              <a:ext uri="{FF2B5EF4-FFF2-40B4-BE49-F238E27FC236}">
                <a16:creationId xmlns:a16="http://schemas.microsoft.com/office/drawing/2014/main" id="{C3E322C2-4E9C-EE86-E374-05E6FBD0E2D8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 bwMode="auto">
          <a:xfrm flipV="1">
            <a:off x="8406657" y="3527181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pojnice: zakřivená 22">
            <a:extLst>
              <a:ext uri="{FF2B5EF4-FFF2-40B4-BE49-F238E27FC236}">
                <a16:creationId xmlns:a16="http://schemas.microsoft.com/office/drawing/2014/main" id="{7F77AAC1-BDB1-22AC-BBBA-F14E82E1580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auto">
          <a:xfrm>
            <a:off x="9911772" y="3527181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2C676C52-4F86-6E7E-9770-DFD3C5B69737}"/>
              </a:ext>
            </a:extLst>
          </p:cNvPr>
          <p:cNvSpPr txBox="1"/>
          <p:nvPr/>
        </p:nvSpPr>
        <p:spPr>
          <a:xfrm>
            <a:off x="9739505" y="2976172"/>
            <a:ext cx="1017770" cy="49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00B05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00B05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00B05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00B050"/>
                </a:solidFill>
                <a:latin typeface="+mn-lt"/>
              </a:rPr>
              <a:t>1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C93BE9C-D5C9-0215-7E84-6258E19ECD3F}"/>
              </a:ext>
            </a:extLst>
          </p:cNvPr>
          <p:cNvSpPr txBox="1"/>
          <p:nvPr/>
        </p:nvSpPr>
        <p:spPr>
          <a:xfrm>
            <a:off x="8264202" y="3051241"/>
            <a:ext cx="1045280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l-GR" sz="1400" dirty="0">
                <a:solidFill>
                  <a:schemeClr val="tx1"/>
                </a:solidFill>
                <a:latin typeface="+mn-lt"/>
              </a:rPr>
              <a:t> 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6" name="Šipka: dolů 25">
            <a:extLst>
              <a:ext uri="{FF2B5EF4-FFF2-40B4-BE49-F238E27FC236}">
                <a16:creationId xmlns:a16="http://schemas.microsoft.com/office/drawing/2014/main" id="{2C6179E5-A392-5EF3-6A6E-6D332A21158C}"/>
              </a:ext>
            </a:extLst>
          </p:cNvPr>
          <p:cNvSpPr/>
          <p:nvPr/>
        </p:nvSpPr>
        <p:spPr bwMode="auto">
          <a:xfrm>
            <a:off x="9416143" y="4017994"/>
            <a:ext cx="323362" cy="620908"/>
          </a:xfrm>
          <a:prstGeom prst="downArrow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4709794-BED5-04FE-D7E6-293A7CE0D5DE}"/>
              </a:ext>
            </a:extLst>
          </p:cNvPr>
          <p:cNvSpPr txBox="1"/>
          <p:nvPr/>
        </p:nvSpPr>
        <p:spPr>
          <a:xfrm>
            <a:off x="9911772" y="4115965"/>
            <a:ext cx="148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l-GR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ε</a:t>
            </a:r>
            <a:r>
              <a:rPr lang="cs-CZ" sz="1800" dirty="0">
                <a:solidFill>
                  <a:schemeClr val="tx1"/>
                </a:solidFill>
                <a:latin typeface="+mn-lt"/>
                <a:cs typeface="Calibri" pitchFamily="34" charset="0"/>
              </a:rPr>
              <a:t>-redukce</a:t>
            </a: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63054304-458D-0199-3432-EB42B4DF4963}"/>
              </a:ext>
            </a:extLst>
          </p:cNvPr>
          <p:cNvSpPr/>
          <p:nvPr/>
        </p:nvSpPr>
        <p:spPr bwMode="auto">
          <a:xfrm>
            <a:off x="7708300" y="4999320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 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8EC2EBCF-EF2A-9479-8286-F96F9CE0470B}"/>
              </a:ext>
            </a:extLst>
          </p:cNvPr>
          <p:cNvSpPr/>
          <p:nvPr/>
        </p:nvSpPr>
        <p:spPr bwMode="auto">
          <a:xfrm>
            <a:off x="9213415" y="4999002"/>
            <a:ext cx="698357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1CF4C520-C5A5-F78E-4E80-6FE5C8901141}"/>
              </a:ext>
            </a:extLst>
          </p:cNvPr>
          <p:cNvSpPr/>
          <p:nvPr/>
        </p:nvSpPr>
        <p:spPr bwMode="auto">
          <a:xfrm>
            <a:off x="10585009" y="5001003"/>
            <a:ext cx="728962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lang="cs-CZ" sz="14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F5FDDB24-108A-DEEE-4166-4E2C54216874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 bwMode="auto">
          <a:xfrm flipV="1">
            <a:off x="8406657" y="5204742"/>
            <a:ext cx="806758" cy="318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pojnice: zakřivená 31">
            <a:extLst>
              <a:ext uri="{FF2B5EF4-FFF2-40B4-BE49-F238E27FC236}">
                <a16:creationId xmlns:a16="http://schemas.microsoft.com/office/drawing/2014/main" id="{581DC2BC-FF70-152A-9CB1-38CCA8345EC6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>
            <a:off x="9911772" y="5204742"/>
            <a:ext cx="673237" cy="2001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E3BD69A-1386-7F7B-43A9-5A6F70A6A029}"/>
              </a:ext>
            </a:extLst>
          </p:cNvPr>
          <p:cNvSpPr txBox="1"/>
          <p:nvPr/>
        </p:nvSpPr>
        <p:spPr>
          <a:xfrm>
            <a:off x="9695022" y="4941441"/>
            <a:ext cx="1045280" cy="29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b, 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 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05BECE08-AE9A-0469-5CDD-73A77ACA72DE}"/>
              </a:ext>
            </a:extLst>
          </p:cNvPr>
          <p:cNvSpPr txBox="1"/>
          <p:nvPr/>
        </p:nvSpPr>
        <p:spPr>
          <a:xfrm>
            <a:off x="8273886" y="4715615"/>
            <a:ext cx="1045280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chemeClr val="tx1"/>
                </a:solidFill>
                <a:latin typeface="+mn-lt"/>
              </a:rPr>
              <a:t>a, 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el-GR" sz="1400" dirty="0">
                <a:solidFill>
                  <a:schemeClr val="tx1"/>
                </a:solidFill>
                <a:latin typeface="+mn-lt"/>
              </a:rPr>
              <a:t>ε</a:t>
            </a:r>
            <a:endParaRPr lang="cs-CZ" sz="14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400" dirty="0">
                <a:solidFill>
                  <a:srgbClr val="FF0000"/>
                </a:solidFill>
                <a:latin typeface="+mn-lt"/>
              </a:rPr>
              <a:t>b, 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r>
              <a:rPr kumimoji="0" lang="cs-CZ" sz="16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</a:t>
            </a:r>
            <a:r>
              <a:rPr lang="cs-CZ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cs-CZ" sz="1400" dirty="0">
                <a:solidFill>
                  <a:srgbClr val="FF0000"/>
                </a:solidFill>
                <a:latin typeface="+mn-lt"/>
              </a:rPr>
              <a:t>q</a:t>
            </a:r>
            <a:r>
              <a:rPr lang="cs-CZ" sz="1400" baseline="-25000" dirty="0">
                <a:solidFill>
                  <a:srgbClr val="FF0000"/>
                </a:solidFill>
                <a:latin typeface="+mn-lt"/>
              </a:rPr>
              <a:t>4</a:t>
            </a:r>
            <a:endParaRPr lang="cs-CZ" sz="1600" dirty="0">
              <a:solidFill>
                <a:srgbClr val="FF0000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l-GR" sz="1400" dirty="0">
                <a:solidFill>
                  <a:schemeClr val="tx1"/>
                </a:solidFill>
                <a:latin typeface="+mn-lt"/>
              </a:rPr>
              <a:t> 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33" name="Zástupný obsah 1">
            <a:extLst>
              <a:ext uri="{FF2B5EF4-FFF2-40B4-BE49-F238E27FC236}">
                <a16:creationId xmlns:a16="http://schemas.microsoft.com/office/drawing/2014/main" id="{C15DB5D0-43AE-0254-9B87-49E7A87F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09" y="2851877"/>
            <a:ext cx="6415306" cy="1350607"/>
          </a:xfrm>
        </p:spPr>
        <p:txBody>
          <a:bodyPr/>
          <a:lstStyle/>
          <a:p>
            <a:pPr algn="just"/>
            <a:r>
              <a:rPr lang="cs-CZ" sz="2000" dirty="0"/>
              <a:t>Pokud jsou pro daný stav a znak použity všechny možné zásobníkové symboly, pak lze pro tento stav a znak nahradit pravidla neměnící vrchol zásobníku jedním epsilon přechodem.</a:t>
            </a:r>
          </a:p>
        </p:txBody>
      </p:sp>
    </p:spTree>
    <p:extLst>
      <p:ext uri="{BB962C8B-B14F-4D97-AF65-F5344CB8AC3E}">
        <p14:creationId xmlns:p14="http://schemas.microsoft.com/office/powerpoint/2010/main" val="1894289307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2107AF-50E3-4468-A11D-493DCCBF3C6B}">
  <ds:schemaRefs>
    <ds:schemaRef ds:uri="http://schemas.microsoft.com/office/2006/metadata/properties"/>
    <ds:schemaRef ds:uri="http://purl.org/dc/terms/"/>
    <ds:schemaRef ds:uri="65059cc1-5a9a-4294-ae4c-cb6b96619f6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a831583-ce9c-4037-8f91-15cb6b4a224f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4859</TotalTime>
  <Words>3902</Words>
  <Application>Microsoft Office PowerPoint</Application>
  <PresentationFormat>Širokoúhlá obrazovka</PresentationFormat>
  <Paragraphs>815</Paragraphs>
  <Slides>20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Century Gothic</vt:lpstr>
      <vt:lpstr>Open Sans</vt:lpstr>
      <vt:lpstr>Tahoma</vt:lpstr>
      <vt:lpstr>101021 FIT Calibri</vt:lpstr>
      <vt:lpstr>1_101021 FIT Calibri</vt:lpstr>
      <vt:lpstr>Využití opakujících se podstruktur pro efektivní reprezentaci automatů</vt:lpstr>
      <vt:lpstr>Motivace</vt:lpstr>
      <vt:lpstr>Vyhledání podobných podstruktur</vt:lpstr>
      <vt:lpstr>Reprezentace automatu s procedurami</vt:lpstr>
      <vt:lpstr>Mapování do procedury</vt:lpstr>
      <vt:lpstr>Redukce zásobníkové abecedy (α-redukce)</vt:lpstr>
      <vt:lpstr>Redukce zásobníkové abecedy (α-redukce)</vt:lpstr>
      <vt:lpstr>Redukce přechodové funkce (ε-redukce)</vt:lpstr>
      <vt:lpstr>Redukce přechodové funkce (ε-redukce)</vt:lpstr>
      <vt:lpstr>Experimentální výsledky</vt:lpstr>
      <vt:lpstr>Budoucí práce</vt:lpstr>
      <vt:lpstr>Mapování do procedury</vt:lpstr>
      <vt:lpstr>α-redukce</vt:lpstr>
      <vt:lpstr>α-redukce</vt:lpstr>
      <vt:lpstr>α-redukce</vt:lpstr>
      <vt:lpstr>ε-redukce</vt:lpstr>
      <vt:lpstr>ε-redukce</vt:lpstr>
      <vt:lpstr>ε-redukce</vt:lpstr>
      <vt:lpstr>Nevalidní α-redukce</vt:lpstr>
      <vt:lpstr>Nevalidní ε-redukce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Šedý Michal (213579)</cp:lastModifiedBy>
  <cp:revision>36</cp:revision>
  <dcterms:created xsi:type="dcterms:W3CDTF">2016-08-24T11:19:59Z</dcterms:created>
  <dcterms:modified xsi:type="dcterms:W3CDTF">2022-06-28T09:34:09Z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