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63" r:id="rId5"/>
    <p:sldId id="266" r:id="rId6"/>
    <p:sldId id="264" r:id="rId7"/>
    <p:sldId id="265" r:id="rId8"/>
    <p:sldId id="27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108" d="100"/>
          <a:sy n="108" d="100"/>
        </p:scale>
        <p:origin x="-376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28.12.13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28.12.13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28.12.13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28.12.13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28.12.13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28.12.13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28.12.13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28.12.13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28.12.13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28.12.13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28.12.13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8953DA-782A-48AA-87CE-00BCEE572E43}" type="datetimeFigureOut">
              <a:rPr lang="ko-KR" altLang="en-US" smtClean="0"/>
              <a:pPr/>
              <a:t>28.12.13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01CB59-A04D-4D76-913E-0F5DEDDA9FB6}" type="slidenum">
              <a:rPr lang="ko-KR" altLang="en-US" smtClean="0"/>
              <a:pPr/>
              <a:t>‹Nr.›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i="1" dirty="0" smtClean="0"/>
              <a:t>“Local TV” </a:t>
            </a:r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Koni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Revision History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355582"/>
              </p:ext>
            </p:extLst>
          </p:nvPr>
        </p:nvGraphicFramePr>
        <p:xfrm>
          <a:off x="457200" y="1935163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152128"/>
                <a:gridCol w="3929608"/>
                <a:gridCol w="2057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</a:rPr>
                        <a:t>2013.12.28</a:t>
                      </a:r>
                      <a:endParaRPr lang="ko-KR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</a:rPr>
                        <a:t>Initial Version of this Document</a:t>
                      </a:r>
                      <a:endParaRPr lang="en-US" altLang="ko-KR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i="1" dirty="0" smtClean="0">
                          <a:solidFill>
                            <a:schemeClr val="tx1"/>
                          </a:solidFill>
                        </a:rPr>
                        <a:t>Initial</a:t>
                      </a:r>
                      <a:r>
                        <a:rPr lang="en-US" altLang="ko-KR" i="1" baseline="0" dirty="0" smtClean="0">
                          <a:solidFill>
                            <a:schemeClr val="tx1"/>
                          </a:solidFill>
                        </a:rPr>
                        <a:t> Version of the App “Local TV”</a:t>
                      </a:r>
                      <a:endParaRPr lang="ko-KR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</a:rPr>
                        <a:t>Koni</a:t>
                      </a:r>
                      <a:endParaRPr lang="ko-KR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UI Structure</a:t>
            </a:r>
          </a:p>
          <a:p>
            <a:r>
              <a:rPr lang="en-US" altLang="ko-KR" dirty="0" smtClean="0"/>
              <a:t>Usage Scenario</a:t>
            </a:r>
          </a:p>
          <a:p>
            <a:r>
              <a:rPr lang="en-US" altLang="ko-KR" dirty="0" smtClean="0"/>
              <a:t>Menu &amp; function description</a:t>
            </a:r>
          </a:p>
          <a:p>
            <a:r>
              <a:rPr lang="en-US" altLang="ko-KR" dirty="0" smtClean="0"/>
              <a:t>Key policy</a:t>
            </a:r>
          </a:p>
          <a:p>
            <a:r>
              <a:rPr lang="en-US" altLang="ko-KR" dirty="0" smtClean="0"/>
              <a:t>How to change languages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en-US" altLang="ko-KR" dirty="0" smtClean="0"/>
              <a:t>Structure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3" name="내용 개체 틀 32"/>
          <p:cNvGrpSpPr>
            <a:grpSpLocks noGrp="1"/>
          </p:cNvGrpSpPr>
          <p:nvPr/>
        </p:nvGrpSpPr>
        <p:grpSpPr>
          <a:xfrm>
            <a:off x="395536" y="2117576"/>
            <a:ext cx="5791355" cy="4479776"/>
            <a:chOff x="71406" y="357166"/>
            <a:chExt cx="4270170" cy="4857785"/>
          </a:xfrm>
        </p:grpSpPr>
        <p:sp>
          <p:nvSpPr>
            <p:cNvPr id="34" name="직사각형 33"/>
            <p:cNvSpPr/>
            <p:nvPr/>
          </p:nvSpPr>
          <p:spPr>
            <a:xfrm>
              <a:off x="71406" y="1357298"/>
              <a:ext cx="1500198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Station list and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empty TV screen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28794" y="2285992"/>
              <a:ext cx="1500198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Description of station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928794" y="1357298"/>
              <a:ext cx="1500198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Watch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selected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station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in TV screen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28794" y="3214686"/>
              <a:ext cx="1500198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Volume &amp; Keys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/>
            <p:cNvCxnSpPr>
              <a:stCxn id="34" idx="3"/>
              <a:endCxn id="41" idx="1"/>
            </p:cNvCxnSpPr>
            <p:nvPr/>
          </p:nvCxnSpPr>
          <p:spPr>
            <a:xfrm>
              <a:off x="1571604" y="1607331"/>
              <a:ext cx="357190" cy="15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28"/>
            <p:cNvCxnSpPr/>
            <p:nvPr/>
          </p:nvCxnSpPr>
          <p:spPr>
            <a:xfrm rot="16200000" flipH="1">
              <a:off x="1339431" y="1914387"/>
              <a:ext cx="892975" cy="285752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>
              <a:stCxn id="34" idx="3"/>
              <a:endCxn id="43" idx="1"/>
            </p:cNvCxnSpPr>
            <p:nvPr/>
          </p:nvCxnSpPr>
          <p:spPr>
            <a:xfrm>
              <a:off x="1571604" y="1607331"/>
              <a:ext cx="357190" cy="1857388"/>
            </a:xfrm>
            <a:prstGeom prst="bentConnector3">
              <a:avLst>
                <a:gd name="adj1" fmla="val 19882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-642974" y="2786058"/>
              <a:ext cx="485778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1214413" y="2786059"/>
              <a:ext cx="485778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0"/>
            <p:cNvSpPr txBox="1"/>
            <p:nvPr/>
          </p:nvSpPr>
          <p:spPr>
            <a:xfrm>
              <a:off x="588933" y="642918"/>
              <a:ext cx="647862" cy="350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dirty="0" smtClean="0"/>
                <a:t>1</a:t>
              </a:r>
              <a:r>
                <a:rPr lang="en-US" altLang="ko-KR" sz="1500" baseline="30000" dirty="0" smtClean="0"/>
                <a:t>st</a:t>
              </a:r>
              <a:r>
                <a:rPr lang="en-US" altLang="ko-KR" sz="1500" dirty="0" smtClean="0"/>
                <a:t> depth</a:t>
              </a:r>
              <a:endParaRPr lang="ko-KR" altLang="en-US" sz="1500" dirty="0"/>
            </a:p>
          </p:txBody>
        </p:sp>
        <p:sp>
          <p:nvSpPr>
            <p:cNvPr id="58" name="TextBox 51"/>
            <p:cNvSpPr txBox="1"/>
            <p:nvPr/>
          </p:nvSpPr>
          <p:spPr>
            <a:xfrm>
              <a:off x="2400657" y="642918"/>
              <a:ext cx="709199" cy="350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dirty="0" smtClean="0"/>
                <a:t>2</a:t>
              </a:r>
              <a:r>
                <a:rPr lang="en-US" altLang="ko-KR" sz="1500" baseline="30000" dirty="0" smtClean="0"/>
                <a:t>nd</a:t>
              </a:r>
              <a:r>
                <a:rPr lang="en-US" altLang="ko-KR" sz="1500" dirty="0" smtClean="0"/>
                <a:t> depth</a:t>
              </a:r>
              <a:endParaRPr lang="ko-KR" altLang="en-US" sz="1500" dirty="0"/>
            </a:p>
          </p:txBody>
        </p:sp>
        <p:sp>
          <p:nvSpPr>
            <p:cNvPr id="59" name="TextBox 52"/>
            <p:cNvSpPr txBox="1"/>
            <p:nvPr/>
          </p:nvSpPr>
          <p:spPr>
            <a:xfrm>
              <a:off x="4205415" y="642918"/>
              <a:ext cx="136161" cy="350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5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 Scenario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000000"/>
                </a:solidFill>
              </a:rPr>
              <a:t>Open the app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Choose a TV channel by using “Up” or “Down” on remote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Press “Play” key to play a TV station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Press “Enter” for full screen (hide station list)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Press “Enter” again to leave full screen (show station list) 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</a:rPr>
              <a:t>Press “Stop” key to stop a playing station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 &amp; function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774950" algn="l"/>
                <a:tab pos="5291138" algn="l"/>
              </a:tabLst>
            </a:pPr>
            <a:r>
              <a:rPr lang="en-US" altLang="ko-KR" dirty="0" smtClean="0">
                <a:solidFill>
                  <a:srgbClr val="000000"/>
                </a:solidFill>
              </a:rPr>
              <a:t> 1.) Station list	2.) TV Screen	</a:t>
            </a:r>
            <a:r>
              <a:rPr lang="en-US" altLang="ko-KR" dirty="0" smtClean="0">
                <a:solidFill>
                  <a:srgbClr val="000000"/>
                </a:solidFill>
              </a:rPr>
              <a:t>3.) Volume &amp; Keys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00"/>
                </a:solidFill>
              </a:rPr>
              <a:t>4.) Description	5.) Help</a:t>
            </a:r>
            <a:endParaRPr lang="en-US" altLang="ko-KR" dirty="0" smtClean="0">
              <a:solidFill>
                <a:srgbClr val="000000"/>
              </a:solidFill>
            </a:endParaRPr>
          </a:p>
        </p:txBody>
      </p:sp>
      <p:pic>
        <p:nvPicPr>
          <p:cNvPr id="5" name="Bild 4" descr="Bildschirmfoto 2013-12-28 um 01.02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8960"/>
            <a:ext cx="4722634" cy="2664296"/>
          </a:xfrm>
          <a:prstGeom prst="rect">
            <a:avLst/>
          </a:prstGeom>
        </p:spPr>
      </p:pic>
      <p:sp>
        <p:nvSpPr>
          <p:cNvPr id="7" name="Ovale Legende 6"/>
          <p:cNvSpPr/>
          <p:nvPr/>
        </p:nvSpPr>
        <p:spPr>
          <a:xfrm>
            <a:off x="1907704" y="4221088"/>
            <a:ext cx="504056" cy="360040"/>
          </a:xfrm>
          <a:prstGeom prst="wedgeEllipseCallout">
            <a:avLst>
              <a:gd name="adj1" fmla="val -53493"/>
              <a:gd name="adj2" fmla="val -844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latin typeface="Arial Black"/>
                <a:cs typeface="Arial Black"/>
              </a:rPr>
              <a:t>1</a:t>
            </a:r>
            <a:endParaRPr lang="de-DE" sz="2000" dirty="0">
              <a:latin typeface="Arial Black"/>
              <a:cs typeface="Arial Black"/>
            </a:endParaRPr>
          </a:p>
        </p:txBody>
      </p:sp>
      <p:sp>
        <p:nvSpPr>
          <p:cNvPr id="8" name="Ovale Legende 7"/>
          <p:cNvSpPr/>
          <p:nvPr/>
        </p:nvSpPr>
        <p:spPr>
          <a:xfrm>
            <a:off x="4283968" y="5229200"/>
            <a:ext cx="504056" cy="360040"/>
          </a:xfrm>
          <a:prstGeom prst="wedgeEllipseCallout">
            <a:avLst>
              <a:gd name="adj1" fmla="val -53493"/>
              <a:gd name="adj2" fmla="val -844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 Black"/>
                <a:cs typeface="Arial Black"/>
              </a:rPr>
              <a:t>4</a:t>
            </a:r>
            <a:endParaRPr lang="de-DE" sz="2000" dirty="0">
              <a:latin typeface="Arial Black"/>
              <a:cs typeface="Arial Black"/>
            </a:endParaRPr>
          </a:p>
        </p:txBody>
      </p:sp>
      <p:sp>
        <p:nvSpPr>
          <p:cNvPr id="9" name="Ovale Legende 8"/>
          <p:cNvSpPr/>
          <p:nvPr/>
        </p:nvSpPr>
        <p:spPr>
          <a:xfrm>
            <a:off x="2915816" y="4293096"/>
            <a:ext cx="504056" cy="360040"/>
          </a:xfrm>
          <a:prstGeom prst="wedgeEllipseCallout">
            <a:avLst>
              <a:gd name="adj1" fmla="val 137801"/>
              <a:gd name="adj2" fmla="val 918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latin typeface="Arial Black"/>
                <a:cs typeface="Arial Black"/>
              </a:rPr>
              <a:t>3</a:t>
            </a:r>
            <a:endParaRPr lang="de-DE" sz="2000" dirty="0">
              <a:latin typeface="Arial Black"/>
              <a:cs typeface="Arial Black"/>
            </a:endParaRPr>
          </a:p>
        </p:txBody>
      </p:sp>
      <p:sp>
        <p:nvSpPr>
          <p:cNvPr id="10" name="Ovale Legende 9"/>
          <p:cNvSpPr/>
          <p:nvPr/>
        </p:nvSpPr>
        <p:spPr>
          <a:xfrm>
            <a:off x="4283968" y="4149080"/>
            <a:ext cx="504056" cy="360040"/>
          </a:xfrm>
          <a:prstGeom prst="wedgeEllipseCallout">
            <a:avLst>
              <a:gd name="adj1" fmla="val -53493"/>
              <a:gd name="adj2" fmla="val -844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 Black"/>
                <a:cs typeface="Arial Black"/>
              </a:rPr>
              <a:t>2</a:t>
            </a:r>
            <a:endParaRPr lang="de-DE" sz="2000" dirty="0">
              <a:latin typeface="Arial Black"/>
              <a:cs typeface="Arial Black"/>
            </a:endParaRPr>
          </a:p>
        </p:txBody>
      </p:sp>
      <p:sp>
        <p:nvSpPr>
          <p:cNvPr id="11" name="Ovale Legende 10"/>
          <p:cNvSpPr/>
          <p:nvPr/>
        </p:nvSpPr>
        <p:spPr>
          <a:xfrm>
            <a:off x="899592" y="5373216"/>
            <a:ext cx="504056" cy="360040"/>
          </a:xfrm>
          <a:prstGeom prst="wedgeEllipseCallout">
            <a:avLst>
              <a:gd name="adj1" fmla="val 142467"/>
              <a:gd name="adj2" fmla="val 167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 Black"/>
                <a:cs typeface="Arial Black"/>
              </a:rPr>
              <a:t>5</a:t>
            </a:r>
            <a:endParaRPr lang="de-DE"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</a:t>
            </a:r>
            <a:r>
              <a:rPr lang="en-US" altLang="ko-KR" dirty="0" smtClean="0"/>
              <a:t>Policy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en-US" sz="22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10948"/>
              </p:ext>
            </p:extLst>
          </p:nvPr>
        </p:nvGraphicFramePr>
        <p:xfrm>
          <a:off x="539552" y="2492896"/>
          <a:ext cx="7920880" cy="3357616"/>
        </p:xfrm>
        <a:graphic>
          <a:graphicData uri="http://schemas.openxmlformats.org/drawingml/2006/table">
            <a:tbl>
              <a:tblPr/>
              <a:tblGrid>
                <a:gridCol w="1391751"/>
                <a:gridCol w="4728929"/>
                <a:gridCol w="1800200"/>
              </a:tblGrid>
              <a:tr h="366366"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72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Button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Action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Remarks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ENTER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Change window screen to full screen or full screen to window screen.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Ch. Up/Down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Choose channel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UP/DOWN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Choose channel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PLAY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Plays TV station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STOP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CH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Stops</a:t>
                      </a:r>
                      <a:r>
                        <a:rPr kumimoji="1" lang="de-CH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 TV </a:t>
                      </a:r>
                      <a:r>
                        <a:rPr kumimoji="1" lang="de-CH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station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RETURN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to previous page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EXIT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Close the app and show broadcasting channel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RETURN/EXIT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Exit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change languages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282944"/>
              </p:ext>
            </p:extLst>
          </p:nvPr>
        </p:nvGraphicFramePr>
        <p:xfrm>
          <a:off x="467544" y="1935163"/>
          <a:ext cx="8219256" cy="109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03"/>
                <a:gridCol w="6267153"/>
              </a:tblGrid>
              <a:tr h="57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How to</a:t>
                      </a:r>
                      <a:r>
                        <a:rPr lang="en-US" altLang="ko-KR" sz="1400" baseline="0" dirty="0" smtClean="0"/>
                        <a:t> change languages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First </a:t>
                      </a:r>
                      <a:r>
                        <a:rPr kumimoji="0" lang="de-CH" altLang="ko-KR" sz="12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altLang="ko-KR" sz="12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altLang="ko-KR" sz="12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LocalTV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altLang="ko-KR" sz="12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de-CH" altLang="ko-KR" sz="12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English</a:t>
                      </a:r>
                      <a:r>
                        <a:rPr kumimoji="0" lang="de-CH" altLang="ko-KR" sz="1200" i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CH" altLang="ko-KR" sz="1200" i="0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endParaRPr kumimoji="0" lang="ko-KR" altLang="ko-KR" sz="1200" i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223</Words>
  <Application>Microsoft Macintosh PowerPoint</Application>
  <PresentationFormat>Bildschirmpräsentation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흐름</vt:lpstr>
      <vt:lpstr>“Local TV” Description</vt:lpstr>
      <vt:lpstr>Revision History</vt:lpstr>
      <vt:lpstr>Contents</vt:lpstr>
      <vt:lpstr>UI Structure</vt:lpstr>
      <vt:lpstr>Usage Scenario</vt:lpstr>
      <vt:lpstr>Menu &amp; function description</vt:lpstr>
      <vt:lpstr>Key Policy</vt:lpstr>
      <vt:lpstr>How to change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Koni</cp:lastModifiedBy>
  <cp:revision>64</cp:revision>
  <dcterms:created xsi:type="dcterms:W3CDTF">2012-04-25T04:15:24Z</dcterms:created>
  <dcterms:modified xsi:type="dcterms:W3CDTF">2013-12-28T00:26:30Z</dcterms:modified>
</cp:coreProperties>
</file>