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8" d="100"/>
          <a:sy n="108" d="100"/>
        </p:scale>
        <p:origin x="-240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smtClean="0"/>
              <a:t>“Local TV” </a:t>
            </a: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Koni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620551"/>
              </p:ext>
            </p:extLst>
          </p:nvPr>
        </p:nvGraphicFramePr>
        <p:xfrm>
          <a:off x="457200" y="1935163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2013.12.28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 Version of this Document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altLang="ko-KR" i="1" baseline="0" dirty="0" smtClean="0">
                          <a:solidFill>
                            <a:schemeClr val="tx1"/>
                          </a:solidFill>
                        </a:rPr>
                        <a:t> Version of the App “Local TV”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Koni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e-CH" altLang="ko-KR" dirty="0" smtClean="0"/>
                        <a:t>1.0.1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CH" altLang="ko-KR" dirty="0" smtClean="0"/>
                        <a:t>2014.01.19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Functionality</a:t>
                      </a:r>
                      <a:r>
                        <a:rPr lang="en-US" altLang="ko-KR" i="1" baseline="0" dirty="0" smtClean="0">
                          <a:solidFill>
                            <a:schemeClr val="tx1"/>
                          </a:solidFill>
                        </a:rPr>
                        <a:t> of ENTER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de-CH" altLang="ko-KR" dirty="0" smtClean="0"/>
                        <a:t>Koni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3" name="내용 개체 틀 32"/>
          <p:cNvGrpSpPr>
            <a:grpSpLocks noGrp="1"/>
          </p:cNvGrpSpPr>
          <p:nvPr/>
        </p:nvGrpSpPr>
        <p:grpSpPr>
          <a:xfrm>
            <a:off x="395536" y="2117576"/>
            <a:ext cx="5791355" cy="4479776"/>
            <a:chOff x="71406" y="357166"/>
            <a:chExt cx="4270170" cy="4857785"/>
          </a:xfrm>
        </p:grpSpPr>
        <p:sp>
          <p:nvSpPr>
            <p:cNvPr id="34" name="직사각형 33"/>
            <p:cNvSpPr/>
            <p:nvPr/>
          </p:nvSpPr>
          <p:spPr>
            <a:xfrm>
              <a:off x="71406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Station list and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empty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28794" y="2285992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Description of station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28794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Watch selected station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28794" y="3214686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Volume &amp; Keys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4" idx="3"/>
              <a:endCxn id="41" idx="1"/>
            </p:cNvCxnSpPr>
            <p:nvPr/>
          </p:nvCxnSpPr>
          <p:spPr>
            <a:xfrm>
              <a:off x="1571604" y="1607331"/>
              <a:ext cx="357190" cy="15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28"/>
            <p:cNvCxnSpPr/>
            <p:nvPr/>
          </p:nvCxnSpPr>
          <p:spPr>
            <a:xfrm rot="16200000" flipH="1">
              <a:off x="1339431" y="1914387"/>
              <a:ext cx="892975" cy="285752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34" idx="3"/>
              <a:endCxn id="43" idx="1"/>
            </p:cNvCxnSpPr>
            <p:nvPr/>
          </p:nvCxnSpPr>
          <p:spPr>
            <a:xfrm>
              <a:off x="1571604" y="1607331"/>
              <a:ext cx="357190" cy="1857388"/>
            </a:xfrm>
            <a:prstGeom prst="bentConnector3">
              <a:avLst>
                <a:gd name="adj1" fmla="val 1988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-642974" y="2786058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1214413" y="2786059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0"/>
            <p:cNvSpPr txBox="1"/>
            <p:nvPr/>
          </p:nvSpPr>
          <p:spPr>
            <a:xfrm>
              <a:off x="588933" y="642918"/>
              <a:ext cx="647862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1</a:t>
              </a:r>
              <a:r>
                <a:rPr lang="en-US" altLang="ko-KR" sz="1500" baseline="30000" dirty="0" smtClean="0"/>
                <a:t>st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8" name="TextBox 51"/>
            <p:cNvSpPr txBox="1"/>
            <p:nvPr/>
          </p:nvSpPr>
          <p:spPr>
            <a:xfrm>
              <a:off x="2400657" y="642918"/>
              <a:ext cx="709199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2</a:t>
              </a:r>
              <a:r>
                <a:rPr lang="en-US" altLang="ko-KR" sz="1500" baseline="30000" dirty="0" smtClean="0"/>
                <a:t>nd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9" name="TextBox 52"/>
            <p:cNvSpPr txBox="1"/>
            <p:nvPr/>
          </p:nvSpPr>
          <p:spPr>
            <a:xfrm>
              <a:off x="4205415" y="642918"/>
              <a:ext cx="136161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0000"/>
                </a:solidFill>
              </a:rPr>
              <a:t>Open the app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Choose a TV channel by using “Up” or “Down” on remote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“Play” </a:t>
            </a:r>
            <a:r>
              <a:rPr lang="en-US" altLang="ko-KR" sz="2400" dirty="0" smtClean="0">
                <a:solidFill>
                  <a:srgbClr val="000000"/>
                </a:solidFill>
              </a:rPr>
              <a:t>or “</a:t>
            </a:r>
            <a:r>
              <a:rPr lang="en-US" altLang="ko-KR" sz="2400" smtClean="0">
                <a:solidFill>
                  <a:srgbClr val="000000"/>
                </a:solidFill>
              </a:rPr>
              <a:t>Enter” key </a:t>
            </a:r>
            <a:r>
              <a:rPr lang="en-US" altLang="ko-KR" sz="2400" dirty="0" smtClean="0">
                <a:solidFill>
                  <a:srgbClr val="000000"/>
                </a:solidFill>
              </a:rPr>
              <a:t>to play a TV station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for full screen (hide station list)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again to leave full screen (show station list) 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“Stop” key to stop a playing station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74950" algn="l"/>
                <a:tab pos="529113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 1.) Station list	2.) TV Screen	3.) Volume &amp; Keys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4.) Description	5.) Help</a:t>
            </a:r>
          </a:p>
        </p:txBody>
      </p:sp>
      <p:pic>
        <p:nvPicPr>
          <p:cNvPr id="5" name="Bild 4" descr="Bildschirmfoto 2013-12-28 um 01.0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4722634" cy="2664296"/>
          </a:xfrm>
          <a:prstGeom prst="rect">
            <a:avLst/>
          </a:prstGeom>
        </p:spPr>
      </p:pic>
      <p:sp>
        <p:nvSpPr>
          <p:cNvPr id="7" name="Ovale Legende 6"/>
          <p:cNvSpPr/>
          <p:nvPr/>
        </p:nvSpPr>
        <p:spPr>
          <a:xfrm>
            <a:off x="1907704" y="4221088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1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8" name="Ovale Legende 7"/>
          <p:cNvSpPr/>
          <p:nvPr/>
        </p:nvSpPr>
        <p:spPr>
          <a:xfrm>
            <a:off x="4283968" y="522920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4</a:t>
            </a:r>
          </a:p>
        </p:txBody>
      </p:sp>
      <p:sp>
        <p:nvSpPr>
          <p:cNvPr id="9" name="Ovale Legende 8"/>
          <p:cNvSpPr/>
          <p:nvPr/>
        </p:nvSpPr>
        <p:spPr>
          <a:xfrm>
            <a:off x="2915816" y="4293096"/>
            <a:ext cx="504056" cy="360040"/>
          </a:xfrm>
          <a:prstGeom prst="wedgeEllipseCallout">
            <a:avLst>
              <a:gd name="adj1" fmla="val 137801"/>
              <a:gd name="adj2" fmla="val 918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3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10" name="Ovale Legende 9"/>
          <p:cNvSpPr/>
          <p:nvPr/>
        </p:nvSpPr>
        <p:spPr>
          <a:xfrm>
            <a:off x="4283968" y="414908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2</a:t>
            </a:r>
          </a:p>
        </p:txBody>
      </p:sp>
      <p:sp>
        <p:nvSpPr>
          <p:cNvPr id="11" name="Ovale Legende 10"/>
          <p:cNvSpPr/>
          <p:nvPr/>
        </p:nvSpPr>
        <p:spPr>
          <a:xfrm>
            <a:off x="899592" y="5373216"/>
            <a:ext cx="504056" cy="360040"/>
          </a:xfrm>
          <a:prstGeom prst="wedgeEllipseCallout">
            <a:avLst>
              <a:gd name="adj1" fmla="val 142467"/>
              <a:gd name="adj2" fmla="val 16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2819"/>
              </p:ext>
            </p:extLst>
          </p:nvPr>
        </p:nvGraphicFramePr>
        <p:xfrm>
          <a:off x="539552" y="2492896"/>
          <a:ext cx="7920880" cy="3558784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When TV Station is not playing ENTER  starts playing the station.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When TV station is playing ENTER changes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window screen to full screen or full screen to window screen.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Ch. 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Plays TV 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Stops</a:t>
                      </a:r>
                      <a:r>
                        <a:rPr kumimoji="1" lang="de-CH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1" lang="de-CH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TV </a:t>
                      </a: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04297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First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LocalTV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kumimoji="0" lang="ko-KR" altLang="ko-KR" sz="120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254</Words>
  <Application>Microsoft Macintosh PowerPoint</Application>
  <PresentationFormat>Bildschirmpräsentation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흐름</vt:lpstr>
      <vt:lpstr>“Local TV” Description</vt:lpstr>
      <vt:lpstr>Revision History</vt:lpstr>
      <vt:lpstr>Contents</vt:lpstr>
      <vt:lpstr>UI Structure</vt:lpstr>
      <vt:lpstr>Usage Scenario</vt:lpstr>
      <vt:lpstr>Menu &amp; function description</vt:lpstr>
      <vt:lpstr>Key Policy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Koni</cp:lastModifiedBy>
  <cp:revision>68</cp:revision>
  <dcterms:created xsi:type="dcterms:W3CDTF">2012-04-25T04:15:24Z</dcterms:created>
  <dcterms:modified xsi:type="dcterms:W3CDTF">2014-01-19T06:04:14Z</dcterms:modified>
</cp:coreProperties>
</file>