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media/image13.jpg" ContentType="image/jpg"/>
  <Override PartName="/ppt/media/image17.jpg" ContentType="image/jpg"/>
  <Override PartName="/ppt/media/image22.jpg" ContentType="image/jpg"/>
  <Override PartName="/ppt/media/image23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4" r:id="rId13"/>
  </p:sldIdLst>
  <p:sldSz cx="11430000" cy="8509000"/>
  <p:notesSz cx="11430000" cy="8509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8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8509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10584" y="-21009"/>
            <a:ext cx="10943168" cy="8004763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2973" y="5515093"/>
            <a:ext cx="10580869" cy="2128877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3580" y="1"/>
            <a:ext cx="7264044" cy="399041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213460" y="264306"/>
            <a:ext cx="10600668" cy="7129306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564270" y="829234"/>
            <a:ext cx="9416905" cy="3432544"/>
          </a:xfrm>
        </p:spPr>
        <p:txBody>
          <a:bodyPr anchor="b">
            <a:normAutofit/>
          </a:bodyPr>
          <a:lstStyle>
            <a:lvl1pPr algn="r">
              <a:defRPr sz="89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693078" y="4276623"/>
            <a:ext cx="9390075" cy="682821"/>
          </a:xfrm>
        </p:spPr>
        <p:txBody>
          <a:bodyPr anchor="t">
            <a:noAutofit/>
          </a:bodyPr>
          <a:lstStyle>
            <a:lvl1pPr marL="0" indent="0" algn="r">
              <a:buNone/>
              <a:defRPr sz="2978">
                <a:solidFill>
                  <a:schemeClr val="bg1">
                    <a:lumMod val="50000"/>
                  </a:schemeClr>
                </a:solidFill>
              </a:defRPr>
            </a:lvl1pPr>
            <a:lvl2pPr marL="567248" indent="0" algn="ctr">
              <a:buNone/>
              <a:defRPr sz="2481"/>
            </a:lvl2pPr>
            <a:lvl3pPr marL="1134496" indent="0" algn="ctr">
              <a:buNone/>
              <a:defRPr sz="2233"/>
            </a:lvl3pPr>
            <a:lvl4pPr marL="1701744" indent="0" algn="ctr">
              <a:buNone/>
              <a:defRPr sz="1985"/>
            </a:lvl4pPr>
            <a:lvl5pPr marL="2268992" indent="0" algn="ctr">
              <a:buNone/>
              <a:defRPr sz="1985"/>
            </a:lvl5pPr>
            <a:lvl6pPr marL="2836240" indent="0" algn="ctr">
              <a:buNone/>
              <a:defRPr sz="1985"/>
            </a:lvl6pPr>
            <a:lvl7pPr marL="3403488" indent="0" algn="ctr">
              <a:buNone/>
              <a:defRPr sz="1985"/>
            </a:lvl7pPr>
            <a:lvl8pPr marL="3970736" indent="0" algn="ctr">
              <a:buNone/>
              <a:defRPr sz="1985"/>
            </a:lvl8pPr>
            <a:lvl9pPr marL="4537984" indent="0" algn="ctr">
              <a:buNone/>
              <a:defRPr sz="198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586339" y="5849152"/>
            <a:ext cx="5759675" cy="1169219"/>
          </a:xfrm>
        </p:spPr>
        <p:txBody>
          <a:bodyPr/>
          <a:lstStyle>
            <a:lvl1pPr algn="ctr">
              <a:defRPr sz="521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5167" y="6147418"/>
            <a:ext cx="3733836" cy="1139448"/>
          </a:xfrm>
        </p:spPr>
        <p:txBody>
          <a:bodyPr vert="horz" lIns="91440" tIns="45720" rIns="91440" bIns="45720" rtlCol="0" anchor="ctr"/>
          <a:lstStyle>
            <a:lvl1pPr algn="r">
              <a:defRPr lang="en-US" sz="5211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251897" y="4739565"/>
            <a:ext cx="850488" cy="618472"/>
          </a:xfrm>
        </p:spPr>
        <p:txBody>
          <a:bodyPr/>
          <a:lstStyle>
            <a:lvl1pPr>
              <a:defRPr sz="2978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902439" y="6274653"/>
            <a:ext cx="644233" cy="639460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6287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38" y="5094895"/>
            <a:ext cx="9745039" cy="730605"/>
          </a:xfrm>
        </p:spPr>
        <p:txBody>
          <a:bodyPr anchor="b"/>
          <a:lstStyle>
            <a:lvl1pPr>
              <a:defRPr sz="39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940" y="850901"/>
            <a:ext cx="9742981" cy="3964046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970"/>
            </a:lvl1pPr>
            <a:lvl2pPr marL="567248" indent="0">
              <a:buNone/>
              <a:defRPr sz="3474"/>
            </a:lvl2pPr>
            <a:lvl3pPr marL="1134496" indent="0">
              <a:buNone/>
              <a:defRPr sz="2978"/>
            </a:lvl3pPr>
            <a:lvl4pPr marL="1701744" indent="0">
              <a:buNone/>
              <a:defRPr sz="2481"/>
            </a:lvl4pPr>
            <a:lvl5pPr marL="2268992" indent="0">
              <a:buNone/>
              <a:defRPr sz="2481"/>
            </a:lvl5pPr>
            <a:lvl6pPr marL="2836240" indent="0">
              <a:buNone/>
              <a:defRPr sz="2481"/>
            </a:lvl6pPr>
            <a:lvl7pPr marL="3403488" indent="0">
              <a:buNone/>
              <a:defRPr sz="2481"/>
            </a:lvl7pPr>
            <a:lvl8pPr marL="3970736" indent="0">
              <a:buNone/>
              <a:defRPr sz="2481"/>
            </a:lvl8pPr>
            <a:lvl9pPr marL="4537984" indent="0">
              <a:buNone/>
              <a:defRPr sz="248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919" y="5835108"/>
            <a:ext cx="9745058" cy="846771"/>
          </a:xfrm>
        </p:spPr>
        <p:txBody>
          <a:bodyPr anchor="t"/>
          <a:lstStyle>
            <a:lvl1pPr marL="0" indent="0" algn="l">
              <a:buNone/>
              <a:defRPr sz="1985"/>
            </a:lvl1pPr>
            <a:lvl2pPr marL="567248" indent="0">
              <a:buNone/>
              <a:defRPr sz="1737"/>
            </a:lvl2pPr>
            <a:lvl3pPr marL="1134496" indent="0">
              <a:buNone/>
              <a:defRPr sz="1489"/>
            </a:lvl3pPr>
            <a:lvl4pPr marL="1701744" indent="0">
              <a:buNone/>
              <a:defRPr sz="1241"/>
            </a:lvl4pPr>
            <a:lvl5pPr marL="2268992" indent="0">
              <a:buNone/>
              <a:defRPr sz="1241"/>
            </a:lvl5pPr>
            <a:lvl6pPr marL="2836240" indent="0">
              <a:buNone/>
              <a:defRPr sz="1241"/>
            </a:lvl6pPr>
            <a:lvl7pPr marL="3403488" indent="0">
              <a:buNone/>
              <a:defRPr sz="1241"/>
            </a:lvl7pPr>
            <a:lvl8pPr marL="3970736" indent="0">
              <a:buNone/>
              <a:defRPr sz="1241"/>
            </a:lvl8pPr>
            <a:lvl9pPr marL="4537984" indent="0">
              <a:buNone/>
              <a:defRPr sz="124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0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40" y="850902"/>
            <a:ext cx="9747096" cy="3964046"/>
          </a:xfrm>
        </p:spPr>
        <p:txBody>
          <a:bodyPr anchor="ctr">
            <a:normAutofit/>
          </a:bodyPr>
          <a:lstStyle>
            <a:lvl1pPr algn="ctr">
              <a:defRPr sz="59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919" y="5094895"/>
            <a:ext cx="9745059" cy="15802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33"/>
            </a:lvl1pPr>
            <a:lvl2pPr marL="567248" indent="0">
              <a:buNone/>
              <a:defRPr sz="1737"/>
            </a:lvl2pPr>
            <a:lvl3pPr marL="1134496" indent="0">
              <a:buNone/>
              <a:defRPr sz="1489"/>
            </a:lvl3pPr>
            <a:lvl4pPr marL="1701744" indent="0">
              <a:buNone/>
              <a:defRPr sz="1241"/>
            </a:lvl4pPr>
            <a:lvl5pPr marL="2268992" indent="0">
              <a:buNone/>
              <a:defRPr sz="1241"/>
            </a:lvl5pPr>
            <a:lvl6pPr marL="2836240" indent="0">
              <a:buNone/>
              <a:defRPr sz="1241"/>
            </a:lvl6pPr>
            <a:lvl7pPr marL="3403488" indent="0">
              <a:buNone/>
              <a:defRPr sz="1241"/>
            </a:lvl7pPr>
            <a:lvl8pPr marL="3970736" indent="0">
              <a:buNone/>
              <a:defRPr sz="1241"/>
            </a:lvl8pPr>
            <a:lvl9pPr marL="4537984" indent="0">
              <a:buNone/>
              <a:defRPr sz="124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98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1625" y="850900"/>
            <a:ext cx="8929706" cy="3618873"/>
          </a:xfrm>
        </p:spPr>
        <p:txBody>
          <a:bodyPr anchor="ctr">
            <a:normAutofit/>
          </a:bodyPr>
          <a:lstStyle>
            <a:lvl1pPr algn="ctr">
              <a:defRPr sz="59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3373" y="4479114"/>
            <a:ext cx="8126209" cy="468712"/>
          </a:xfrm>
        </p:spPr>
        <p:txBody>
          <a:bodyPr anchor="t">
            <a:normAutofit/>
          </a:bodyPr>
          <a:lstStyle>
            <a:lvl1pPr marL="0" indent="0" algn="r">
              <a:buNone/>
              <a:defRPr sz="1737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67248" indent="0">
              <a:buNone/>
              <a:defRPr sz="1737"/>
            </a:lvl2pPr>
            <a:lvl3pPr marL="1134496" indent="0">
              <a:buNone/>
              <a:defRPr sz="1489"/>
            </a:lvl3pPr>
            <a:lvl4pPr marL="1701744" indent="0">
              <a:buNone/>
              <a:defRPr sz="1241"/>
            </a:lvl4pPr>
            <a:lvl5pPr marL="2268992" indent="0">
              <a:buNone/>
              <a:defRPr sz="1241"/>
            </a:lvl5pPr>
            <a:lvl6pPr marL="2836240" indent="0">
              <a:buNone/>
              <a:defRPr sz="1241"/>
            </a:lvl6pPr>
            <a:lvl7pPr marL="3403488" indent="0">
              <a:buNone/>
              <a:defRPr sz="1241"/>
            </a:lvl7pPr>
            <a:lvl8pPr marL="3970736" indent="0">
              <a:buNone/>
              <a:defRPr sz="1241"/>
            </a:lvl8pPr>
            <a:lvl9pPr marL="4537984" indent="0">
              <a:buNone/>
              <a:defRPr sz="124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939" y="5094896"/>
            <a:ext cx="9747078" cy="157357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233"/>
            </a:lvl1pPr>
            <a:lvl2pPr marL="567248" indent="0">
              <a:buNone/>
              <a:defRPr sz="1737"/>
            </a:lvl2pPr>
            <a:lvl3pPr marL="1134496" indent="0">
              <a:buNone/>
              <a:defRPr sz="1489"/>
            </a:lvl3pPr>
            <a:lvl4pPr marL="1701744" indent="0">
              <a:buNone/>
              <a:defRPr sz="1241"/>
            </a:lvl4pPr>
            <a:lvl5pPr marL="2268992" indent="0">
              <a:buNone/>
              <a:defRPr sz="1241"/>
            </a:lvl5pPr>
            <a:lvl6pPr marL="2836240" indent="0">
              <a:buNone/>
              <a:defRPr sz="1241"/>
            </a:lvl6pPr>
            <a:lvl7pPr marL="3403488" indent="0">
              <a:buNone/>
              <a:defRPr sz="1241"/>
            </a:lvl7pPr>
            <a:lvl8pPr marL="3970736" indent="0">
              <a:buNone/>
              <a:defRPr sz="1241"/>
            </a:lvl8pPr>
            <a:lvl9pPr marL="4537984" indent="0">
              <a:buNone/>
              <a:defRPr sz="124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350" y="1101592"/>
            <a:ext cx="571500" cy="725555"/>
          </a:xfrm>
          <a:prstGeom prst="rect">
            <a:avLst/>
          </a:prstGeom>
        </p:spPr>
        <p:txBody>
          <a:bodyPr vert="horz" lIns="113453" tIns="56727" rIns="113453" bIns="5672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9926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71434" y="3606191"/>
            <a:ext cx="571500" cy="725555"/>
          </a:xfrm>
          <a:prstGeom prst="rect">
            <a:avLst/>
          </a:prstGeom>
        </p:spPr>
        <p:txBody>
          <a:bodyPr vert="horz" lIns="113453" tIns="56727" rIns="113453" bIns="56727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9926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75623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39" y="2138858"/>
            <a:ext cx="9745038" cy="3116536"/>
          </a:xfrm>
        </p:spPr>
        <p:txBody>
          <a:bodyPr anchor="b">
            <a:normAutofit/>
          </a:bodyPr>
          <a:lstStyle>
            <a:lvl1pPr algn="l">
              <a:defRPr sz="59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939" y="5270007"/>
            <a:ext cx="9745038" cy="1415243"/>
          </a:xfrm>
        </p:spPr>
        <p:txBody>
          <a:bodyPr anchor="t">
            <a:normAutofit/>
          </a:bodyPr>
          <a:lstStyle>
            <a:lvl1pPr marL="0" indent="0" algn="l">
              <a:buNone/>
              <a:defRPr sz="2233"/>
            </a:lvl1pPr>
            <a:lvl2pPr marL="567248" indent="0">
              <a:buNone/>
              <a:defRPr sz="1737"/>
            </a:lvl2pPr>
            <a:lvl3pPr marL="1134496" indent="0">
              <a:buNone/>
              <a:defRPr sz="1489"/>
            </a:lvl3pPr>
            <a:lvl4pPr marL="1701744" indent="0">
              <a:buNone/>
              <a:defRPr sz="1241"/>
            </a:lvl4pPr>
            <a:lvl5pPr marL="2268992" indent="0">
              <a:buNone/>
              <a:defRPr sz="1241"/>
            </a:lvl5pPr>
            <a:lvl6pPr marL="2836240" indent="0">
              <a:buNone/>
              <a:defRPr sz="1241"/>
            </a:lvl6pPr>
            <a:lvl7pPr marL="3403488" indent="0">
              <a:buNone/>
              <a:defRPr sz="1241"/>
            </a:lvl7pPr>
            <a:lvl8pPr marL="3970736" indent="0">
              <a:buNone/>
              <a:defRPr sz="1241"/>
            </a:lvl8pPr>
            <a:lvl9pPr marL="4537984" indent="0">
              <a:buNone/>
              <a:defRPr sz="124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2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42939" y="850902"/>
            <a:ext cx="9745038" cy="142929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42940" y="2560138"/>
            <a:ext cx="3103245" cy="71499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978" b="0">
                <a:solidFill>
                  <a:schemeClr val="accent1"/>
                </a:solidFill>
              </a:defRPr>
            </a:lvl1pPr>
            <a:lvl2pPr marL="567248" indent="0">
              <a:buNone/>
              <a:defRPr sz="2481" b="1"/>
            </a:lvl2pPr>
            <a:lvl3pPr marL="1134496" indent="0">
              <a:buNone/>
              <a:defRPr sz="2233" b="1"/>
            </a:lvl3pPr>
            <a:lvl4pPr marL="1701744" indent="0">
              <a:buNone/>
              <a:defRPr sz="1985" b="1"/>
            </a:lvl4pPr>
            <a:lvl5pPr marL="2268992" indent="0">
              <a:buNone/>
              <a:defRPr sz="1985" b="1"/>
            </a:lvl5pPr>
            <a:lvl6pPr marL="2836240" indent="0">
              <a:buNone/>
              <a:defRPr sz="1985" b="1"/>
            </a:lvl6pPr>
            <a:lvl7pPr marL="3403488" indent="0">
              <a:buNone/>
              <a:defRPr sz="1985" b="1"/>
            </a:lvl7pPr>
            <a:lvl8pPr marL="3970736" indent="0">
              <a:buNone/>
              <a:defRPr sz="1985" b="1"/>
            </a:lvl8pPr>
            <a:lvl9pPr marL="4537984" indent="0">
              <a:buNone/>
              <a:defRPr sz="198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42940" y="3275131"/>
            <a:ext cx="3103245" cy="3393337"/>
          </a:xfrm>
        </p:spPr>
        <p:txBody>
          <a:bodyPr anchor="t">
            <a:normAutofit/>
          </a:bodyPr>
          <a:lstStyle>
            <a:lvl1pPr marL="0" indent="0" algn="ctr">
              <a:buNone/>
              <a:defRPr sz="1737"/>
            </a:lvl1pPr>
            <a:lvl2pPr marL="567248" indent="0">
              <a:buNone/>
              <a:defRPr sz="1489"/>
            </a:lvl2pPr>
            <a:lvl3pPr marL="1134496" indent="0">
              <a:buNone/>
              <a:defRPr sz="1241"/>
            </a:lvl3pPr>
            <a:lvl4pPr marL="1701744" indent="0">
              <a:buNone/>
              <a:defRPr sz="1117"/>
            </a:lvl4pPr>
            <a:lvl5pPr marL="2268992" indent="0">
              <a:buNone/>
              <a:defRPr sz="1117"/>
            </a:lvl5pPr>
            <a:lvl6pPr marL="2836240" indent="0">
              <a:buNone/>
              <a:defRPr sz="1117"/>
            </a:lvl6pPr>
            <a:lvl7pPr marL="3403488" indent="0">
              <a:buNone/>
              <a:defRPr sz="1117"/>
            </a:lvl7pPr>
            <a:lvl8pPr marL="3970736" indent="0">
              <a:buNone/>
              <a:defRPr sz="1117"/>
            </a:lvl8pPr>
            <a:lvl9pPr marL="4537984" indent="0">
              <a:buNone/>
              <a:defRPr sz="111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69959" y="2560138"/>
            <a:ext cx="3103245" cy="71499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978" b="0">
                <a:solidFill>
                  <a:schemeClr val="accent1"/>
                </a:solidFill>
              </a:defRPr>
            </a:lvl1pPr>
            <a:lvl2pPr marL="567248" indent="0">
              <a:buNone/>
              <a:defRPr sz="2481" b="1"/>
            </a:lvl2pPr>
            <a:lvl3pPr marL="1134496" indent="0">
              <a:buNone/>
              <a:defRPr sz="2233" b="1"/>
            </a:lvl3pPr>
            <a:lvl4pPr marL="1701744" indent="0">
              <a:buNone/>
              <a:defRPr sz="1985" b="1"/>
            </a:lvl4pPr>
            <a:lvl5pPr marL="2268992" indent="0">
              <a:buNone/>
              <a:defRPr sz="1985" b="1"/>
            </a:lvl5pPr>
            <a:lvl6pPr marL="2836240" indent="0">
              <a:buNone/>
              <a:defRPr sz="1985" b="1"/>
            </a:lvl6pPr>
            <a:lvl7pPr marL="3403488" indent="0">
              <a:buNone/>
              <a:defRPr sz="1985" b="1"/>
            </a:lvl7pPr>
            <a:lvl8pPr marL="3970736" indent="0">
              <a:buNone/>
              <a:defRPr sz="1985" b="1"/>
            </a:lvl8pPr>
            <a:lvl9pPr marL="4537984" indent="0">
              <a:buNone/>
              <a:defRPr sz="198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69958" y="3275131"/>
            <a:ext cx="3103245" cy="3393337"/>
          </a:xfrm>
        </p:spPr>
        <p:txBody>
          <a:bodyPr anchor="t">
            <a:normAutofit/>
          </a:bodyPr>
          <a:lstStyle>
            <a:lvl1pPr marL="0" indent="0" algn="ctr">
              <a:buNone/>
              <a:defRPr sz="1737"/>
            </a:lvl1pPr>
            <a:lvl2pPr marL="567248" indent="0">
              <a:buNone/>
              <a:defRPr sz="1489"/>
            </a:lvl2pPr>
            <a:lvl3pPr marL="1134496" indent="0">
              <a:buNone/>
              <a:defRPr sz="1241"/>
            </a:lvl3pPr>
            <a:lvl4pPr marL="1701744" indent="0">
              <a:buNone/>
              <a:defRPr sz="1117"/>
            </a:lvl4pPr>
            <a:lvl5pPr marL="2268992" indent="0">
              <a:buNone/>
              <a:defRPr sz="1117"/>
            </a:lvl5pPr>
            <a:lvl6pPr marL="2836240" indent="0">
              <a:buNone/>
              <a:defRPr sz="1117"/>
            </a:lvl6pPr>
            <a:lvl7pPr marL="3403488" indent="0">
              <a:buNone/>
              <a:defRPr sz="1117"/>
            </a:lvl7pPr>
            <a:lvl8pPr marL="3970736" indent="0">
              <a:buNone/>
              <a:defRPr sz="1117"/>
            </a:lvl8pPr>
            <a:lvl9pPr marL="4537984" indent="0">
              <a:buNone/>
              <a:defRPr sz="111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84731" y="2560138"/>
            <a:ext cx="3103245" cy="71499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978" b="0">
                <a:solidFill>
                  <a:schemeClr val="accent1"/>
                </a:solidFill>
              </a:defRPr>
            </a:lvl1pPr>
            <a:lvl2pPr marL="567248" indent="0">
              <a:buNone/>
              <a:defRPr sz="2481" b="1"/>
            </a:lvl2pPr>
            <a:lvl3pPr marL="1134496" indent="0">
              <a:buNone/>
              <a:defRPr sz="2233" b="1"/>
            </a:lvl3pPr>
            <a:lvl4pPr marL="1701744" indent="0">
              <a:buNone/>
              <a:defRPr sz="1985" b="1"/>
            </a:lvl4pPr>
            <a:lvl5pPr marL="2268992" indent="0">
              <a:buNone/>
              <a:defRPr sz="1985" b="1"/>
            </a:lvl5pPr>
            <a:lvl6pPr marL="2836240" indent="0">
              <a:buNone/>
              <a:defRPr sz="1985" b="1"/>
            </a:lvl6pPr>
            <a:lvl7pPr marL="3403488" indent="0">
              <a:buNone/>
              <a:defRPr sz="1985" b="1"/>
            </a:lvl7pPr>
            <a:lvl8pPr marL="3970736" indent="0">
              <a:buNone/>
              <a:defRPr sz="1985" b="1"/>
            </a:lvl8pPr>
            <a:lvl9pPr marL="4537984" indent="0">
              <a:buNone/>
              <a:defRPr sz="198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84731" y="3275131"/>
            <a:ext cx="3103245" cy="3393337"/>
          </a:xfrm>
        </p:spPr>
        <p:txBody>
          <a:bodyPr anchor="t">
            <a:normAutofit/>
          </a:bodyPr>
          <a:lstStyle>
            <a:lvl1pPr marL="0" indent="0" algn="ctr">
              <a:buNone/>
              <a:defRPr sz="1737"/>
            </a:lvl1pPr>
            <a:lvl2pPr marL="567248" indent="0">
              <a:buNone/>
              <a:defRPr sz="1489"/>
            </a:lvl2pPr>
            <a:lvl3pPr marL="1134496" indent="0">
              <a:buNone/>
              <a:defRPr sz="1241"/>
            </a:lvl3pPr>
            <a:lvl4pPr marL="1701744" indent="0">
              <a:buNone/>
              <a:defRPr sz="1117"/>
            </a:lvl4pPr>
            <a:lvl5pPr marL="2268992" indent="0">
              <a:buNone/>
              <a:defRPr sz="1117"/>
            </a:lvl5pPr>
            <a:lvl6pPr marL="2836240" indent="0">
              <a:buNone/>
              <a:defRPr sz="1117"/>
            </a:lvl6pPr>
            <a:lvl7pPr marL="3403488" indent="0">
              <a:buNone/>
              <a:defRPr sz="1117"/>
            </a:lvl7pPr>
            <a:lvl8pPr marL="3970736" indent="0">
              <a:buNone/>
              <a:defRPr sz="1117"/>
            </a:lvl8pPr>
            <a:lvl9pPr marL="4537984" indent="0">
              <a:buNone/>
              <a:defRPr sz="111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9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42939" y="850902"/>
            <a:ext cx="9747078" cy="142929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48600" y="4730975"/>
            <a:ext cx="3103245" cy="71499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730" b="0">
                <a:solidFill>
                  <a:schemeClr val="accent1"/>
                </a:solidFill>
              </a:defRPr>
            </a:lvl1pPr>
            <a:lvl2pPr marL="567248" indent="0">
              <a:buNone/>
              <a:defRPr sz="2481" b="1"/>
            </a:lvl2pPr>
            <a:lvl3pPr marL="1134496" indent="0">
              <a:buNone/>
              <a:defRPr sz="2233" b="1"/>
            </a:lvl3pPr>
            <a:lvl4pPr marL="1701744" indent="0">
              <a:buNone/>
              <a:defRPr sz="1985" b="1"/>
            </a:lvl4pPr>
            <a:lvl5pPr marL="2268992" indent="0">
              <a:buNone/>
              <a:defRPr sz="1985" b="1"/>
            </a:lvl5pPr>
            <a:lvl6pPr marL="2836240" indent="0">
              <a:buNone/>
              <a:defRPr sz="1985" b="1"/>
            </a:lvl6pPr>
            <a:lvl7pPr marL="3403488" indent="0">
              <a:buNone/>
              <a:defRPr sz="1985" b="1"/>
            </a:lvl7pPr>
            <a:lvl8pPr marL="3970736" indent="0">
              <a:buNone/>
              <a:defRPr sz="1985" b="1"/>
            </a:lvl8pPr>
            <a:lvl9pPr marL="4537984" indent="0">
              <a:buNone/>
              <a:defRPr sz="198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42919" y="2560140"/>
            <a:ext cx="3103245" cy="190667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985"/>
            </a:lvl1pPr>
            <a:lvl2pPr marL="567248" indent="0">
              <a:buNone/>
              <a:defRPr sz="1985"/>
            </a:lvl2pPr>
            <a:lvl3pPr marL="1134496" indent="0">
              <a:buNone/>
              <a:defRPr sz="1985"/>
            </a:lvl3pPr>
            <a:lvl4pPr marL="1701744" indent="0">
              <a:buNone/>
              <a:defRPr sz="1985"/>
            </a:lvl4pPr>
            <a:lvl5pPr marL="2268992" indent="0">
              <a:buNone/>
              <a:defRPr sz="1985"/>
            </a:lvl5pPr>
            <a:lvl6pPr marL="2836240" indent="0">
              <a:buNone/>
              <a:defRPr sz="1985"/>
            </a:lvl6pPr>
            <a:lvl7pPr marL="3403488" indent="0">
              <a:buNone/>
              <a:defRPr sz="1985"/>
            </a:lvl7pPr>
            <a:lvl8pPr marL="3970736" indent="0">
              <a:buNone/>
              <a:defRPr sz="1985"/>
            </a:lvl8pPr>
            <a:lvl9pPr marL="4537984" indent="0">
              <a:buNone/>
              <a:defRPr sz="19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48600" y="5445969"/>
            <a:ext cx="3103245" cy="1222501"/>
          </a:xfrm>
        </p:spPr>
        <p:txBody>
          <a:bodyPr anchor="t">
            <a:normAutofit/>
          </a:bodyPr>
          <a:lstStyle>
            <a:lvl1pPr marL="0" indent="0" algn="ctr">
              <a:buNone/>
              <a:defRPr sz="1737"/>
            </a:lvl1pPr>
            <a:lvl2pPr marL="567248" indent="0">
              <a:buNone/>
              <a:defRPr sz="1489"/>
            </a:lvl2pPr>
            <a:lvl3pPr marL="1134496" indent="0">
              <a:buNone/>
              <a:defRPr sz="1241"/>
            </a:lvl3pPr>
            <a:lvl4pPr marL="1701744" indent="0">
              <a:buNone/>
              <a:defRPr sz="1117"/>
            </a:lvl4pPr>
            <a:lvl5pPr marL="2268992" indent="0">
              <a:buNone/>
              <a:defRPr sz="1117"/>
            </a:lvl5pPr>
            <a:lvl6pPr marL="2836240" indent="0">
              <a:buNone/>
              <a:defRPr sz="1117"/>
            </a:lvl6pPr>
            <a:lvl7pPr marL="3403488" indent="0">
              <a:buNone/>
              <a:defRPr sz="1117"/>
            </a:lvl7pPr>
            <a:lvl8pPr marL="3970736" indent="0">
              <a:buNone/>
              <a:defRPr sz="1117"/>
            </a:lvl8pPr>
            <a:lvl9pPr marL="4537984" indent="0">
              <a:buNone/>
              <a:defRPr sz="111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72573" y="4730975"/>
            <a:ext cx="3103245" cy="71499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730" b="0">
                <a:solidFill>
                  <a:schemeClr val="accent1"/>
                </a:solidFill>
              </a:defRPr>
            </a:lvl1pPr>
            <a:lvl2pPr marL="567248" indent="0">
              <a:buNone/>
              <a:defRPr sz="2481" b="1"/>
            </a:lvl2pPr>
            <a:lvl3pPr marL="1134496" indent="0">
              <a:buNone/>
              <a:defRPr sz="2233" b="1"/>
            </a:lvl3pPr>
            <a:lvl4pPr marL="1701744" indent="0">
              <a:buNone/>
              <a:defRPr sz="1985" b="1"/>
            </a:lvl4pPr>
            <a:lvl5pPr marL="2268992" indent="0">
              <a:buNone/>
              <a:defRPr sz="1985" b="1"/>
            </a:lvl5pPr>
            <a:lvl6pPr marL="2836240" indent="0">
              <a:buNone/>
              <a:defRPr sz="1985" b="1"/>
            </a:lvl6pPr>
            <a:lvl7pPr marL="3403488" indent="0">
              <a:buNone/>
              <a:defRPr sz="1985" b="1"/>
            </a:lvl7pPr>
            <a:lvl8pPr marL="3970736" indent="0">
              <a:buNone/>
              <a:defRPr sz="1985" b="1"/>
            </a:lvl8pPr>
            <a:lvl9pPr marL="4537984" indent="0">
              <a:buNone/>
              <a:defRPr sz="198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71249" y="2560140"/>
            <a:ext cx="3103245" cy="1904831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985"/>
            </a:lvl1pPr>
            <a:lvl2pPr marL="567248" indent="0">
              <a:buNone/>
              <a:defRPr sz="1985"/>
            </a:lvl2pPr>
            <a:lvl3pPr marL="1134496" indent="0">
              <a:buNone/>
              <a:defRPr sz="1985"/>
            </a:lvl3pPr>
            <a:lvl4pPr marL="1701744" indent="0">
              <a:buNone/>
              <a:defRPr sz="1985"/>
            </a:lvl4pPr>
            <a:lvl5pPr marL="2268992" indent="0">
              <a:buNone/>
              <a:defRPr sz="1985"/>
            </a:lvl5pPr>
            <a:lvl6pPr marL="2836240" indent="0">
              <a:buNone/>
              <a:defRPr sz="1985"/>
            </a:lvl6pPr>
            <a:lvl7pPr marL="3403488" indent="0">
              <a:buNone/>
              <a:defRPr sz="1985"/>
            </a:lvl7pPr>
            <a:lvl8pPr marL="3970736" indent="0">
              <a:buNone/>
              <a:defRPr sz="1985"/>
            </a:lvl8pPr>
            <a:lvl9pPr marL="4537984" indent="0">
              <a:buNone/>
              <a:defRPr sz="19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71248" y="5445966"/>
            <a:ext cx="3104569" cy="1222502"/>
          </a:xfrm>
        </p:spPr>
        <p:txBody>
          <a:bodyPr anchor="t">
            <a:normAutofit/>
          </a:bodyPr>
          <a:lstStyle>
            <a:lvl1pPr marL="0" indent="0" algn="ctr">
              <a:buNone/>
              <a:defRPr sz="1737"/>
            </a:lvl1pPr>
            <a:lvl2pPr marL="567248" indent="0">
              <a:buNone/>
              <a:defRPr sz="1489"/>
            </a:lvl2pPr>
            <a:lvl3pPr marL="1134496" indent="0">
              <a:buNone/>
              <a:defRPr sz="1241"/>
            </a:lvl3pPr>
            <a:lvl4pPr marL="1701744" indent="0">
              <a:buNone/>
              <a:defRPr sz="1117"/>
            </a:lvl4pPr>
            <a:lvl5pPr marL="2268992" indent="0">
              <a:buNone/>
              <a:defRPr sz="1117"/>
            </a:lvl5pPr>
            <a:lvl6pPr marL="2836240" indent="0">
              <a:buNone/>
              <a:defRPr sz="1117"/>
            </a:lvl6pPr>
            <a:lvl7pPr marL="3403488" indent="0">
              <a:buNone/>
              <a:defRPr sz="1117"/>
            </a:lvl7pPr>
            <a:lvl8pPr marL="3970736" indent="0">
              <a:buNone/>
              <a:defRPr sz="1117"/>
            </a:lvl8pPr>
            <a:lvl9pPr marL="4537984" indent="0">
              <a:buNone/>
              <a:defRPr sz="111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83385" y="4730975"/>
            <a:ext cx="3103245" cy="71499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730" b="0">
                <a:solidFill>
                  <a:schemeClr val="accent1"/>
                </a:solidFill>
              </a:defRPr>
            </a:lvl1pPr>
            <a:lvl2pPr marL="567248" indent="0">
              <a:buNone/>
              <a:defRPr sz="2481" b="1"/>
            </a:lvl2pPr>
            <a:lvl3pPr marL="1134496" indent="0">
              <a:buNone/>
              <a:defRPr sz="2233" b="1"/>
            </a:lvl3pPr>
            <a:lvl4pPr marL="1701744" indent="0">
              <a:buNone/>
              <a:defRPr sz="1985" b="1"/>
            </a:lvl4pPr>
            <a:lvl5pPr marL="2268992" indent="0">
              <a:buNone/>
              <a:defRPr sz="1985" b="1"/>
            </a:lvl5pPr>
            <a:lvl6pPr marL="2836240" indent="0">
              <a:buNone/>
              <a:defRPr sz="1985" b="1"/>
            </a:lvl6pPr>
            <a:lvl7pPr marL="3403488" indent="0">
              <a:buNone/>
              <a:defRPr sz="1985" b="1"/>
            </a:lvl7pPr>
            <a:lvl8pPr marL="3970736" indent="0">
              <a:buNone/>
              <a:defRPr sz="1985" b="1"/>
            </a:lvl8pPr>
            <a:lvl9pPr marL="4537984" indent="0">
              <a:buNone/>
              <a:defRPr sz="198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83268" y="2560137"/>
            <a:ext cx="3103245" cy="1907262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985"/>
            </a:lvl1pPr>
            <a:lvl2pPr marL="567248" indent="0">
              <a:buNone/>
              <a:defRPr sz="1985"/>
            </a:lvl2pPr>
            <a:lvl3pPr marL="1134496" indent="0">
              <a:buNone/>
              <a:defRPr sz="1985"/>
            </a:lvl3pPr>
            <a:lvl4pPr marL="1701744" indent="0">
              <a:buNone/>
              <a:defRPr sz="1985"/>
            </a:lvl4pPr>
            <a:lvl5pPr marL="2268992" indent="0">
              <a:buNone/>
              <a:defRPr sz="1985"/>
            </a:lvl5pPr>
            <a:lvl6pPr marL="2836240" indent="0">
              <a:buNone/>
              <a:defRPr sz="1985"/>
            </a:lvl6pPr>
            <a:lvl7pPr marL="3403488" indent="0">
              <a:buNone/>
              <a:defRPr sz="1985"/>
            </a:lvl7pPr>
            <a:lvl8pPr marL="3970736" indent="0">
              <a:buNone/>
              <a:defRPr sz="1985"/>
            </a:lvl8pPr>
            <a:lvl9pPr marL="4537984" indent="0">
              <a:buNone/>
              <a:defRPr sz="19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83268" y="5445964"/>
            <a:ext cx="3103245" cy="1222504"/>
          </a:xfrm>
        </p:spPr>
        <p:txBody>
          <a:bodyPr anchor="t">
            <a:normAutofit/>
          </a:bodyPr>
          <a:lstStyle>
            <a:lvl1pPr marL="0" indent="0" algn="ctr">
              <a:buNone/>
              <a:defRPr sz="1737"/>
            </a:lvl1pPr>
            <a:lvl2pPr marL="567248" indent="0">
              <a:buNone/>
              <a:defRPr sz="1489"/>
            </a:lvl2pPr>
            <a:lvl3pPr marL="1134496" indent="0">
              <a:buNone/>
              <a:defRPr sz="1241"/>
            </a:lvl3pPr>
            <a:lvl4pPr marL="1701744" indent="0">
              <a:buNone/>
              <a:defRPr sz="1117"/>
            </a:lvl4pPr>
            <a:lvl5pPr marL="2268992" indent="0">
              <a:buNone/>
              <a:defRPr sz="1117"/>
            </a:lvl5pPr>
            <a:lvl6pPr marL="2836240" indent="0">
              <a:buNone/>
              <a:defRPr sz="1117"/>
            </a:lvl6pPr>
            <a:lvl7pPr marL="3403488" indent="0">
              <a:buNone/>
              <a:defRPr sz="1117"/>
            </a:lvl7pPr>
            <a:lvl8pPr marL="3970736" indent="0">
              <a:buNone/>
              <a:defRPr sz="1117"/>
            </a:lvl8pPr>
            <a:lvl9pPr marL="4537984" indent="0">
              <a:buNone/>
              <a:defRPr sz="111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18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42939" y="2560140"/>
            <a:ext cx="9745038" cy="4108328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59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64871" y="850902"/>
            <a:ext cx="2123106" cy="581756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42939" y="850902"/>
            <a:ext cx="7410404" cy="5817567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16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6E67F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2523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37356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42939" y="2560140"/>
            <a:ext cx="9745038" cy="410832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54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39" y="850902"/>
            <a:ext cx="9745038" cy="3962289"/>
          </a:xfrm>
        </p:spPr>
        <p:txBody>
          <a:bodyPr anchor="b">
            <a:normAutofit/>
          </a:bodyPr>
          <a:lstStyle>
            <a:lvl1pPr algn="l">
              <a:defRPr sz="6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9" y="4643183"/>
            <a:ext cx="9745038" cy="2034336"/>
          </a:xfrm>
        </p:spPr>
        <p:txBody>
          <a:bodyPr anchor="t">
            <a:normAutofit/>
          </a:bodyPr>
          <a:lstStyle>
            <a:lvl1pPr marL="0" indent="0" algn="l">
              <a:buNone/>
              <a:defRPr sz="2481">
                <a:solidFill>
                  <a:schemeClr val="bg1">
                    <a:lumMod val="50000"/>
                  </a:schemeClr>
                </a:solidFill>
              </a:defRPr>
            </a:lvl1pPr>
            <a:lvl2pPr marL="567248" indent="0">
              <a:buNone/>
              <a:defRPr sz="2481">
                <a:solidFill>
                  <a:schemeClr val="tx1">
                    <a:tint val="75000"/>
                  </a:schemeClr>
                </a:solidFill>
              </a:defRPr>
            </a:lvl2pPr>
            <a:lvl3pPr marL="1134496" indent="0">
              <a:buNone/>
              <a:defRPr sz="2233">
                <a:solidFill>
                  <a:schemeClr val="tx1">
                    <a:tint val="75000"/>
                  </a:schemeClr>
                </a:solidFill>
              </a:defRPr>
            </a:lvl3pPr>
            <a:lvl4pPr marL="1701744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4pPr>
            <a:lvl5pPr marL="2268992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5pPr>
            <a:lvl6pPr marL="283624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6pPr>
            <a:lvl7pPr marL="3403488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7pPr>
            <a:lvl8pPr marL="3970736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8pPr>
            <a:lvl9pPr marL="4537984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94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42939" y="850900"/>
            <a:ext cx="9747078" cy="14369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42938" y="2560140"/>
            <a:ext cx="4770670" cy="4108327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619348" y="2560140"/>
            <a:ext cx="4768630" cy="4108327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1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42939" y="850900"/>
            <a:ext cx="9745038" cy="14369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4462" y="2560140"/>
            <a:ext cx="4489146" cy="84369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226" b="0">
                <a:solidFill>
                  <a:schemeClr val="accent1"/>
                </a:solidFill>
              </a:defRPr>
            </a:lvl1pPr>
            <a:lvl2pPr marL="567248" indent="0">
              <a:buNone/>
              <a:defRPr sz="2481" b="1"/>
            </a:lvl2pPr>
            <a:lvl3pPr marL="1134496" indent="0">
              <a:buNone/>
              <a:defRPr sz="2233" b="1"/>
            </a:lvl3pPr>
            <a:lvl4pPr marL="1701744" indent="0">
              <a:buNone/>
              <a:defRPr sz="1985" b="1"/>
            </a:lvl4pPr>
            <a:lvl5pPr marL="2268992" indent="0">
              <a:buNone/>
              <a:defRPr sz="1985" b="1"/>
            </a:lvl5pPr>
            <a:lvl6pPr marL="2836240" indent="0">
              <a:buNone/>
              <a:defRPr sz="1985" b="1"/>
            </a:lvl6pPr>
            <a:lvl7pPr marL="3403488" indent="0">
              <a:buNone/>
              <a:defRPr sz="1985" b="1"/>
            </a:lvl7pPr>
            <a:lvl8pPr marL="3970736" indent="0">
              <a:buNone/>
              <a:defRPr sz="1985" b="1"/>
            </a:lvl8pPr>
            <a:lvl9pPr marL="4537984" indent="0">
              <a:buNone/>
              <a:defRPr sz="198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42940" y="3550669"/>
            <a:ext cx="4770668" cy="3117798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4176" y="2560140"/>
            <a:ext cx="4495839" cy="843696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3226" b="0">
                <a:solidFill>
                  <a:schemeClr val="accent1"/>
                </a:solidFill>
              </a:defRPr>
            </a:lvl1pPr>
            <a:lvl2pPr marL="567248" indent="0">
              <a:buNone/>
              <a:defRPr sz="2481" b="1"/>
            </a:lvl2pPr>
            <a:lvl3pPr marL="1134496" indent="0">
              <a:buNone/>
              <a:defRPr sz="2233" b="1"/>
            </a:lvl3pPr>
            <a:lvl4pPr marL="1701744" indent="0">
              <a:buNone/>
              <a:defRPr sz="1985" b="1"/>
            </a:lvl4pPr>
            <a:lvl5pPr marL="2268992" indent="0">
              <a:buNone/>
              <a:defRPr sz="1985" b="1"/>
            </a:lvl5pPr>
            <a:lvl6pPr marL="2836240" indent="0">
              <a:buNone/>
              <a:defRPr sz="1985" b="1"/>
            </a:lvl6pPr>
            <a:lvl7pPr marL="3403488" indent="0">
              <a:buNone/>
              <a:defRPr sz="1985" b="1"/>
            </a:lvl7pPr>
            <a:lvl8pPr marL="3970736" indent="0">
              <a:buNone/>
              <a:defRPr sz="1985" b="1"/>
            </a:lvl8pPr>
            <a:lvl9pPr marL="4537984" indent="0">
              <a:buNone/>
              <a:defRPr sz="198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619347" y="3550669"/>
            <a:ext cx="4770669" cy="3117798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0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5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1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91" y="850900"/>
            <a:ext cx="3868931" cy="2510331"/>
          </a:xfrm>
        </p:spPr>
        <p:txBody>
          <a:bodyPr anchor="b">
            <a:normAutofit/>
          </a:bodyPr>
          <a:lstStyle>
            <a:lvl1pPr algn="ctr">
              <a:defRPr sz="44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4730751" y="850902"/>
            <a:ext cx="5657226" cy="581756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290" y="3361233"/>
            <a:ext cx="3868933" cy="3307235"/>
          </a:xfrm>
        </p:spPr>
        <p:txBody>
          <a:bodyPr anchor="t">
            <a:normAutofit/>
          </a:bodyPr>
          <a:lstStyle>
            <a:lvl1pPr marL="0" indent="0" algn="ctr">
              <a:buNone/>
              <a:defRPr sz="2233"/>
            </a:lvl1pPr>
            <a:lvl2pPr marL="567248" indent="0">
              <a:buNone/>
              <a:defRPr sz="1737"/>
            </a:lvl2pPr>
            <a:lvl3pPr marL="1134496" indent="0">
              <a:buNone/>
              <a:defRPr sz="1489"/>
            </a:lvl3pPr>
            <a:lvl4pPr marL="1701744" indent="0">
              <a:buNone/>
              <a:defRPr sz="1241"/>
            </a:lvl4pPr>
            <a:lvl5pPr marL="2268992" indent="0">
              <a:buNone/>
              <a:defRPr sz="1241"/>
            </a:lvl5pPr>
            <a:lvl6pPr marL="2836240" indent="0">
              <a:buNone/>
              <a:defRPr sz="1241"/>
            </a:lvl6pPr>
            <a:lvl7pPr marL="3403488" indent="0">
              <a:buNone/>
              <a:defRPr sz="1241"/>
            </a:lvl7pPr>
            <a:lvl8pPr marL="3970736" indent="0">
              <a:buNone/>
              <a:defRPr sz="1241"/>
            </a:lvl8pPr>
            <a:lvl9pPr marL="4537984" indent="0">
              <a:buNone/>
              <a:defRPr sz="124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0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939" y="850900"/>
            <a:ext cx="5510215" cy="2510331"/>
          </a:xfrm>
        </p:spPr>
        <p:txBody>
          <a:bodyPr anchor="b">
            <a:normAutofit/>
          </a:bodyPr>
          <a:lstStyle>
            <a:lvl1pPr algn="ctr">
              <a:defRPr sz="44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34676" y="2"/>
            <a:ext cx="3953301" cy="6292458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970"/>
            </a:lvl1pPr>
            <a:lvl2pPr marL="567248" indent="0">
              <a:buNone/>
              <a:defRPr sz="3474"/>
            </a:lvl2pPr>
            <a:lvl3pPr marL="1134496" indent="0">
              <a:buNone/>
              <a:defRPr sz="2978"/>
            </a:lvl3pPr>
            <a:lvl4pPr marL="1701744" indent="0">
              <a:buNone/>
              <a:defRPr sz="2481"/>
            </a:lvl4pPr>
            <a:lvl5pPr marL="2268992" indent="0">
              <a:buNone/>
              <a:defRPr sz="2481"/>
            </a:lvl5pPr>
            <a:lvl6pPr marL="2836240" indent="0">
              <a:buNone/>
              <a:defRPr sz="2481"/>
            </a:lvl6pPr>
            <a:lvl7pPr marL="3403488" indent="0">
              <a:buNone/>
              <a:defRPr sz="2481"/>
            </a:lvl7pPr>
            <a:lvl8pPr marL="3970736" indent="0">
              <a:buNone/>
              <a:defRPr sz="2481"/>
            </a:lvl8pPr>
            <a:lvl9pPr marL="4537984" indent="0">
              <a:buNone/>
              <a:defRPr sz="248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2939" y="3361233"/>
            <a:ext cx="5510214" cy="2931226"/>
          </a:xfrm>
        </p:spPr>
        <p:txBody>
          <a:bodyPr anchor="t">
            <a:normAutofit/>
          </a:bodyPr>
          <a:lstStyle>
            <a:lvl1pPr marL="0" indent="0" algn="ctr">
              <a:buNone/>
              <a:defRPr sz="2233"/>
            </a:lvl1pPr>
            <a:lvl2pPr marL="567248" indent="0">
              <a:buNone/>
              <a:defRPr sz="1737"/>
            </a:lvl2pPr>
            <a:lvl3pPr marL="1134496" indent="0">
              <a:buNone/>
              <a:defRPr sz="1489"/>
            </a:lvl3pPr>
            <a:lvl4pPr marL="1701744" indent="0">
              <a:buNone/>
              <a:defRPr sz="1241"/>
            </a:lvl4pPr>
            <a:lvl5pPr marL="2268992" indent="0">
              <a:buNone/>
              <a:defRPr sz="1241"/>
            </a:lvl5pPr>
            <a:lvl6pPr marL="2836240" indent="0">
              <a:buNone/>
              <a:defRPr sz="1241"/>
            </a:lvl6pPr>
            <a:lvl7pPr marL="3403488" indent="0">
              <a:buNone/>
              <a:defRPr sz="1241"/>
            </a:lvl7pPr>
            <a:lvl8pPr marL="3970736" indent="0">
              <a:buNone/>
              <a:defRPr sz="1241"/>
            </a:lvl8pPr>
            <a:lvl9pPr marL="4537984" indent="0">
              <a:buNone/>
              <a:defRPr sz="124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58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430000" cy="8509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3809" y="2"/>
            <a:ext cx="11255016" cy="8243582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39" y="850902"/>
            <a:ext cx="9747078" cy="14292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9" y="2560140"/>
            <a:ext cx="9747078" cy="4108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41952" y="7143359"/>
            <a:ext cx="3548063" cy="6184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74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2940" y="7143359"/>
            <a:ext cx="5155986" cy="6184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74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94176" y="7143359"/>
            <a:ext cx="850488" cy="6184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74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9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l" defTabSz="1134496" rtl="0" eaLnBrk="1" latinLnBrk="0" hangingPunct="1">
        <a:lnSpc>
          <a:spcPct val="90000"/>
        </a:lnSpc>
        <a:spcBef>
          <a:spcPct val="0"/>
        </a:spcBef>
        <a:buNone/>
        <a:defRPr sz="5459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83624" indent="-283624" algn="l" defTabSz="1134496" rtl="0" eaLnBrk="1" latinLnBrk="0" hangingPunct="1">
        <a:lnSpc>
          <a:spcPct val="120000"/>
        </a:lnSpc>
        <a:spcBef>
          <a:spcPts val="1241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481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850872" indent="-283624" algn="l" defTabSz="1134496" rtl="0" eaLnBrk="1" latinLnBrk="0" hangingPunct="1">
        <a:lnSpc>
          <a:spcPct val="120000"/>
        </a:lnSpc>
        <a:spcBef>
          <a:spcPts val="62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233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418120" indent="-283624" algn="l" defTabSz="1134496" rtl="0" eaLnBrk="1" latinLnBrk="0" hangingPunct="1">
        <a:lnSpc>
          <a:spcPct val="120000"/>
        </a:lnSpc>
        <a:spcBef>
          <a:spcPts val="62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985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985368" indent="-283624" algn="l" defTabSz="1134496" rtl="0" eaLnBrk="1" latinLnBrk="0" hangingPunct="1">
        <a:lnSpc>
          <a:spcPct val="120000"/>
        </a:lnSpc>
        <a:spcBef>
          <a:spcPts val="62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73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552616" indent="-283624" algn="l" defTabSz="1134496" rtl="0" eaLnBrk="1" latinLnBrk="0" hangingPunct="1">
        <a:lnSpc>
          <a:spcPct val="120000"/>
        </a:lnSpc>
        <a:spcBef>
          <a:spcPts val="62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73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119864" indent="-283624" algn="l" defTabSz="1134496" rtl="0" eaLnBrk="1" latinLnBrk="0" hangingPunct="1">
        <a:lnSpc>
          <a:spcPct val="120000"/>
        </a:lnSpc>
        <a:spcBef>
          <a:spcPts val="62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73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687112" indent="-283624" algn="l" defTabSz="1134496" rtl="0" eaLnBrk="1" latinLnBrk="0" hangingPunct="1">
        <a:lnSpc>
          <a:spcPct val="120000"/>
        </a:lnSpc>
        <a:spcBef>
          <a:spcPts val="62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73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254360" indent="-283624" algn="l" defTabSz="1134496" rtl="0" eaLnBrk="1" latinLnBrk="0" hangingPunct="1">
        <a:lnSpc>
          <a:spcPct val="120000"/>
        </a:lnSpc>
        <a:spcBef>
          <a:spcPts val="62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73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821608" indent="-283624" algn="l" defTabSz="1134496" rtl="0" eaLnBrk="1" latinLnBrk="0" hangingPunct="1">
        <a:lnSpc>
          <a:spcPct val="120000"/>
        </a:lnSpc>
        <a:spcBef>
          <a:spcPts val="62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737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34496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1pPr>
      <a:lvl2pPr marL="567248" algn="l" defTabSz="1134496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2pPr>
      <a:lvl3pPr marL="1134496" algn="l" defTabSz="1134496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3pPr>
      <a:lvl4pPr marL="1701744" algn="l" defTabSz="1134496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4pPr>
      <a:lvl5pPr marL="2268992" algn="l" defTabSz="1134496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5pPr>
      <a:lvl6pPr marL="2836240" algn="l" defTabSz="1134496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6pPr>
      <a:lvl7pPr marL="3403488" algn="l" defTabSz="1134496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7pPr>
      <a:lvl8pPr marL="3970736" algn="l" defTabSz="1134496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8pPr>
      <a:lvl9pPr marL="4537984" algn="l" defTabSz="1134496" rtl="0" eaLnBrk="1" latinLnBrk="0" hangingPunct="1">
        <a:defRPr sz="22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7E25BD-2661-4E85-B56D-A783AE89A3EE}"/>
              </a:ext>
            </a:extLst>
          </p:cNvPr>
          <p:cNvSpPr txBox="1"/>
          <p:nvPr/>
        </p:nvSpPr>
        <p:spPr>
          <a:xfrm flipH="1">
            <a:off x="3048000" y="749300"/>
            <a:ext cx="10195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hnschrift SemiCondensed" panose="020B0502040204020203" pitchFamily="34" charset="0"/>
              </a:rPr>
              <a:t>CLOUD DEVOPS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5C016-2781-4D56-8171-BFF64551595E}"/>
              </a:ext>
            </a:extLst>
          </p:cNvPr>
          <p:cNvSpPr txBox="1"/>
          <p:nvPr/>
        </p:nvSpPr>
        <p:spPr>
          <a:xfrm>
            <a:off x="896815" y="2220802"/>
            <a:ext cx="101955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Configure the Jenkins to send a personal email alert and develop a git based Infrastructure Management with </a:t>
            </a:r>
            <a:r>
              <a:rPr lang="en-GB" sz="3200" dirty="0" err="1"/>
              <a:t>Terrform</a:t>
            </a:r>
            <a:r>
              <a:rPr lang="en-GB" sz="3200" dirty="0"/>
              <a:t>.</a:t>
            </a:r>
            <a:endParaRPr lang="en-US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5A5FC-BC33-4FBD-8696-7315B7205E71}"/>
              </a:ext>
            </a:extLst>
          </p:cNvPr>
          <p:cNvSpPr txBox="1"/>
          <p:nvPr/>
        </p:nvSpPr>
        <p:spPr>
          <a:xfrm>
            <a:off x="1066800" y="4864100"/>
            <a:ext cx="44560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 MEMBERS:</a:t>
            </a:r>
          </a:p>
          <a:p>
            <a:endParaRPr lang="en-US" dirty="0"/>
          </a:p>
          <a:p>
            <a:r>
              <a:rPr lang="en-US" sz="1800" dirty="0"/>
              <a:t>2200032598 - Amrutha </a:t>
            </a:r>
          </a:p>
          <a:p>
            <a:r>
              <a:rPr lang="en-US" sz="1800" dirty="0"/>
              <a:t>2200031272 - Vishnu Vardhan</a:t>
            </a:r>
          </a:p>
          <a:p>
            <a:r>
              <a:rPr lang="en-US" sz="1800" dirty="0"/>
              <a:t>2200080014 – Pallavi</a:t>
            </a:r>
          </a:p>
          <a:p>
            <a:r>
              <a:rPr lang="en-US" sz="1800" dirty="0"/>
              <a:t>2200030362- Harika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7B098-6215-4303-B89D-B1744F2A5B0D}"/>
              </a:ext>
            </a:extLst>
          </p:cNvPr>
          <p:cNvSpPr txBox="1"/>
          <p:nvPr/>
        </p:nvSpPr>
        <p:spPr>
          <a:xfrm>
            <a:off x="896815" y="1644321"/>
            <a:ext cx="2532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TITLE:</a:t>
            </a:r>
          </a:p>
        </p:txBody>
      </p:sp>
    </p:spTree>
    <p:extLst>
      <p:ext uri="{BB962C8B-B14F-4D97-AF65-F5344CB8AC3E}">
        <p14:creationId xmlns:p14="http://schemas.microsoft.com/office/powerpoint/2010/main" val="1981891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18D8C-6D52-40CA-8A21-4DDE7E1EE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2100"/>
            <a:ext cx="9747078" cy="142929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OUTPUT SCREENSHOTS: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B43E7-DDDD-4D46-87A4-B1DD15B44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435100"/>
            <a:ext cx="9076267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862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318D5E-42F9-4A99-BDD4-7C18BEDBE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901700"/>
            <a:ext cx="93472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665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C6EBE1-6DB5-4A0A-9D63-ED658A7EB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429999" cy="850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82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2355" y="1020918"/>
            <a:ext cx="5635625" cy="10573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100"/>
              </a:spcBef>
            </a:pPr>
            <a:r>
              <a:rPr spc="-335" dirty="0">
                <a:solidFill>
                  <a:schemeClr val="tx1"/>
                </a:solidFill>
              </a:rPr>
              <a:t>Automated</a:t>
            </a:r>
            <a:r>
              <a:rPr spc="-120" dirty="0">
                <a:solidFill>
                  <a:schemeClr val="tx1"/>
                </a:solidFill>
              </a:rPr>
              <a:t> </a:t>
            </a:r>
            <a:r>
              <a:rPr spc="-275" dirty="0">
                <a:solidFill>
                  <a:schemeClr val="tx1"/>
                </a:solidFill>
              </a:rPr>
              <a:t>Infrastructure</a:t>
            </a:r>
            <a:r>
              <a:rPr spc="-130" dirty="0">
                <a:solidFill>
                  <a:schemeClr val="tx1"/>
                </a:solidFill>
              </a:rPr>
              <a:t> </a:t>
            </a:r>
            <a:r>
              <a:rPr spc="-325" dirty="0">
                <a:solidFill>
                  <a:schemeClr val="tx1"/>
                </a:solidFill>
              </a:rPr>
              <a:t>with </a:t>
            </a:r>
            <a:r>
              <a:rPr spc="-200" dirty="0">
                <a:solidFill>
                  <a:schemeClr val="tx1"/>
                </a:solidFill>
              </a:rPr>
              <a:t>Jenkins,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-195" dirty="0">
                <a:solidFill>
                  <a:schemeClr val="tx1"/>
                </a:solidFill>
              </a:rPr>
              <a:t>Terraform,</a:t>
            </a:r>
            <a:r>
              <a:rPr spc="-45" dirty="0">
                <a:solidFill>
                  <a:schemeClr val="tx1"/>
                </a:solidFill>
              </a:rPr>
              <a:t> </a:t>
            </a:r>
            <a:r>
              <a:rPr spc="-240" dirty="0">
                <a:solidFill>
                  <a:schemeClr val="tx1"/>
                </a:solidFill>
              </a:rPr>
              <a:t>and</a:t>
            </a:r>
            <a:r>
              <a:rPr spc="-45" dirty="0">
                <a:solidFill>
                  <a:schemeClr val="tx1"/>
                </a:solidFill>
              </a:rPr>
              <a:t> </a:t>
            </a:r>
            <a:r>
              <a:rPr spc="-25" dirty="0">
                <a:solidFill>
                  <a:schemeClr val="tx1"/>
                </a:solidFill>
              </a:rPr>
              <a:t>Git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57580" y="2803347"/>
            <a:ext cx="5740400" cy="182614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37000"/>
              </a:lnSpc>
              <a:spcBef>
                <a:spcPts val="110"/>
              </a:spcBef>
            </a:pPr>
            <a:r>
              <a:rPr dirty="0"/>
              <a:t>This</a:t>
            </a:r>
            <a:r>
              <a:rPr spc="-55" dirty="0"/>
              <a:t> </a:t>
            </a:r>
            <a:r>
              <a:rPr dirty="0"/>
              <a:t>presentation</a:t>
            </a:r>
            <a:r>
              <a:rPr spc="-40" dirty="0"/>
              <a:t> </a:t>
            </a:r>
            <a:r>
              <a:rPr dirty="0"/>
              <a:t>outlines</a:t>
            </a:r>
            <a:r>
              <a:rPr spc="-50" dirty="0"/>
              <a:t> </a:t>
            </a:r>
            <a:r>
              <a:rPr dirty="0"/>
              <a:t>how</a:t>
            </a:r>
            <a:r>
              <a:rPr spc="-40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automate</a:t>
            </a:r>
            <a:r>
              <a:rPr spc="-50" dirty="0"/>
              <a:t> </a:t>
            </a:r>
            <a:r>
              <a:rPr dirty="0"/>
              <a:t>infrastructure</a:t>
            </a:r>
            <a:r>
              <a:rPr spc="-45" dirty="0"/>
              <a:t> </a:t>
            </a:r>
            <a:r>
              <a:rPr spc="-10" dirty="0"/>
              <a:t>management </a:t>
            </a:r>
            <a:r>
              <a:rPr dirty="0"/>
              <a:t>using</a:t>
            </a:r>
            <a:r>
              <a:rPr spc="-40" dirty="0"/>
              <a:t> </a:t>
            </a:r>
            <a:r>
              <a:rPr dirty="0"/>
              <a:t>Jenkins,</a:t>
            </a:r>
            <a:r>
              <a:rPr spc="-30" dirty="0"/>
              <a:t> </a:t>
            </a:r>
            <a:r>
              <a:rPr dirty="0"/>
              <a:t>Terraform,</a:t>
            </a:r>
            <a:r>
              <a:rPr spc="-2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Git.</a:t>
            </a:r>
            <a:r>
              <a:rPr spc="-5" dirty="0"/>
              <a:t> </a:t>
            </a:r>
            <a:r>
              <a:rPr dirty="0"/>
              <a:t>We'll</a:t>
            </a:r>
            <a:r>
              <a:rPr spc="-15" dirty="0"/>
              <a:t> </a:t>
            </a:r>
            <a:r>
              <a:rPr dirty="0"/>
              <a:t>cover</a:t>
            </a:r>
            <a:r>
              <a:rPr spc="-30" dirty="0"/>
              <a:t> </a:t>
            </a:r>
            <a:r>
              <a:rPr dirty="0"/>
              <a:t>setting</a:t>
            </a:r>
            <a:r>
              <a:rPr spc="-40" dirty="0"/>
              <a:t> </a:t>
            </a:r>
            <a:r>
              <a:rPr dirty="0"/>
              <a:t>up</a:t>
            </a:r>
            <a:r>
              <a:rPr spc="-35" dirty="0"/>
              <a:t> </a:t>
            </a:r>
            <a:r>
              <a:rPr spc="-10" dirty="0"/>
              <a:t>personalized </a:t>
            </a:r>
            <a:r>
              <a:rPr dirty="0"/>
              <a:t>email</a:t>
            </a:r>
            <a:r>
              <a:rPr spc="-15" dirty="0"/>
              <a:t> </a:t>
            </a:r>
            <a:r>
              <a:rPr dirty="0"/>
              <a:t>alerts</a:t>
            </a:r>
            <a:r>
              <a:rPr spc="-30" dirty="0"/>
              <a:t> </a:t>
            </a:r>
            <a:r>
              <a:rPr dirty="0"/>
              <a:t>from</a:t>
            </a:r>
            <a:r>
              <a:rPr spc="-15" dirty="0"/>
              <a:t> </a:t>
            </a:r>
            <a:r>
              <a:rPr dirty="0"/>
              <a:t>Jenkins,</a:t>
            </a:r>
            <a:r>
              <a:rPr spc="-25" dirty="0"/>
              <a:t> </a:t>
            </a:r>
            <a:r>
              <a:rPr dirty="0"/>
              <a:t>developing</a:t>
            </a:r>
            <a:r>
              <a:rPr spc="-55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Git-based</a:t>
            </a:r>
            <a:r>
              <a:rPr spc="-40" dirty="0"/>
              <a:t> </a:t>
            </a:r>
            <a:r>
              <a:rPr spc="-10" dirty="0"/>
              <a:t>infrastructure </a:t>
            </a:r>
            <a:r>
              <a:rPr dirty="0"/>
              <a:t>management</a:t>
            </a:r>
            <a:r>
              <a:rPr spc="-50" dirty="0"/>
              <a:t> </a:t>
            </a:r>
            <a:r>
              <a:rPr dirty="0"/>
              <a:t>workflow,</a:t>
            </a:r>
            <a:r>
              <a:rPr spc="-3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key</a:t>
            </a:r>
            <a:r>
              <a:rPr spc="-25" dirty="0"/>
              <a:t> </a:t>
            </a:r>
            <a:r>
              <a:rPr dirty="0"/>
              <a:t>concepts</a:t>
            </a:r>
            <a:r>
              <a:rPr spc="-15" dirty="0"/>
              <a:t> </a:t>
            </a:r>
            <a:r>
              <a:rPr dirty="0"/>
              <a:t>behind</a:t>
            </a:r>
            <a:r>
              <a:rPr spc="-45" dirty="0"/>
              <a:t> </a:t>
            </a:r>
            <a:r>
              <a:rPr dirty="0"/>
              <a:t>each</a:t>
            </a:r>
            <a:r>
              <a:rPr spc="-5" dirty="0"/>
              <a:t> </a:t>
            </a:r>
            <a:r>
              <a:rPr dirty="0"/>
              <a:t>tool.</a:t>
            </a:r>
            <a:r>
              <a:rPr spc="-30" dirty="0"/>
              <a:t> </a:t>
            </a:r>
            <a:r>
              <a:rPr spc="-20" dirty="0"/>
              <a:t>This </a:t>
            </a:r>
            <a:r>
              <a:rPr dirty="0"/>
              <a:t>combination</a:t>
            </a:r>
            <a:r>
              <a:rPr spc="-40" dirty="0"/>
              <a:t> </a:t>
            </a:r>
            <a:r>
              <a:rPr dirty="0"/>
              <a:t>enables</a:t>
            </a:r>
            <a:r>
              <a:rPr spc="-45" dirty="0"/>
              <a:t> </a:t>
            </a:r>
            <a:r>
              <a:rPr dirty="0"/>
              <a:t>efficient,</a:t>
            </a:r>
            <a:r>
              <a:rPr spc="-35" dirty="0"/>
              <a:t> </a:t>
            </a:r>
            <a:r>
              <a:rPr dirty="0"/>
              <a:t>auditable,</a:t>
            </a:r>
            <a:r>
              <a:rPr spc="-4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repeatable</a:t>
            </a:r>
            <a:r>
              <a:rPr spc="-40" dirty="0"/>
              <a:t> </a:t>
            </a:r>
            <a:r>
              <a:rPr spc="-10" dirty="0"/>
              <a:t>infrastructure deployments.</a:t>
            </a: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pc="-1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B612E0-013C-45B3-8E52-8D98DFCD2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253523"/>
            <a:ext cx="6582694" cy="34771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6560" y="163481"/>
            <a:ext cx="9747078" cy="14292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95" dirty="0">
                <a:solidFill>
                  <a:schemeClr val="tx1"/>
                </a:solidFill>
              </a:rPr>
              <a:t>Jenkins</a:t>
            </a:r>
            <a:r>
              <a:rPr spc="235" dirty="0">
                <a:solidFill>
                  <a:schemeClr val="tx1"/>
                </a:solidFill>
              </a:rPr>
              <a:t> </a:t>
            </a:r>
            <a:r>
              <a:rPr spc="-285" dirty="0">
                <a:solidFill>
                  <a:schemeClr val="tx1"/>
                </a:solidFill>
              </a:rPr>
              <a:t>Configuration</a:t>
            </a:r>
            <a:r>
              <a:rPr spc="285" dirty="0">
                <a:solidFill>
                  <a:schemeClr val="tx1"/>
                </a:solidFill>
              </a:rPr>
              <a:t> </a:t>
            </a:r>
            <a:r>
              <a:rPr spc="-95" dirty="0">
                <a:solidFill>
                  <a:schemeClr val="tx1"/>
                </a:solidFill>
              </a:rPr>
              <a:t>for</a:t>
            </a:r>
            <a:r>
              <a:rPr spc="245" dirty="0">
                <a:solidFill>
                  <a:schemeClr val="tx1"/>
                </a:solidFill>
              </a:rPr>
              <a:t> </a:t>
            </a:r>
            <a:r>
              <a:rPr spc="-295" dirty="0">
                <a:solidFill>
                  <a:schemeClr val="tx1"/>
                </a:solidFill>
              </a:rPr>
              <a:t>Personal</a:t>
            </a:r>
            <a:r>
              <a:rPr spc="275" dirty="0">
                <a:solidFill>
                  <a:schemeClr val="tx1"/>
                </a:solidFill>
              </a:rPr>
              <a:t> </a:t>
            </a:r>
            <a:r>
              <a:rPr spc="-300" dirty="0">
                <a:solidFill>
                  <a:schemeClr val="tx1"/>
                </a:solidFill>
              </a:rPr>
              <a:t>Email</a:t>
            </a:r>
            <a:r>
              <a:rPr spc="254" dirty="0">
                <a:solidFill>
                  <a:schemeClr val="tx1"/>
                </a:solidFill>
              </a:rPr>
              <a:t> </a:t>
            </a:r>
            <a:r>
              <a:rPr spc="-280" dirty="0">
                <a:solidFill>
                  <a:schemeClr val="tx1"/>
                </a:solidFill>
              </a:rPr>
              <a:t>Alerts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7580" y="1472565"/>
            <a:ext cx="10055860" cy="4899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69975">
              <a:lnSpc>
                <a:spcPct val="100000"/>
              </a:lnSpc>
              <a:spcBef>
                <a:spcPts val="105"/>
              </a:spcBef>
            </a:pPr>
            <a:r>
              <a:rPr sz="1650" b="1" spc="-114" dirty="0">
                <a:solidFill>
                  <a:srgbClr val="252323"/>
                </a:solidFill>
                <a:latin typeface="Tahoma"/>
                <a:cs typeface="Tahoma"/>
              </a:rPr>
              <a:t>Install</a:t>
            </a:r>
            <a:r>
              <a:rPr sz="1650" b="1" spc="40" dirty="0">
                <a:solidFill>
                  <a:srgbClr val="252323"/>
                </a:solidFill>
                <a:latin typeface="Tahoma"/>
                <a:cs typeface="Tahoma"/>
              </a:rPr>
              <a:t> </a:t>
            </a:r>
            <a:r>
              <a:rPr sz="1650" b="1" spc="-125" dirty="0">
                <a:solidFill>
                  <a:srgbClr val="252323"/>
                </a:solidFill>
                <a:latin typeface="Tahoma"/>
                <a:cs typeface="Tahoma"/>
              </a:rPr>
              <a:t>Email</a:t>
            </a:r>
            <a:r>
              <a:rPr sz="1650" b="1" spc="45" dirty="0">
                <a:solidFill>
                  <a:srgbClr val="252323"/>
                </a:solidFill>
                <a:latin typeface="Tahoma"/>
                <a:cs typeface="Tahoma"/>
              </a:rPr>
              <a:t> </a:t>
            </a:r>
            <a:r>
              <a:rPr sz="1650" b="1" spc="-145" dirty="0">
                <a:solidFill>
                  <a:srgbClr val="252323"/>
                </a:solidFill>
                <a:latin typeface="Tahoma"/>
                <a:cs typeface="Tahoma"/>
              </a:rPr>
              <a:t>Extension</a:t>
            </a:r>
            <a:r>
              <a:rPr sz="1650" b="1" spc="35" dirty="0">
                <a:solidFill>
                  <a:srgbClr val="252323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252323"/>
                </a:solidFill>
                <a:latin typeface="Tahoma"/>
                <a:cs typeface="Tahoma"/>
              </a:rPr>
              <a:t>Plugin</a:t>
            </a:r>
            <a:endParaRPr sz="1650" dirty="0">
              <a:latin typeface="Tahoma"/>
              <a:cs typeface="Tahoma"/>
            </a:endParaRPr>
          </a:p>
          <a:p>
            <a:pPr marL="1069975">
              <a:lnSpc>
                <a:spcPct val="100000"/>
              </a:lnSpc>
              <a:spcBef>
                <a:spcPts val="1060"/>
              </a:spcBef>
            </a:pP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Navigate</a:t>
            </a:r>
            <a:r>
              <a:rPr sz="1250" spc="5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to</a:t>
            </a:r>
            <a:r>
              <a:rPr sz="1250" spc="3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Jenkins</a:t>
            </a:r>
            <a:r>
              <a:rPr sz="1250" spc="3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Plugin</a:t>
            </a:r>
            <a:r>
              <a:rPr sz="1250" spc="3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Manager</a:t>
            </a:r>
            <a:r>
              <a:rPr sz="1250" spc="2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and</a:t>
            </a:r>
            <a:r>
              <a:rPr sz="1250" spc="2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install</a:t>
            </a:r>
            <a:r>
              <a:rPr sz="1250" spc="4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the</a:t>
            </a:r>
            <a:r>
              <a:rPr sz="1250" spc="2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"Email</a:t>
            </a:r>
            <a:r>
              <a:rPr sz="1250" spc="4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Extension</a:t>
            </a:r>
            <a:r>
              <a:rPr sz="1250" spc="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Plugin"</a:t>
            </a:r>
            <a:r>
              <a:rPr sz="1250" spc="1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for</a:t>
            </a:r>
            <a:r>
              <a:rPr sz="1250" spc="2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advanced</a:t>
            </a:r>
            <a:r>
              <a:rPr sz="1250" spc="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email</a:t>
            </a:r>
            <a:r>
              <a:rPr sz="1250" spc="4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functionalities.</a:t>
            </a:r>
            <a:endParaRPr sz="12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250" dirty="0">
              <a:latin typeface="Verdana"/>
              <a:cs typeface="Verdana"/>
            </a:endParaRPr>
          </a:p>
          <a:p>
            <a:pPr marL="1069975">
              <a:lnSpc>
                <a:spcPct val="100000"/>
              </a:lnSpc>
            </a:pPr>
            <a:r>
              <a:rPr sz="1650" b="1" spc="-100" dirty="0">
                <a:solidFill>
                  <a:srgbClr val="252323"/>
                </a:solidFill>
                <a:latin typeface="Tahoma"/>
                <a:cs typeface="Tahoma"/>
              </a:rPr>
              <a:t>Configure</a:t>
            </a:r>
            <a:r>
              <a:rPr sz="1650" b="1" spc="-40" dirty="0">
                <a:solidFill>
                  <a:srgbClr val="252323"/>
                </a:solidFill>
                <a:latin typeface="Tahoma"/>
                <a:cs typeface="Tahoma"/>
              </a:rPr>
              <a:t> </a:t>
            </a:r>
            <a:r>
              <a:rPr sz="1650" b="1" spc="-114" dirty="0">
                <a:solidFill>
                  <a:srgbClr val="252323"/>
                </a:solidFill>
                <a:latin typeface="Tahoma"/>
                <a:cs typeface="Tahoma"/>
              </a:rPr>
              <a:t>System</a:t>
            </a:r>
            <a:r>
              <a:rPr sz="1650" b="1" spc="-65" dirty="0">
                <a:solidFill>
                  <a:srgbClr val="252323"/>
                </a:solidFill>
                <a:latin typeface="Tahoma"/>
                <a:cs typeface="Tahoma"/>
              </a:rPr>
              <a:t> </a:t>
            </a:r>
            <a:r>
              <a:rPr sz="1650" b="1" spc="-20" dirty="0">
                <a:solidFill>
                  <a:srgbClr val="252323"/>
                </a:solidFill>
                <a:latin typeface="Tahoma"/>
                <a:cs typeface="Tahoma"/>
              </a:rPr>
              <a:t>Email</a:t>
            </a:r>
            <a:endParaRPr sz="1650" dirty="0">
              <a:latin typeface="Tahoma"/>
              <a:cs typeface="Tahoma"/>
            </a:endParaRPr>
          </a:p>
          <a:p>
            <a:pPr marL="1069975" marR="201295">
              <a:lnSpc>
                <a:spcPct val="134400"/>
              </a:lnSpc>
              <a:spcBef>
                <a:spcPts val="620"/>
              </a:spcBef>
            </a:pP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In</a:t>
            </a:r>
            <a:r>
              <a:rPr sz="1250" spc="-2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Jenkins</a:t>
            </a:r>
            <a:r>
              <a:rPr sz="1250" spc="-3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system</a:t>
            </a:r>
            <a:r>
              <a:rPr sz="1250" spc="-2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configuration,</a:t>
            </a:r>
            <a:r>
              <a:rPr sz="1250" spc="-2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set</a:t>
            </a:r>
            <a:r>
              <a:rPr sz="1250" spc="-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up</a:t>
            </a:r>
            <a:r>
              <a:rPr sz="1250" spc="-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the</a:t>
            </a:r>
            <a:r>
              <a:rPr sz="1250" spc="-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default</a:t>
            </a:r>
            <a:r>
              <a:rPr sz="125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system</a:t>
            </a:r>
            <a:r>
              <a:rPr sz="1250" spc="-2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email</a:t>
            </a:r>
            <a:r>
              <a:rPr sz="1250" spc="-1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address</a:t>
            </a:r>
            <a:r>
              <a:rPr sz="125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and</a:t>
            </a:r>
            <a:r>
              <a:rPr sz="125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SMTP</a:t>
            </a:r>
            <a:r>
              <a:rPr sz="1250" spc="-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server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details</a:t>
            </a:r>
            <a:r>
              <a:rPr sz="1250" spc="-3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for</a:t>
            </a:r>
            <a:r>
              <a:rPr sz="125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sending emails.</a:t>
            </a:r>
            <a:endParaRPr sz="12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250" dirty="0">
              <a:latin typeface="Verdana"/>
              <a:cs typeface="Verdana"/>
            </a:endParaRPr>
          </a:p>
          <a:p>
            <a:pPr marL="1069975">
              <a:lnSpc>
                <a:spcPct val="100000"/>
              </a:lnSpc>
            </a:pPr>
            <a:r>
              <a:rPr sz="1650" b="1" spc="-110" dirty="0">
                <a:solidFill>
                  <a:srgbClr val="252323"/>
                </a:solidFill>
                <a:latin typeface="Tahoma"/>
                <a:cs typeface="Tahoma"/>
              </a:rPr>
              <a:t>Define</a:t>
            </a:r>
            <a:r>
              <a:rPr sz="1650" b="1" spc="-105" dirty="0">
                <a:solidFill>
                  <a:srgbClr val="252323"/>
                </a:solidFill>
                <a:latin typeface="Tahoma"/>
                <a:cs typeface="Tahoma"/>
              </a:rPr>
              <a:t> </a:t>
            </a:r>
            <a:r>
              <a:rPr sz="1650" b="1" spc="-110" dirty="0">
                <a:solidFill>
                  <a:srgbClr val="252323"/>
                </a:solidFill>
                <a:latin typeface="Tahoma"/>
                <a:cs typeface="Tahoma"/>
              </a:rPr>
              <a:t>Email</a:t>
            </a:r>
            <a:r>
              <a:rPr sz="1650" b="1" spc="-80" dirty="0">
                <a:solidFill>
                  <a:srgbClr val="252323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252323"/>
                </a:solidFill>
                <a:latin typeface="Tahoma"/>
                <a:cs typeface="Tahoma"/>
              </a:rPr>
              <a:t>Content</a:t>
            </a:r>
            <a:endParaRPr sz="1650" dirty="0">
              <a:latin typeface="Tahoma"/>
              <a:cs typeface="Tahoma"/>
            </a:endParaRPr>
          </a:p>
          <a:p>
            <a:pPr marL="1069975" marR="5080">
              <a:lnSpc>
                <a:spcPct val="134600"/>
              </a:lnSpc>
              <a:spcBef>
                <a:spcPts val="615"/>
              </a:spcBef>
            </a:pP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Customize</a:t>
            </a:r>
            <a:r>
              <a:rPr sz="1250" spc="-3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email</a:t>
            </a:r>
            <a:r>
              <a:rPr sz="1250" spc="-1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templates</a:t>
            </a:r>
            <a:r>
              <a:rPr sz="1250" spc="-3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for</a:t>
            </a:r>
            <a:r>
              <a:rPr sz="125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different</a:t>
            </a:r>
            <a:r>
              <a:rPr sz="1250" spc="-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build</a:t>
            </a:r>
            <a:r>
              <a:rPr sz="1250" spc="-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outcomes</a:t>
            </a:r>
            <a:r>
              <a:rPr sz="1250" spc="-3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(success,</a:t>
            </a:r>
            <a:r>
              <a:rPr sz="1250" spc="-2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failure)</a:t>
            </a:r>
            <a:r>
              <a:rPr sz="1250" spc="-2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with</a:t>
            </a:r>
            <a:r>
              <a:rPr sz="1250" spc="-2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details</a:t>
            </a:r>
            <a:r>
              <a:rPr sz="125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like</a:t>
            </a:r>
            <a:r>
              <a:rPr sz="1250" spc="-3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build</a:t>
            </a:r>
            <a:r>
              <a:rPr sz="1250" spc="-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logs,</a:t>
            </a:r>
            <a:r>
              <a:rPr sz="1250" spc="-3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status,</a:t>
            </a:r>
            <a:r>
              <a:rPr sz="1250" spc="-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252323"/>
                </a:solidFill>
                <a:latin typeface="Verdana"/>
                <a:cs typeface="Verdana"/>
              </a:rPr>
              <a:t>and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commit</a:t>
            </a:r>
            <a:r>
              <a:rPr sz="1250" spc="-2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information.</a:t>
            </a:r>
            <a:endParaRPr sz="12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455"/>
              </a:spcBef>
            </a:pPr>
            <a:endParaRPr sz="1250" dirty="0">
              <a:latin typeface="Verdana"/>
              <a:cs typeface="Verdana"/>
            </a:endParaRPr>
          </a:p>
          <a:p>
            <a:pPr marL="1069975">
              <a:lnSpc>
                <a:spcPct val="100000"/>
              </a:lnSpc>
            </a:pPr>
            <a:r>
              <a:rPr sz="1650" b="1" spc="-105" dirty="0">
                <a:solidFill>
                  <a:srgbClr val="252323"/>
                </a:solidFill>
                <a:latin typeface="Tahoma"/>
                <a:cs typeface="Tahoma"/>
              </a:rPr>
              <a:t>Set </a:t>
            </a:r>
            <a:r>
              <a:rPr sz="1650" b="1" spc="-125" dirty="0">
                <a:solidFill>
                  <a:srgbClr val="252323"/>
                </a:solidFill>
                <a:latin typeface="Tahoma"/>
                <a:cs typeface="Tahoma"/>
              </a:rPr>
              <a:t>up</a:t>
            </a:r>
            <a:r>
              <a:rPr sz="1650" b="1" spc="-105" dirty="0">
                <a:solidFill>
                  <a:srgbClr val="252323"/>
                </a:solidFill>
                <a:latin typeface="Tahoma"/>
                <a:cs typeface="Tahoma"/>
              </a:rPr>
              <a:t> </a:t>
            </a:r>
            <a:r>
              <a:rPr sz="1650" b="1" spc="-100" dirty="0">
                <a:solidFill>
                  <a:srgbClr val="252323"/>
                </a:solidFill>
                <a:latin typeface="Tahoma"/>
                <a:cs typeface="Tahoma"/>
              </a:rPr>
              <a:t>Trigger </a:t>
            </a:r>
            <a:r>
              <a:rPr sz="1650" b="1" spc="-10" dirty="0">
                <a:solidFill>
                  <a:srgbClr val="252323"/>
                </a:solidFill>
                <a:latin typeface="Tahoma"/>
                <a:cs typeface="Tahoma"/>
              </a:rPr>
              <a:t>Conditions</a:t>
            </a:r>
            <a:endParaRPr sz="1650" dirty="0">
              <a:latin typeface="Tahoma"/>
              <a:cs typeface="Tahoma"/>
            </a:endParaRPr>
          </a:p>
          <a:p>
            <a:pPr marL="1069975">
              <a:lnSpc>
                <a:spcPct val="100000"/>
              </a:lnSpc>
              <a:spcBef>
                <a:spcPts val="1060"/>
              </a:spcBef>
            </a:pP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Configure</a:t>
            </a:r>
            <a:r>
              <a:rPr sz="1250" spc="-2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email</a:t>
            </a:r>
            <a:r>
              <a:rPr sz="1250" spc="-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triggers</a:t>
            </a:r>
            <a:r>
              <a:rPr sz="1250" spc="-2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based</a:t>
            </a:r>
            <a:r>
              <a:rPr sz="125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on</a:t>
            </a:r>
            <a:r>
              <a:rPr sz="1250" spc="-2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build</a:t>
            </a:r>
            <a:r>
              <a:rPr sz="125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events</a:t>
            </a:r>
            <a:r>
              <a:rPr sz="1250" spc="-2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such</a:t>
            </a:r>
            <a:r>
              <a:rPr sz="1250" spc="-2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as</a:t>
            </a:r>
            <a:r>
              <a:rPr sz="1250" spc="-3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build</a:t>
            </a:r>
            <a:r>
              <a:rPr sz="1250" spc="-2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failure,</a:t>
            </a:r>
            <a:r>
              <a:rPr sz="1250" spc="-2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unstable</a:t>
            </a:r>
            <a:r>
              <a:rPr sz="1250" spc="-1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builds,</a:t>
            </a:r>
            <a:r>
              <a:rPr sz="1250" spc="-2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or</a:t>
            </a:r>
            <a:r>
              <a:rPr sz="125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successful 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completion.</a:t>
            </a:r>
            <a:endParaRPr sz="125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335"/>
              </a:spcBef>
            </a:pPr>
            <a:endParaRPr sz="1250" dirty="0">
              <a:latin typeface="Verdana"/>
              <a:cs typeface="Verdana"/>
            </a:endParaRPr>
          </a:p>
          <a:p>
            <a:pPr marL="12700" marR="421640">
              <a:lnSpc>
                <a:spcPct val="139400"/>
              </a:lnSpc>
            </a:pP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Jenkins</a:t>
            </a:r>
            <a:r>
              <a:rPr sz="1250" spc="2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can</a:t>
            </a:r>
            <a:r>
              <a:rPr sz="1250" spc="2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be</a:t>
            </a:r>
            <a:r>
              <a:rPr sz="1250" spc="2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configured</a:t>
            </a:r>
            <a:r>
              <a:rPr sz="1250" spc="1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to</a:t>
            </a:r>
            <a:r>
              <a:rPr sz="1250" spc="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send</a:t>
            </a:r>
            <a:r>
              <a:rPr sz="1250" spc="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personalized</a:t>
            </a:r>
            <a:r>
              <a:rPr sz="1250" spc="1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email</a:t>
            </a:r>
            <a:r>
              <a:rPr sz="1250" spc="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alerts</a:t>
            </a:r>
            <a:r>
              <a:rPr sz="1250" spc="2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for</a:t>
            </a:r>
            <a:r>
              <a:rPr sz="1250" spc="5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build</a:t>
            </a:r>
            <a:r>
              <a:rPr sz="1250" spc="1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status.</a:t>
            </a:r>
            <a:r>
              <a:rPr sz="1250" spc="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Using</a:t>
            </a:r>
            <a:r>
              <a:rPr sz="1250" spc="4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the</a:t>
            </a:r>
            <a:r>
              <a:rPr sz="1250" spc="5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Email</a:t>
            </a:r>
            <a:r>
              <a:rPr sz="1250" spc="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Extension</a:t>
            </a:r>
            <a:r>
              <a:rPr sz="1250" spc="6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Plugin,</a:t>
            </a:r>
            <a:r>
              <a:rPr sz="1250" spc="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you</a:t>
            </a:r>
            <a:r>
              <a:rPr sz="1250" spc="5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252323"/>
                </a:solidFill>
                <a:latin typeface="Verdana"/>
                <a:cs typeface="Verdana"/>
              </a:rPr>
              <a:t>can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customize</a:t>
            </a:r>
            <a:r>
              <a:rPr sz="1250" spc="6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the</a:t>
            </a:r>
            <a:r>
              <a:rPr sz="1250" spc="7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email</a:t>
            </a:r>
            <a:r>
              <a:rPr sz="1250" spc="7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content</a:t>
            </a:r>
            <a:r>
              <a:rPr sz="1250" spc="7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and</a:t>
            </a:r>
            <a:r>
              <a:rPr sz="1250" spc="4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trigger</a:t>
            </a:r>
            <a:r>
              <a:rPr sz="1250" spc="8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conditions,</a:t>
            </a:r>
            <a:r>
              <a:rPr sz="1250" spc="5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such</a:t>
            </a:r>
            <a:r>
              <a:rPr sz="1250" spc="6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as</a:t>
            </a:r>
            <a:r>
              <a:rPr sz="1250" spc="6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sending</a:t>
            </a:r>
            <a:r>
              <a:rPr sz="1250" spc="9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</a:t>
            </a:r>
            <a:r>
              <a:rPr sz="1250" spc="1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failure</a:t>
            </a:r>
            <a:r>
              <a:rPr sz="1250" spc="7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notification</a:t>
            </a:r>
            <a:r>
              <a:rPr sz="1250" spc="11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directly</a:t>
            </a:r>
            <a:r>
              <a:rPr sz="1250" spc="4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to</a:t>
            </a:r>
            <a:r>
              <a:rPr sz="1250" spc="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the</a:t>
            </a:r>
            <a:r>
              <a:rPr sz="1250" spc="6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committer.</a:t>
            </a:r>
            <a:endParaRPr sz="1250" dirty="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69594" y="1304544"/>
            <a:ext cx="822960" cy="4392295"/>
            <a:chOff x="569594" y="1304544"/>
            <a:chExt cx="822960" cy="43922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9594" y="1304544"/>
              <a:ext cx="818362" cy="9814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4501" y="1676781"/>
              <a:ext cx="228968" cy="2438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9594" y="2286000"/>
              <a:ext cx="818362" cy="121461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2134" y="2771775"/>
              <a:ext cx="213690" cy="2381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9594" y="3493008"/>
              <a:ext cx="822960" cy="122224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6868" y="4005046"/>
              <a:ext cx="238125" cy="1968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9594" y="4712169"/>
              <a:ext cx="822960" cy="9845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2134" y="5076812"/>
              <a:ext cx="213740" cy="24423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4034" y="530174"/>
            <a:ext cx="4417695" cy="537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90" dirty="0">
                <a:solidFill>
                  <a:schemeClr val="tx1"/>
                </a:solidFill>
              </a:rPr>
              <a:t>Understanding</a:t>
            </a:r>
            <a:r>
              <a:rPr spc="340" dirty="0">
                <a:solidFill>
                  <a:schemeClr val="tx1"/>
                </a:solidFill>
              </a:rPr>
              <a:t> </a:t>
            </a:r>
            <a:r>
              <a:rPr spc="-75" dirty="0">
                <a:solidFill>
                  <a:schemeClr val="tx1"/>
                </a:solidFill>
              </a:rPr>
              <a:t>Jenkins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44034" y="4821986"/>
            <a:ext cx="5950585" cy="1065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36600"/>
              </a:lnSpc>
              <a:spcBef>
                <a:spcPts val="90"/>
              </a:spcBef>
            </a:pP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Jenkins</a:t>
            </a:r>
            <a:r>
              <a:rPr sz="1250" spc="7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is</a:t>
            </a:r>
            <a:r>
              <a:rPr sz="1250" spc="9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an</a:t>
            </a:r>
            <a:r>
              <a:rPr sz="1250" spc="10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open-source</a:t>
            </a:r>
            <a:r>
              <a:rPr sz="1250" spc="7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automation</a:t>
            </a:r>
            <a:r>
              <a:rPr sz="1250" spc="8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server</a:t>
            </a:r>
            <a:r>
              <a:rPr sz="1250" spc="10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central</a:t>
            </a:r>
            <a:r>
              <a:rPr sz="1250" spc="7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to</a:t>
            </a:r>
            <a:r>
              <a:rPr sz="1250" spc="114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modern</a:t>
            </a:r>
            <a:r>
              <a:rPr sz="1250" spc="10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DevOps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practices.</a:t>
            </a:r>
            <a:r>
              <a:rPr sz="1250" spc="-2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It</a:t>
            </a:r>
            <a:r>
              <a:rPr sz="125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supports</a:t>
            </a:r>
            <a:r>
              <a:rPr sz="1250" spc="-3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continuous</a:t>
            </a:r>
            <a:r>
              <a:rPr sz="1250" spc="-2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integration</a:t>
            </a:r>
            <a:r>
              <a:rPr sz="1250" spc="-2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and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delivery,</a:t>
            </a:r>
            <a:r>
              <a:rPr sz="1250" spc="-2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enabling</a:t>
            </a:r>
            <a:r>
              <a:rPr sz="125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teams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to</a:t>
            </a:r>
            <a:r>
              <a:rPr sz="125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automate</a:t>
            </a:r>
            <a:r>
              <a:rPr sz="1250" spc="-1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various</a:t>
            </a:r>
            <a:r>
              <a:rPr sz="1250" spc="-4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stages</a:t>
            </a:r>
            <a:r>
              <a:rPr sz="1250" spc="-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of</a:t>
            </a:r>
            <a:r>
              <a:rPr sz="1250" spc="-2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the</a:t>
            </a:r>
            <a:r>
              <a:rPr sz="1250" spc="-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software</a:t>
            </a:r>
            <a:r>
              <a:rPr sz="1250" spc="-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development</a:t>
            </a:r>
            <a:r>
              <a:rPr sz="1250" spc="-5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lifecycle.</a:t>
            </a:r>
            <a:r>
              <a:rPr sz="125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Jenkins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is</a:t>
            </a:r>
            <a:r>
              <a:rPr sz="1250" spc="5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highly</a:t>
            </a:r>
            <a:r>
              <a:rPr sz="1250" spc="6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configurable</a:t>
            </a:r>
            <a:r>
              <a:rPr sz="1250" spc="7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through</a:t>
            </a:r>
            <a:r>
              <a:rPr sz="1250" spc="7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its</a:t>
            </a:r>
            <a:r>
              <a:rPr sz="1250" spc="9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web</a:t>
            </a:r>
            <a:r>
              <a:rPr sz="1250" spc="10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interface</a:t>
            </a:r>
            <a:r>
              <a:rPr sz="1250" spc="12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or</a:t>
            </a:r>
            <a:r>
              <a:rPr sz="1250" spc="9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Jenkinsfile.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85996" cy="643826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57115" y="1312545"/>
            <a:ext cx="2914650" cy="19907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43215" y="1312545"/>
            <a:ext cx="2914650" cy="19907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091043" y="1472565"/>
            <a:ext cx="2564765" cy="862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10" dirty="0">
                <a:solidFill>
                  <a:srgbClr val="252323"/>
                </a:solidFill>
                <a:latin typeface="Tahoma"/>
                <a:cs typeface="Tahoma"/>
              </a:rPr>
              <a:t>Extensibility</a:t>
            </a:r>
            <a:endParaRPr sz="16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Jenkins</a:t>
            </a:r>
            <a:r>
              <a:rPr sz="1250" spc="-5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integrates</a:t>
            </a:r>
            <a:r>
              <a:rPr sz="125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with</a:t>
            </a:r>
            <a:r>
              <a:rPr sz="1250" spc="-2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virtually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57115" y="3465195"/>
            <a:ext cx="6000750" cy="120967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164326" y="3625341"/>
            <a:ext cx="70802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10" dirty="0">
                <a:solidFill>
                  <a:srgbClr val="252323"/>
                </a:solidFill>
                <a:latin typeface="Tahoma"/>
                <a:cs typeface="Tahoma"/>
              </a:rPr>
              <a:t>Server</a:t>
            </a:r>
            <a:endParaRPr sz="16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4034" y="527491"/>
            <a:ext cx="4488815" cy="1056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spc="-260" dirty="0">
                <a:solidFill>
                  <a:schemeClr val="tx1"/>
                </a:solidFill>
              </a:rPr>
              <a:t>Git-</a:t>
            </a:r>
            <a:r>
              <a:rPr spc="-330" dirty="0">
                <a:solidFill>
                  <a:schemeClr val="tx1"/>
                </a:solidFill>
              </a:rPr>
              <a:t>Based</a:t>
            </a:r>
            <a:r>
              <a:rPr spc="-125" dirty="0">
                <a:solidFill>
                  <a:schemeClr val="tx1"/>
                </a:solidFill>
              </a:rPr>
              <a:t> </a:t>
            </a:r>
            <a:r>
              <a:rPr spc="-285" dirty="0">
                <a:solidFill>
                  <a:schemeClr val="tx1"/>
                </a:solidFill>
              </a:rPr>
              <a:t>Infrastructure </a:t>
            </a:r>
            <a:r>
              <a:rPr spc="-150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44034" y="2420264"/>
            <a:ext cx="1781175" cy="2201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64465">
              <a:lnSpc>
                <a:spcPct val="109100"/>
              </a:lnSpc>
              <a:spcBef>
                <a:spcPts val="95"/>
              </a:spcBef>
            </a:pPr>
            <a:r>
              <a:rPr sz="1650" b="1" spc="-100" dirty="0">
                <a:solidFill>
                  <a:srgbClr val="252323"/>
                </a:solidFill>
                <a:latin typeface="Tahoma"/>
                <a:cs typeface="Tahoma"/>
              </a:rPr>
              <a:t>Infrastructure</a:t>
            </a:r>
            <a:r>
              <a:rPr sz="1650" b="1" spc="-45" dirty="0">
                <a:solidFill>
                  <a:srgbClr val="252323"/>
                </a:solidFill>
                <a:latin typeface="Tahoma"/>
                <a:cs typeface="Tahoma"/>
              </a:rPr>
              <a:t> </a:t>
            </a:r>
            <a:r>
              <a:rPr sz="1650" b="1" spc="-70" dirty="0">
                <a:solidFill>
                  <a:srgbClr val="252323"/>
                </a:solidFill>
                <a:latin typeface="Tahoma"/>
                <a:cs typeface="Tahoma"/>
              </a:rPr>
              <a:t>as </a:t>
            </a:r>
            <a:r>
              <a:rPr sz="1650" b="1" spc="-35" dirty="0">
                <a:solidFill>
                  <a:srgbClr val="252323"/>
                </a:solidFill>
                <a:latin typeface="Tahoma"/>
                <a:cs typeface="Tahoma"/>
              </a:rPr>
              <a:t>Code</a:t>
            </a:r>
            <a:r>
              <a:rPr sz="1650" b="1" spc="-145" dirty="0">
                <a:solidFill>
                  <a:srgbClr val="252323"/>
                </a:solidFill>
                <a:latin typeface="Tahoma"/>
                <a:cs typeface="Tahoma"/>
              </a:rPr>
              <a:t> </a:t>
            </a:r>
            <a:r>
              <a:rPr sz="1650" b="1" spc="-20" dirty="0">
                <a:solidFill>
                  <a:srgbClr val="252323"/>
                </a:solidFill>
                <a:latin typeface="Tahoma"/>
                <a:cs typeface="Tahoma"/>
              </a:rPr>
              <a:t>(IaC)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6700"/>
              </a:lnSpc>
              <a:spcBef>
                <a:spcPts val="515"/>
              </a:spcBef>
            </a:pP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Manage</a:t>
            </a:r>
            <a:r>
              <a:rPr sz="1250" spc="-5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infrastructure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resources</a:t>
            </a:r>
            <a:r>
              <a:rPr sz="1250" spc="-4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using</a:t>
            </a:r>
            <a:r>
              <a:rPr sz="1250" spc="-5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252323"/>
                </a:solidFill>
                <a:latin typeface="Verdana"/>
                <a:cs typeface="Verdana"/>
              </a:rPr>
              <a:t>code,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allowing</a:t>
            </a:r>
            <a:r>
              <a:rPr sz="1250" spc="-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version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control,</a:t>
            </a:r>
            <a:r>
              <a:rPr sz="1250" spc="-3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review,</a:t>
            </a:r>
            <a:r>
              <a:rPr sz="1250" spc="-25" dirty="0">
                <a:solidFill>
                  <a:srgbClr val="252323"/>
                </a:solidFill>
                <a:latin typeface="Verdana"/>
                <a:cs typeface="Verdana"/>
              </a:rPr>
              <a:t> and 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automated deployments.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6326" y="2420264"/>
            <a:ext cx="1675764" cy="2201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6375">
              <a:lnSpc>
                <a:spcPct val="109100"/>
              </a:lnSpc>
              <a:spcBef>
                <a:spcPts val="95"/>
              </a:spcBef>
            </a:pPr>
            <a:r>
              <a:rPr sz="1650" b="1" spc="-105" dirty="0">
                <a:solidFill>
                  <a:srgbClr val="252323"/>
                </a:solidFill>
                <a:latin typeface="Tahoma"/>
                <a:cs typeface="Tahoma"/>
              </a:rPr>
              <a:t>Version</a:t>
            </a:r>
            <a:r>
              <a:rPr sz="1650" b="1" spc="-80" dirty="0">
                <a:solidFill>
                  <a:srgbClr val="252323"/>
                </a:solidFill>
                <a:latin typeface="Tahoma"/>
                <a:cs typeface="Tahoma"/>
              </a:rPr>
              <a:t> </a:t>
            </a:r>
            <a:r>
              <a:rPr sz="1650" b="1" spc="-90" dirty="0">
                <a:solidFill>
                  <a:srgbClr val="252323"/>
                </a:solidFill>
                <a:latin typeface="Tahoma"/>
                <a:cs typeface="Tahoma"/>
              </a:rPr>
              <a:t>Control </a:t>
            </a:r>
            <a:r>
              <a:rPr sz="1650" b="1" dirty="0">
                <a:solidFill>
                  <a:srgbClr val="252323"/>
                </a:solidFill>
                <a:latin typeface="Tahoma"/>
                <a:cs typeface="Tahoma"/>
              </a:rPr>
              <a:t>with</a:t>
            </a:r>
            <a:r>
              <a:rPr sz="1650" b="1" spc="-55" dirty="0">
                <a:solidFill>
                  <a:srgbClr val="252323"/>
                </a:solidFill>
                <a:latin typeface="Tahoma"/>
                <a:cs typeface="Tahoma"/>
              </a:rPr>
              <a:t> </a:t>
            </a:r>
            <a:r>
              <a:rPr sz="1650" b="1" spc="-25" dirty="0">
                <a:solidFill>
                  <a:srgbClr val="252323"/>
                </a:solidFill>
                <a:latin typeface="Tahoma"/>
                <a:cs typeface="Tahoma"/>
              </a:rPr>
              <a:t>Git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6700"/>
              </a:lnSpc>
              <a:spcBef>
                <a:spcPts val="515"/>
              </a:spcBef>
            </a:pP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Track</a:t>
            </a:r>
            <a:r>
              <a:rPr sz="1250" spc="-5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changes,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collaborate,</a:t>
            </a:r>
            <a:r>
              <a:rPr sz="1250" spc="-9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252323"/>
                </a:solidFill>
                <a:latin typeface="Verdana"/>
                <a:cs typeface="Verdana"/>
              </a:rPr>
              <a:t>and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maintain</a:t>
            </a:r>
            <a:r>
              <a:rPr sz="1250" spc="-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</a:t>
            </a:r>
            <a:r>
              <a:rPr sz="1250" spc="-5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history</a:t>
            </a:r>
            <a:r>
              <a:rPr sz="1250" spc="-3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252323"/>
                </a:solidFill>
                <a:latin typeface="Verdana"/>
                <a:cs typeface="Verdana"/>
              </a:rPr>
              <a:t>of 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infrastructure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configurations</a:t>
            </a:r>
            <a:r>
              <a:rPr sz="1250" spc="-5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using </a:t>
            </a:r>
            <a:r>
              <a:rPr sz="1250" spc="-20" dirty="0">
                <a:solidFill>
                  <a:srgbClr val="252323"/>
                </a:solidFill>
                <a:latin typeface="Verdana"/>
                <a:cs typeface="Verdana"/>
              </a:rPr>
              <a:t>Git.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08744" y="2420264"/>
            <a:ext cx="1776095" cy="19424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89610">
              <a:lnSpc>
                <a:spcPct val="109100"/>
              </a:lnSpc>
              <a:spcBef>
                <a:spcPts val="95"/>
              </a:spcBef>
            </a:pPr>
            <a:r>
              <a:rPr sz="1650" b="1" spc="-95" dirty="0">
                <a:solidFill>
                  <a:srgbClr val="252323"/>
                </a:solidFill>
                <a:latin typeface="Tahoma"/>
                <a:cs typeface="Tahoma"/>
              </a:rPr>
              <a:t>Automated </a:t>
            </a:r>
            <a:r>
              <a:rPr sz="1650" b="1" spc="-65" dirty="0">
                <a:solidFill>
                  <a:srgbClr val="252323"/>
                </a:solidFill>
                <a:latin typeface="Tahoma"/>
                <a:cs typeface="Tahoma"/>
              </a:rPr>
              <a:t>Workflows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6900"/>
              </a:lnSpc>
              <a:spcBef>
                <a:spcPts val="509"/>
              </a:spcBef>
            </a:pP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Trigger</a:t>
            </a:r>
            <a:r>
              <a:rPr sz="1250" spc="-2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infrastructure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deployments</a:t>
            </a:r>
            <a:r>
              <a:rPr sz="1250" spc="35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252323"/>
                </a:solidFill>
                <a:latin typeface="Verdana"/>
                <a:cs typeface="Verdana"/>
              </a:rPr>
              <a:t>and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updates</a:t>
            </a:r>
            <a:r>
              <a:rPr sz="1250" spc="21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using</a:t>
            </a:r>
            <a:r>
              <a:rPr sz="1250" spc="19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252323"/>
                </a:solidFill>
                <a:latin typeface="Verdana"/>
                <a:cs typeface="Verdana"/>
              </a:rPr>
              <a:t>Git-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based</a:t>
            </a:r>
            <a:r>
              <a:rPr sz="1250" spc="2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workflows</a:t>
            </a:r>
            <a:r>
              <a:rPr sz="1250" spc="4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252323"/>
                </a:solidFill>
                <a:latin typeface="Verdana"/>
                <a:cs typeface="Verdana"/>
              </a:rPr>
              <a:t>with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tools</a:t>
            </a:r>
            <a:r>
              <a:rPr sz="1250" spc="1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like</a:t>
            </a:r>
            <a:r>
              <a:rPr sz="1250" spc="1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Jenkins.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44034" y="4785411"/>
            <a:ext cx="5704205" cy="10591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36100"/>
              </a:lnSpc>
              <a:spcBef>
                <a:spcPts val="75"/>
              </a:spcBef>
            </a:pP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Leveraging</a:t>
            </a:r>
            <a:r>
              <a:rPr sz="1250" spc="-5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Git</a:t>
            </a:r>
            <a:r>
              <a:rPr sz="1250" spc="-3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for</a:t>
            </a:r>
            <a:r>
              <a:rPr sz="1250" spc="-4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infrastructure</a:t>
            </a:r>
            <a:r>
              <a:rPr sz="1250" spc="-2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management</a:t>
            </a:r>
            <a:r>
              <a:rPr sz="1250" spc="-5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enables</a:t>
            </a:r>
            <a:r>
              <a:rPr sz="1250" spc="-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version</a:t>
            </a:r>
            <a:r>
              <a:rPr sz="125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control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and</a:t>
            </a:r>
            <a:r>
              <a:rPr sz="1250" spc="-4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collaboration.</a:t>
            </a:r>
            <a:r>
              <a:rPr sz="1250" spc="-3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Infrastructure</a:t>
            </a:r>
            <a:r>
              <a:rPr sz="1250" spc="-1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as</a:t>
            </a:r>
            <a:r>
              <a:rPr sz="1250" spc="-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Code</a:t>
            </a:r>
            <a:r>
              <a:rPr sz="125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(IaC)</a:t>
            </a:r>
            <a:r>
              <a:rPr sz="1250" spc="-2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principles</a:t>
            </a:r>
            <a:r>
              <a:rPr sz="125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allows</a:t>
            </a:r>
            <a:r>
              <a:rPr sz="1250" spc="1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you</a:t>
            </a:r>
            <a:r>
              <a:rPr sz="1250" spc="-3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252323"/>
                </a:solidFill>
                <a:latin typeface="Verdana"/>
                <a:cs typeface="Verdana"/>
              </a:rPr>
              <a:t>to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define</a:t>
            </a:r>
            <a:r>
              <a:rPr sz="1250" spc="-3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and</a:t>
            </a:r>
            <a:r>
              <a:rPr sz="1250" spc="-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manage</a:t>
            </a:r>
            <a:r>
              <a:rPr sz="125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infrastructure</a:t>
            </a:r>
            <a:r>
              <a:rPr sz="1250" spc="-1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resources</a:t>
            </a:r>
            <a:r>
              <a:rPr sz="1250" spc="-3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using</a:t>
            </a:r>
            <a:r>
              <a:rPr sz="1250" spc="-4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code</a:t>
            </a:r>
            <a:r>
              <a:rPr sz="1250" spc="-3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stored</a:t>
            </a:r>
            <a:r>
              <a:rPr sz="1250" spc="-2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in</a:t>
            </a:r>
            <a:r>
              <a:rPr sz="1250" spc="-25" dirty="0">
                <a:solidFill>
                  <a:srgbClr val="252323"/>
                </a:solidFill>
                <a:latin typeface="Verdana"/>
                <a:cs typeface="Verdana"/>
              </a:rPr>
              <a:t> Git 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repositories.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85996" cy="64382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57115" y="1882178"/>
            <a:ext cx="407035" cy="39988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59600" y="1882089"/>
            <a:ext cx="356234" cy="39997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022080" y="1885327"/>
            <a:ext cx="405129" cy="3999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746" y="241322"/>
            <a:ext cx="9747078" cy="14292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298950">
              <a:lnSpc>
                <a:spcPct val="100000"/>
              </a:lnSpc>
              <a:spcBef>
                <a:spcPts val="110"/>
              </a:spcBef>
            </a:pPr>
            <a:r>
              <a:rPr spc="-290" dirty="0">
                <a:solidFill>
                  <a:schemeClr val="tx1"/>
                </a:solidFill>
              </a:rPr>
              <a:t>Introduction</a:t>
            </a:r>
            <a:r>
              <a:rPr spc="-15" dirty="0">
                <a:solidFill>
                  <a:schemeClr val="tx1"/>
                </a:solidFill>
              </a:rPr>
              <a:t> </a:t>
            </a:r>
            <a:r>
              <a:rPr spc="-265" dirty="0">
                <a:solidFill>
                  <a:schemeClr val="tx1"/>
                </a:solidFill>
              </a:rPr>
              <a:t>to</a:t>
            </a:r>
            <a:r>
              <a:rPr spc="5" dirty="0">
                <a:solidFill>
                  <a:schemeClr val="tx1"/>
                </a:solidFill>
              </a:rPr>
              <a:t> </a:t>
            </a:r>
            <a:r>
              <a:rPr spc="-315" dirty="0">
                <a:solidFill>
                  <a:schemeClr val="tx1"/>
                </a:solidFill>
              </a:rPr>
              <a:t>Terraform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9231" y="1778762"/>
            <a:ext cx="2162810" cy="2183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809625">
              <a:lnSpc>
                <a:spcPct val="105600"/>
              </a:lnSpc>
              <a:spcBef>
                <a:spcPts val="95"/>
              </a:spcBef>
            </a:pPr>
            <a:r>
              <a:rPr sz="1650" b="1" spc="-100" dirty="0">
                <a:solidFill>
                  <a:srgbClr val="252323"/>
                </a:solidFill>
                <a:latin typeface="Tahoma"/>
                <a:cs typeface="Tahoma"/>
              </a:rPr>
              <a:t>Infrastructure </a:t>
            </a:r>
            <a:r>
              <a:rPr sz="1650" b="1" spc="-10" dirty="0">
                <a:solidFill>
                  <a:srgbClr val="252323"/>
                </a:solidFill>
                <a:latin typeface="Tahoma"/>
                <a:cs typeface="Tahoma"/>
              </a:rPr>
              <a:t>Provisioning</a:t>
            </a:r>
            <a:endParaRPr sz="1650" dirty="0">
              <a:latin typeface="Tahoma"/>
              <a:cs typeface="Tahoma"/>
            </a:endParaRPr>
          </a:p>
          <a:p>
            <a:pPr marL="12700" marR="5080">
              <a:lnSpc>
                <a:spcPct val="136700"/>
              </a:lnSpc>
              <a:spcBef>
                <a:spcPts val="509"/>
              </a:spcBef>
            </a:pP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Terraform</a:t>
            </a:r>
            <a:r>
              <a:rPr sz="125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enables</a:t>
            </a:r>
            <a:r>
              <a:rPr sz="1250" spc="-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you</a:t>
            </a:r>
            <a:r>
              <a:rPr sz="125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252323"/>
                </a:solidFill>
                <a:latin typeface="Verdana"/>
                <a:cs typeface="Verdana"/>
              </a:rPr>
              <a:t>to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define</a:t>
            </a:r>
            <a:r>
              <a:rPr sz="125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and</a:t>
            </a:r>
            <a:r>
              <a:rPr sz="1250" spc="-2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provision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infrastructure</a:t>
            </a:r>
            <a:r>
              <a:rPr sz="1250" spc="-7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resources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across</a:t>
            </a:r>
            <a:r>
              <a:rPr sz="1250" spc="-4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various</a:t>
            </a:r>
            <a:r>
              <a:rPr sz="125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cloud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providers</a:t>
            </a:r>
            <a:r>
              <a:rPr sz="1250" spc="-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and</a:t>
            </a:r>
            <a:r>
              <a:rPr sz="1250" spc="-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on-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premises environments.</a:t>
            </a:r>
            <a:endParaRPr sz="125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7846" y="1778762"/>
            <a:ext cx="2347595" cy="1662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045210">
              <a:lnSpc>
                <a:spcPct val="105600"/>
              </a:lnSpc>
              <a:spcBef>
                <a:spcPts val="95"/>
              </a:spcBef>
            </a:pPr>
            <a:r>
              <a:rPr sz="1650" b="1" spc="-10" dirty="0">
                <a:solidFill>
                  <a:srgbClr val="252323"/>
                </a:solidFill>
                <a:latin typeface="Tahoma"/>
                <a:cs typeface="Tahoma"/>
              </a:rPr>
              <a:t>Declarative </a:t>
            </a:r>
            <a:r>
              <a:rPr sz="1650" b="1" spc="-105" dirty="0">
                <a:solidFill>
                  <a:srgbClr val="252323"/>
                </a:solidFill>
                <a:latin typeface="Tahoma"/>
                <a:cs typeface="Tahoma"/>
              </a:rPr>
              <a:t>Configuration</a:t>
            </a:r>
            <a:endParaRPr sz="1650" dirty="0">
              <a:latin typeface="Tahoma"/>
              <a:cs typeface="Tahoma"/>
            </a:endParaRPr>
          </a:p>
          <a:p>
            <a:pPr marL="12700" marR="5080">
              <a:lnSpc>
                <a:spcPct val="136600"/>
              </a:lnSpc>
              <a:spcBef>
                <a:spcPts val="509"/>
              </a:spcBef>
            </a:pP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You</a:t>
            </a:r>
            <a:r>
              <a:rPr sz="1250" spc="16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describe</a:t>
            </a:r>
            <a:r>
              <a:rPr sz="1250" spc="1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the</a:t>
            </a:r>
            <a:r>
              <a:rPr sz="1250" spc="1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desired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state of</a:t>
            </a:r>
            <a:r>
              <a:rPr sz="1250" spc="1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your</a:t>
            </a:r>
            <a:r>
              <a:rPr sz="1250" spc="-1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infrastructure,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and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Terraform</a:t>
            </a:r>
            <a:r>
              <a:rPr sz="1250" spc="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automatically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figures</a:t>
            </a:r>
            <a:r>
              <a:rPr sz="1250" spc="-8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out</a:t>
            </a:r>
            <a:r>
              <a:rPr sz="1250" spc="-6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how</a:t>
            </a:r>
            <a:r>
              <a:rPr sz="1250" spc="-7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to</a:t>
            </a:r>
            <a:r>
              <a:rPr sz="1250" spc="-5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achieve</a:t>
            </a:r>
            <a:r>
              <a:rPr sz="1250" spc="-6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252323"/>
                </a:solidFill>
                <a:latin typeface="Verdana"/>
                <a:cs typeface="Verdana"/>
              </a:rPr>
              <a:t>it.</a:t>
            </a:r>
            <a:endParaRPr sz="12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7115" y="4433695"/>
            <a:ext cx="5932170" cy="2347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2925">
              <a:lnSpc>
                <a:spcPct val="100000"/>
              </a:lnSpc>
              <a:spcBef>
                <a:spcPts val="105"/>
              </a:spcBef>
            </a:pPr>
            <a:r>
              <a:rPr sz="1650" b="1" spc="-105" dirty="0">
                <a:solidFill>
                  <a:srgbClr val="252323"/>
                </a:solidFill>
                <a:latin typeface="Tahoma"/>
                <a:cs typeface="Tahoma"/>
              </a:rPr>
              <a:t>State</a:t>
            </a:r>
            <a:r>
              <a:rPr sz="1650" b="1" spc="-15" dirty="0">
                <a:solidFill>
                  <a:srgbClr val="252323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252323"/>
                </a:solidFill>
                <a:latin typeface="Tahoma"/>
                <a:cs typeface="Tahoma"/>
              </a:rPr>
              <a:t>Management</a:t>
            </a:r>
            <a:endParaRPr sz="1650" dirty="0">
              <a:latin typeface="Tahoma"/>
              <a:cs typeface="Tahoma"/>
            </a:endParaRPr>
          </a:p>
          <a:p>
            <a:pPr marL="542925" marR="247650">
              <a:lnSpc>
                <a:spcPct val="134600"/>
              </a:lnSpc>
              <a:spcBef>
                <a:spcPts val="515"/>
              </a:spcBef>
            </a:pP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Terraform</a:t>
            </a:r>
            <a:r>
              <a:rPr sz="1250" spc="-6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tracks</a:t>
            </a:r>
            <a:r>
              <a:rPr sz="1250" spc="-4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the</a:t>
            </a:r>
            <a:r>
              <a:rPr sz="1250" spc="-7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state</a:t>
            </a:r>
            <a:r>
              <a:rPr sz="1250" spc="-4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of</a:t>
            </a:r>
            <a:r>
              <a:rPr sz="1250" spc="-10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your</a:t>
            </a:r>
            <a:r>
              <a:rPr sz="1250" spc="-7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infrastructure,</a:t>
            </a:r>
            <a:r>
              <a:rPr sz="1250" spc="-6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allowing</a:t>
            </a:r>
            <a:r>
              <a:rPr sz="1250" spc="-9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you</a:t>
            </a:r>
            <a:r>
              <a:rPr sz="1250" spc="-6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252323"/>
                </a:solidFill>
                <a:latin typeface="Verdana"/>
                <a:cs typeface="Verdana"/>
              </a:rPr>
              <a:t>to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manage</a:t>
            </a:r>
            <a:r>
              <a:rPr sz="1250" spc="-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changes</a:t>
            </a:r>
            <a:r>
              <a:rPr sz="1250" spc="-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and</a:t>
            </a:r>
            <a:r>
              <a:rPr sz="1250" spc="-3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dependencies</a:t>
            </a:r>
            <a:r>
              <a:rPr sz="1250" spc="-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effectively.</a:t>
            </a:r>
            <a:endParaRPr sz="1250" dirty="0">
              <a:latin typeface="Verdana"/>
              <a:cs typeface="Verdana"/>
            </a:endParaRPr>
          </a:p>
          <a:p>
            <a:pPr marL="12700" marR="5080">
              <a:lnSpc>
                <a:spcPct val="136900"/>
              </a:lnSpc>
              <a:spcBef>
                <a:spcPts val="1475"/>
              </a:spcBef>
            </a:pP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Terraform</a:t>
            </a:r>
            <a:r>
              <a:rPr sz="1250" spc="-5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is</a:t>
            </a:r>
            <a:r>
              <a:rPr sz="1250" spc="-6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an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Infrastructure</a:t>
            </a:r>
            <a:r>
              <a:rPr sz="125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as</a:t>
            </a:r>
            <a:r>
              <a:rPr sz="1250" spc="-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Code</a:t>
            </a:r>
            <a:r>
              <a:rPr sz="125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tool</a:t>
            </a:r>
            <a:r>
              <a:rPr sz="125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that</a:t>
            </a:r>
            <a:r>
              <a:rPr sz="1250" spc="-5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enables</a:t>
            </a:r>
            <a:r>
              <a:rPr sz="1250" spc="-6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you</a:t>
            </a:r>
            <a:r>
              <a:rPr sz="1250" spc="-5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to</a:t>
            </a:r>
            <a:r>
              <a:rPr sz="1250" spc="-3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define</a:t>
            </a:r>
            <a:r>
              <a:rPr sz="1250" spc="-5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252323"/>
                </a:solidFill>
                <a:latin typeface="Verdana"/>
                <a:cs typeface="Verdana"/>
              </a:rPr>
              <a:t>and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provision</a:t>
            </a:r>
            <a:r>
              <a:rPr sz="1250" spc="-4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infrastructure</a:t>
            </a:r>
            <a:r>
              <a:rPr sz="1250" spc="-2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resources</a:t>
            </a:r>
            <a:r>
              <a:rPr sz="1250" spc="-4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using</a:t>
            </a:r>
            <a:r>
              <a:rPr sz="1250" spc="-5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</a:t>
            </a:r>
            <a:r>
              <a:rPr sz="1250" spc="-3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declarative</a:t>
            </a:r>
            <a:r>
              <a:rPr sz="1250" spc="-4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configuration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language. It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supports</a:t>
            </a:r>
            <a:r>
              <a:rPr sz="1250" spc="-2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multiple</a:t>
            </a:r>
            <a:r>
              <a:rPr sz="1250" spc="-2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cloud</a:t>
            </a:r>
            <a:r>
              <a:rPr sz="1250" spc="-3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providers</a:t>
            </a:r>
            <a:r>
              <a:rPr sz="1250" spc="-2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and</a:t>
            </a:r>
            <a:r>
              <a:rPr sz="125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on-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premises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environments.</a:t>
            </a:r>
            <a:r>
              <a:rPr sz="125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Terraform</a:t>
            </a:r>
            <a:r>
              <a:rPr sz="1250" spc="-3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helps</a:t>
            </a:r>
            <a:r>
              <a:rPr sz="125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with</a:t>
            </a:r>
            <a:r>
              <a:rPr sz="125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provisioning,</a:t>
            </a:r>
            <a:r>
              <a:rPr sz="1250" spc="-3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changing,</a:t>
            </a:r>
            <a:r>
              <a:rPr sz="1250" spc="-3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252323"/>
                </a:solidFill>
                <a:latin typeface="Verdana"/>
                <a:cs typeface="Verdana"/>
              </a:rPr>
              <a:t>and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versioning</a:t>
            </a:r>
            <a:r>
              <a:rPr sz="1250" spc="-5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infrastructure</a:t>
            </a:r>
            <a:r>
              <a:rPr sz="1250" spc="-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safely</a:t>
            </a:r>
            <a:r>
              <a:rPr sz="125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and</a:t>
            </a:r>
            <a:r>
              <a:rPr sz="1250" spc="-5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efficiently.</a:t>
            </a:r>
            <a:endParaRPr sz="1250" dirty="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7115" y="3962527"/>
            <a:ext cx="361314" cy="36131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285869" cy="6781163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857115" y="1418971"/>
            <a:ext cx="361950" cy="361950"/>
            <a:chOff x="4857115" y="1418971"/>
            <a:chExt cx="361950" cy="361950"/>
          </a:xfrm>
        </p:grpSpPr>
        <p:sp>
          <p:nvSpPr>
            <p:cNvPr id="9" name="object 9"/>
            <p:cNvSpPr/>
            <p:nvPr/>
          </p:nvSpPr>
          <p:spPr>
            <a:xfrm>
              <a:off x="4857115" y="1418971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239775" y="0"/>
                  </a:moveTo>
                  <a:lnTo>
                    <a:pt x="122174" y="0"/>
                  </a:lnTo>
                  <a:lnTo>
                    <a:pt x="110109" y="507"/>
                  </a:lnTo>
                  <a:lnTo>
                    <a:pt x="64515" y="14350"/>
                  </a:lnTo>
                  <a:lnTo>
                    <a:pt x="27686" y="44703"/>
                  </a:lnTo>
                  <a:lnTo>
                    <a:pt x="5207" y="86740"/>
                  </a:lnTo>
                  <a:lnTo>
                    <a:pt x="0" y="122174"/>
                  </a:lnTo>
                  <a:lnTo>
                    <a:pt x="0" y="239775"/>
                  </a:lnTo>
                  <a:lnTo>
                    <a:pt x="9271" y="286512"/>
                  </a:lnTo>
                  <a:lnTo>
                    <a:pt x="35813" y="326136"/>
                  </a:lnTo>
                  <a:lnTo>
                    <a:pt x="75437" y="352551"/>
                  </a:lnTo>
                  <a:lnTo>
                    <a:pt x="122174" y="361950"/>
                  </a:lnTo>
                  <a:lnTo>
                    <a:pt x="239775" y="361950"/>
                  </a:lnTo>
                  <a:lnTo>
                    <a:pt x="286512" y="352551"/>
                  </a:lnTo>
                  <a:lnTo>
                    <a:pt x="326136" y="326136"/>
                  </a:lnTo>
                  <a:lnTo>
                    <a:pt x="352679" y="286512"/>
                  </a:lnTo>
                  <a:lnTo>
                    <a:pt x="361950" y="239775"/>
                  </a:lnTo>
                  <a:lnTo>
                    <a:pt x="361950" y="122174"/>
                  </a:lnTo>
                  <a:lnTo>
                    <a:pt x="352679" y="75311"/>
                  </a:lnTo>
                  <a:lnTo>
                    <a:pt x="326136" y="35687"/>
                  </a:lnTo>
                  <a:lnTo>
                    <a:pt x="286512" y="9270"/>
                  </a:lnTo>
                  <a:lnTo>
                    <a:pt x="239775" y="0"/>
                  </a:lnTo>
                  <a:close/>
                </a:path>
              </a:pathLst>
            </a:custGeom>
            <a:solidFill>
              <a:srgbClr val="000000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57115" y="1418971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239775" y="0"/>
                  </a:moveTo>
                  <a:lnTo>
                    <a:pt x="122174" y="0"/>
                  </a:lnTo>
                  <a:lnTo>
                    <a:pt x="110109" y="507"/>
                  </a:lnTo>
                  <a:lnTo>
                    <a:pt x="64515" y="14350"/>
                  </a:lnTo>
                  <a:lnTo>
                    <a:pt x="27686" y="44703"/>
                  </a:lnTo>
                  <a:lnTo>
                    <a:pt x="5207" y="86740"/>
                  </a:lnTo>
                  <a:lnTo>
                    <a:pt x="0" y="122174"/>
                  </a:lnTo>
                  <a:lnTo>
                    <a:pt x="0" y="239775"/>
                  </a:lnTo>
                  <a:lnTo>
                    <a:pt x="9271" y="286512"/>
                  </a:lnTo>
                  <a:lnTo>
                    <a:pt x="35813" y="326136"/>
                  </a:lnTo>
                  <a:lnTo>
                    <a:pt x="75437" y="352551"/>
                  </a:lnTo>
                  <a:lnTo>
                    <a:pt x="122174" y="361950"/>
                  </a:lnTo>
                  <a:lnTo>
                    <a:pt x="239775" y="361950"/>
                  </a:lnTo>
                  <a:lnTo>
                    <a:pt x="286512" y="352551"/>
                  </a:lnTo>
                  <a:lnTo>
                    <a:pt x="326136" y="326136"/>
                  </a:lnTo>
                  <a:lnTo>
                    <a:pt x="352679" y="286512"/>
                  </a:lnTo>
                  <a:lnTo>
                    <a:pt x="361950" y="239775"/>
                  </a:lnTo>
                  <a:lnTo>
                    <a:pt x="361950" y="122174"/>
                  </a:lnTo>
                  <a:lnTo>
                    <a:pt x="352679" y="75311"/>
                  </a:lnTo>
                  <a:lnTo>
                    <a:pt x="326136" y="35687"/>
                  </a:lnTo>
                  <a:lnTo>
                    <a:pt x="286512" y="9270"/>
                  </a:lnTo>
                  <a:lnTo>
                    <a:pt x="239775" y="0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943215" y="1419860"/>
            <a:ext cx="361950" cy="361950"/>
            <a:chOff x="7943215" y="1419860"/>
            <a:chExt cx="361950" cy="361950"/>
          </a:xfrm>
        </p:grpSpPr>
        <p:sp>
          <p:nvSpPr>
            <p:cNvPr id="12" name="object 12"/>
            <p:cNvSpPr/>
            <p:nvPr/>
          </p:nvSpPr>
          <p:spPr>
            <a:xfrm>
              <a:off x="7943215" y="141986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239775" y="0"/>
                  </a:moveTo>
                  <a:lnTo>
                    <a:pt x="122174" y="0"/>
                  </a:lnTo>
                  <a:lnTo>
                    <a:pt x="110108" y="635"/>
                  </a:lnTo>
                  <a:lnTo>
                    <a:pt x="64515" y="14477"/>
                  </a:lnTo>
                  <a:lnTo>
                    <a:pt x="27685" y="44703"/>
                  </a:lnTo>
                  <a:lnTo>
                    <a:pt x="5206" y="86740"/>
                  </a:lnTo>
                  <a:lnTo>
                    <a:pt x="0" y="122174"/>
                  </a:lnTo>
                  <a:lnTo>
                    <a:pt x="0" y="239775"/>
                  </a:lnTo>
                  <a:lnTo>
                    <a:pt x="9270" y="286512"/>
                  </a:lnTo>
                  <a:lnTo>
                    <a:pt x="35813" y="326136"/>
                  </a:lnTo>
                  <a:lnTo>
                    <a:pt x="75437" y="352678"/>
                  </a:lnTo>
                  <a:lnTo>
                    <a:pt x="122174" y="361950"/>
                  </a:lnTo>
                  <a:lnTo>
                    <a:pt x="239775" y="361950"/>
                  </a:lnTo>
                  <a:lnTo>
                    <a:pt x="286511" y="352678"/>
                  </a:lnTo>
                  <a:lnTo>
                    <a:pt x="326135" y="326136"/>
                  </a:lnTo>
                  <a:lnTo>
                    <a:pt x="352678" y="286512"/>
                  </a:lnTo>
                  <a:lnTo>
                    <a:pt x="361950" y="239775"/>
                  </a:lnTo>
                  <a:lnTo>
                    <a:pt x="361950" y="122174"/>
                  </a:lnTo>
                  <a:lnTo>
                    <a:pt x="352678" y="75437"/>
                  </a:lnTo>
                  <a:lnTo>
                    <a:pt x="326135" y="35813"/>
                  </a:lnTo>
                  <a:lnTo>
                    <a:pt x="286511" y="9270"/>
                  </a:lnTo>
                  <a:lnTo>
                    <a:pt x="239775" y="0"/>
                  </a:lnTo>
                  <a:close/>
                </a:path>
              </a:pathLst>
            </a:custGeom>
            <a:solidFill>
              <a:srgbClr val="000000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43215" y="1419860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239775" y="0"/>
                  </a:moveTo>
                  <a:lnTo>
                    <a:pt x="122174" y="0"/>
                  </a:lnTo>
                  <a:lnTo>
                    <a:pt x="110108" y="635"/>
                  </a:lnTo>
                  <a:lnTo>
                    <a:pt x="64515" y="14477"/>
                  </a:lnTo>
                  <a:lnTo>
                    <a:pt x="27685" y="44703"/>
                  </a:lnTo>
                  <a:lnTo>
                    <a:pt x="5206" y="86740"/>
                  </a:lnTo>
                  <a:lnTo>
                    <a:pt x="0" y="122174"/>
                  </a:lnTo>
                  <a:lnTo>
                    <a:pt x="0" y="239775"/>
                  </a:lnTo>
                  <a:lnTo>
                    <a:pt x="9270" y="286512"/>
                  </a:lnTo>
                  <a:lnTo>
                    <a:pt x="35813" y="326136"/>
                  </a:lnTo>
                  <a:lnTo>
                    <a:pt x="75437" y="352678"/>
                  </a:lnTo>
                  <a:lnTo>
                    <a:pt x="122174" y="361950"/>
                  </a:lnTo>
                  <a:lnTo>
                    <a:pt x="239775" y="361950"/>
                  </a:lnTo>
                  <a:lnTo>
                    <a:pt x="286511" y="352678"/>
                  </a:lnTo>
                  <a:lnTo>
                    <a:pt x="326135" y="326136"/>
                  </a:lnTo>
                  <a:lnTo>
                    <a:pt x="352678" y="286512"/>
                  </a:lnTo>
                  <a:lnTo>
                    <a:pt x="361950" y="239775"/>
                  </a:lnTo>
                  <a:lnTo>
                    <a:pt x="361950" y="122174"/>
                  </a:lnTo>
                  <a:lnTo>
                    <a:pt x="352678" y="75437"/>
                  </a:lnTo>
                  <a:lnTo>
                    <a:pt x="326135" y="35813"/>
                  </a:lnTo>
                  <a:lnTo>
                    <a:pt x="286511" y="9270"/>
                  </a:lnTo>
                  <a:lnTo>
                    <a:pt x="239775" y="0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6982" y="136032"/>
            <a:ext cx="9747078" cy="14292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298950">
              <a:lnSpc>
                <a:spcPct val="100000"/>
              </a:lnSpc>
              <a:spcBef>
                <a:spcPts val="110"/>
              </a:spcBef>
            </a:pPr>
            <a:r>
              <a:rPr spc="-300" dirty="0">
                <a:solidFill>
                  <a:schemeClr val="tx1"/>
                </a:solidFill>
              </a:rPr>
              <a:t>Terraform</a:t>
            </a:r>
            <a:r>
              <a:rPr spc="-120" dirty="0">
                <a:solidFill>
                  <a:schemeClr val="tx1"/>
                </a:solidFill>
              </a:rPr>
              <a:t> </a:t>
            </a:r>
            <a:r>
              <a:rPr spc="-254" dirty="0">
                <a:solidFill>
                  <a:schemeClr val="tx1"/>
                </a:solidFill>
              </a:rPr>
              <a:t>in</a:t>
            </a:r>
            <a:r>
              <a:rPr spc="-130" dirty="0">
                <a:solidFill>
                  <a:schemeClr val="tx1"/>
                </a:solidFill>
              </a:rPr>
              <a:t> </a:t>
            </a:r>
            <a:r>
              <a:rPr spc="-265" dirty="0">
                <a:solidFill>
                  <a:schemeClr val="tx1"/>
                </a:solidFill>
              </a:rPr>
              <a:t>Git</a:t>
            </a:r>
            <a:r>
              <a:rPr spc="-130" dirty="0">
                <a:solidFill>
                  <a:schemeClr val="tx1"/>
                </a:solidFill>
              </a:rPr>
              <a:t> </a:t>
            </a:r>
            <a:r>
              <a:rPr spc="-335" dirty="0">
                <a:solidFill>
                  <a:schemeClr val="tx1"/>
                </a:solidFill>
              </a:rPr>
              <a:t>Workflow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40984" y="1386966"/>
            <a:ext cx="4782185" cy="868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120" dirty="0">
                <a:solidFill>
                  <a:srgbClr val="252323"/>
                </a:solidFill>
                <a:latin typeface="Tahoma"/>
                <a:cs typeface="Tahoma"/>
              </a:rPr>
              <a:t>Code</a:t>
            </a:r>
            <a:r>
              <a:rPr sz="1650" b="1" spc="-25" dirty="0">
                <a:solidFill>
                  <a:srgbClr val="252323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252323"/>
                </a:solidFill>
                <a:latin typeface="Tahoma"/>
                <a:cs typeface="Tahoma"/>
              </a:rPr>
              <a:t>Changes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9300"/>
              </a:lnSpc>
              <a:spcBef>
                <a:spcPts val="470"/>
              </a:spcBef>
            </a:pP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Make</a:t>
            </a:r>
            <a:r>
              <a:rPr sz="1250" spc="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changes</a:t>
            </a:r>
            <a:r>
              <a:rPr sz="1250" spc="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to</a:t>
            </a:r>
            <a:r>
              <a:rPr sz="1250" spc="2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Terraform</a:t>
            </a:r>
            <a:r>
              <a:rPr sz="1250" spc="3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configuration</a:t>
            </a:r>
            <a:r>
              <a:rPr sz="1250" spc="5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files</a:t>
            </a:r>
            <a:r>
              <a:rPr sz="1250" spc="5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and</a:t>
            </a:r>
            <a:r>
              <a:rPr sz="1250" spc="2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commit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them</a:t>
            </a:r>
            <a:r>
              <a:rPr sz="1250" spc="2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to</a:t>
            </a:r>
            <a:r>
              <a:rPr sz="1250" spc="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</a:t>
            </a:r>
            <a:r>
              <a:rPr sz="1250" spc="5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Git</a:t>
            </a:r>
            <a:r>
              <a:rPr sz="1250" spc="2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repository.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40984" y="2759201"/>
            <a:ext cx="4761865" cy="8680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135" dirty="0">
                <a:solidFill>
                  <a:srgbClr val="252323"/>
                </a:solidFill>
                <a:latin typeface="Tahoma"/>
                <a:cs typeface="Tahoma"/>
              </a:rPr>
              <a:t>Pull</a:t>
            </a:r>
            <a:r>
              <a:rPr sz="1650" b="1" spc="-90" dirty="0">
                <a:solidFill>
                  <a:srgbClr val="252323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252323"/>
                </a:solidFill>
                <a:latin typeface="Tahoma"/>
                <a:cs typeface="Tahoma"/>
              </a:rPr>
              <a:t>Request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4400"/>
              </a:lnSpc>
              <a:spcBef>
                <a:spcPts val="615"/>
              </a:spcBef>
            </a:pP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Create</a:t>
            </a:r>
            <a:r>
              <a:rPr sz="1250" spc="-2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</a:t>
            </a:r>
            <a:r>
              <a:rPr sz="1250" spc="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pull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request</a:t>
            </a:r>
            <a:r>
              <a:rPr sz="1250" spc="-2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to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propose</a:t>
            </a:r>
            <a:r>
              <a:rPr sz="1250" spc="1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the</a:t>
            </a:r>
            <a:r>
              <a:rPr sz="1250" spc="1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changes</a:t>
            </a:r>
            <a:r>
              <a:rPr sz="1250" spc="1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and</a:t>
            </a:r>
            <a:r>
              <a:rPr sz="1250" spc="-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initiate</a:t>
            </a:r>
            <a:r>
              <a:rPr sz="1250" spc="-2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50" dirty="0">
                <a:solidFill>
                  <a:srgbClr val="252323"/>
                </a:solidFill>
                <a:latin typeface="Verdana"/>
                <a:cs typeface="Verdana"/>
              </a:rPr>
              <a:t>a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review</a:t>
            </a:r>
            <a:r>
              <a:rPr sz="1250" spc="17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process.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0984" y="4140199"/>
            <a:ext cx="4597400" cy="859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120" dirty="0">
                <a:solidFill>
                  <a:srgbClr val="252323"/>
                </a:solidFill>
                <a:latin typeface="Tahoma"/>
                <a:cs typeface="Tahoma"/>
              </a:rPr>
              <a:t>Automated</a:t>
            </a:r>
            <a:r>
              <a:rPr sz="1650" b="1" spc="20" dirty="0">
                <a:solidFill>
                  <a:srgbClr val="252323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252323"/>
                </a:solidFill>
                <a:latin typeface="Tahoma"/>
                <a:cs typeface="Tahoma"/>
              </a:rPr>
              <a:t>Testing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4400"/>
              </a:lnSpc>
              <a:spcBef>
                <a:spcPts val="545"/>
              </a:spcBef>
            </a:pP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Jenkins</a:t>
            </a:r>
            <a:r>
              <a:rPr sz="1250" spc="-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automatically</a:t>
            </a:r>
            <a:r>
              <a:rPr sz="125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runs</a:t>
            </a:r>
            <a:r>
              <a:rPr sz="1250" spc="-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Terraform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plan</a:t>
            </a:r>
            <a:r>
              <a:rPr sz="125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to</a:t>
            </a:r>
            <a:r>
              <a:rPr sz="1250" spc="-3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validate</a:t>
            </a:r>
            <a:r>
              <a:rPr sz="1250" spc="-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252323"/>
                </a:solidFill>
                <a:latin typeface="Verdana"/>
                <a:cs typeface="Verdana"/>
              </a:rPr>
              <a:t>the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proposed</a:t>
            </a:r>
            <a:r>
              <a:rPr sz="1250" spc="15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changes</a:t>
            </a:r>
            <a:r>
              <a:rPr sz="1250" spc="17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and</a:t>
            </a:r>
            <a:r>
              <a:rPr sz="1250" spc="14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identify</a:t>
            </a:r>
            <a:r>
              <a:rPr sz="1250" spc="18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potential</a:t>
            </a:r>
            <a:r>
              <a:rPr sz="1250" spc="17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issues.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40984" y="5512434"/>
            <a:ext cx="4978400" cy="868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114" dirty="0">
                <a:solidFill>
                  <a:srgbClr val="252323"/>
                </a:solidFill>
                <a:latin typeface="Tahoma"/>
                <a:cs typeface="Tahoma"/>
              </a:rPr>
              <a:t>Apply</a:t>
            </a:r>
            <a:r>
              <a:rPr sz="1650" b="1" spc="-10" dirty="0">
                <a:solidFill>
                  <a:srgbClr val="252323"/>
                </a:solidFill>
                <a:latin typeface="Tahoma"/>
                <a:cs typeface="Tahoma"/>
              </a:rPr>
              <a:t> Changes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9200"/>
              </a:lnSpc>
              <a:spcBef>
                <a:spcPts val="475"/>
              </a:spcBef>
            </a:pP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Upon</a:t>
            </a:r>
            <a:r>
              <a:rPr sz="125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approval,</a:t>
            </a:r>
            <a:r>
              <a:rPr sz="1250" spc="-2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Jenkins</a:t>
            </a:r>
            <a:r>
              <a:rPr sz="1250" spc="-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executes</a:t>
            </a:r>
            <a:r>
              <a:rPr sz="1250" spc="-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Terraform</a:t>
            </a:r>
            <a:r>
              <a:rPr sz="1250" spc="-2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apply</a:t>
            </a:r>
            <a:r>
              <a:rPr sz="125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to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 provision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or</a:t>
            </a:r>
            <a:r>
              <a:rPr sz="1250" spc="-4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update</a:t>
            </a:r>
            <a:r>
              <a:rPr sz="1250" spc="-1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the</a:t>
            </a:r>
            <a:r>
              <a:rPr sz="1250" spc="-3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infrastructure</a:t>
            </a:r>
            <a:r>
              <a:rPr sz="1250" spc="-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resources.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44034" y="6693865"/>
            <a:ext cx="5805805" cy="1336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7600"/>
              </a:lnSpc>
              <a:spcBef>
                <a:spcPts val="100"/>
              </a:spcBef>
            </a:pP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Incorporate</a:t>
            </a:r>
            <a:r>
              <a:rPr sz="1250" spc="7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Terraform</a:t>
            </a:r>
            <a:r>
              <a:rPr sz="1250" spc="5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into</a:t>
            </a:r>
            <a:r>
              <a:rPr sz="1250" spc="4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</a:t>
            </a:r>
            <a:r>
              <a:rPr sz="1250" spc="5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Git</a:t>
            </a:r>
            <a:r>
              <a:rPr sz="1250" spc="5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workflow</a:t>
            </a:r>
            <a:r>
              <a:rPr sz="1250" spc="7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using</a:t>
            </a:r>
            <a:r>
              <a:rPr sz="1250" spc="5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pull</a:t>
            </a:r>
            <a:r>
              <a:rPr sz="1250" spc="7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requests</a:t>
            </a:r>
            <a:r>
              <a:rPr sz="1250" spc="6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252323"/>
                </a:solidFill>
                <a:latin typeface="Verdana"/>
                <a:cs typeface="Verdana"/>
              </a:rPr>
              <a:t>and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automated</a:t>
            </a:r>
            <a:r>
              <a:rPr sz="1250" spc="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testing.</a:t>
            </a:r>
            <a:r>
              <a:rPr sz="1250" spc="4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Jenkins</a:t>
            </a:r>
            <a:r>
              <a:rPr sz="1250" spc="2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can</a:t>
            </a:r>
            <a:r>
              <a:rPr sz="1250" spc="6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be</a:t>
            </a:r>
            <a:r>
              <a:rPr sz="1250" spc="2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configured</a:t>
            </a:r>
            <a:r>
              <a:rPr sz="1250" spc="5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to</a:t>
            </a:r>
            <a:r>
              <a:rPr sz="1250" spc="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run</a:t>
            </a:r>
            <a:r>
              <a:rPr sz="1250" spc="2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Terraform</a:t>
            </a:r>
            <a:r>
              <a:rPr sz="1250" spc="4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plan</a:t>
            </a:r>
            <a:r>
              <a:rPr sz="1250" spc="5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252323"/>
                </a:solidFill>
                <a:latin typeface="Verdana"/>
                <a:cs typeface="Verdana"/>
              </a:rPr>
              <a:t>on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pull</a:t>
            </a:r>
            <a:r>
              <a:rPr sz="1250" spc="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requests</a:t>
            </a:r>
            <a:r>
              <a:rPr sz="1250" spc="-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to</a:t>
            </a:r>
            <a:r>
              <a:rPr sz="1250" spc="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validate the</a:t>
            </a:r>
            <a:r>
              <a:rPr sz="1250" spc="-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changes and</a:t>
            </a:r>
            <a:r>
              <a:rPr sz="1250" spc="-2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then execute</a:t>
            </a:r>
            <a:r>
              <a:rPr sz="1250" spc="-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Terraform</a:t>
            </a:r>
            <a:r>
              <a:rPr sz="1250" spc="2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apply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upon</a:t>
            </a:r>
            <a:r>
              <a:rPr sz="1250" spc="1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approval.</a:t>
            </a:r>
            <a:r>
              <a:rPr sz="1250" spc="9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This</a:t>
            </a:r>
            <a:r>
              <a:rPr sz="1250" spc="1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approach</a:t>
            </a:r>
            <a:r>
              <a:rPr sz="1250" spc="14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promotes</a:t>
            </a:r>
            <a:r>
              <a:rPr sz="1250" spc="114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collaboration</a:t>
            </a:r>
            <a:r>
              <a:rPr sz="1250" spc="11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and</a:t>
            </a:r>
            <a:r>
              <a:rPr sz="1250" spc="9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reduces</a:t>
            </a:r>
            <a:r>
              <a:rPr sz="1250" spc="10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252323"/>
                </a:solidFill>
                <a:latin typeface="Verdana"/>
                <a:cs typeface="Verdana"/>
              </a:rPr>
              <a:t>the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risk</a:t>
            </a:r>
            <a:r>
              <a:rPr sz="1250" spc="5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of</a:t>
            </a:r>
            <a:r>
              <a:rPr sz="1250" spc="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errors.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85996" cy="849566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4855209" y="1227454"/>
            <a:ext cx="838200" cy="5334000"/>
            <a:chOff x="4855209" y="1227454"/>
            <a:chExt cx="838200" cy="5334000"/>
          </a:xfrm>
        </p:grpSpPr>
        <p:sp>
          <p:nvSpPr>
            <p:cNvPr id="10" name="object 10"/>
            <p:cNvSpPr/>
            <p:nvPr/>
          </p:nvSpPr>
          <p:spPr>
            <a:xfrm>
              <a:off x="5038471" y="1227454"/>
              <a:ext cx="655320" cy="5334000"/>
            </a:xfrm>
            <a:custGeom>
              <a:avLst/>
              <a:gdLst/>
              <a:ahLst/>
              <a:cxnLst/>
              <a:rect l="l" t="t" r="r" b="b"/>
              <a:pathLst>
                <a:path w="655320" h="5334000">
                  <a:moveTo>
                    <a:pt x="19050" y="6858"/>
                  </a:moveTo>
                  <a:lnTo>
                    <a:pt x="18034" y="4699"/>
                  </a:lnTo>
                  <a:lnTo>
                    <a:pt x="14351" y="889"/>
                  </a:lnTo>
                  <a:lnTo>
                    <a:pt x="12065" y="0"/>
                  </a:lnTo>
                  <a:lnTo>
                    <a:pt x="6858" y="0"/>
                  </a:lnTo>
                  <a:lnTo>
                    <a:pt x="4572" y="889"/>
                  </a:lnTo>
                  <a:lnTo>
                    <a:pt x="889" y="4699"/>
                  </a:lnTo>
                  <a:lnTo>
                    <a:pt x="0" y="6858"/>
                  </a:lnTo>
                  <a:lnTo>
                    <a:pt x="0" y="5327142"/>
                  </a:lnTo>
                  <a:lnTo>
                    <a:pt x="889" y="5329428"/>
                  </a:lnTo>
                  <a:lnTo>
                    <a:pt x="4572" y="5333111"/>
                  </a:lnTo>
                  <a:lnTo>
                    <a:pt x="6858" y="5334000"/>
                  </a:lnTo>
                  <a:lnTo>
                    <a:pt x="12065" y="5334000"/>
                  </a:lnTo>
                  <a:lnTo>
                    <a:pt x="14351" y="5333111"/>
                  </a:lnTo>
                  <a:lnTo>
                    <a:pt x="18034" y="5329428"/>
                  </a:lnTo>
                  <a:lnTo>
                    <a:pt x="19050" y="5327142"/>
                  </a:lnTo>
                  <a:lnTo>
                    <a:pt x="19050" y="6858"/>
                  </a:lnTo>
                  <a:close/>
                </a:path>
                <a:path w="655320" h="5334000">
                  <a:moveTo>
                    <a:pt x="654939" y="359283"/>
                  </a:moveTo>
                  <a:lnTo>
                    <a:pt x="654050" y="357124"/>
                  </a:lnTo>
                  <a:lnTo>
                    <a:pt x="650240" y="353314"/>
                  </a:lnTo>
                  <a:lnTo>
                    <a:pt x="648081" y="352425"/>
                  </a:lnTo>
                  <a:lnTo>
                    <a:pt x="176022" y="352425"/>
                  </a:lnTo>
                  <a:lnTo>
                    <a:pt x="173863" y="353314"/>
                  </a:lnTo>
                  <a:lnTo>
                    <a:pt x="170053" y="357124"/>
                  </a:lnTo>
                  <a:lnTo>
                    <a:pt x="169164" y="359283"/>
                  </a:lnTo>
                  <a:lnTo>
                    <a:pt x="169164" y="364617"/>
                  </a:lnTo>
                  <a:lnTo>
                    <a:pt x="170053" y="366903"/>
                  </a:lnTo>
                  <a:lnTo>
                    <a:pt x="173863" y="370586"/>
                  </a:lnTo>
                  <a:lnTo>
                    <a:pt x="176022" y="371475"/>
                  </a:lnTo>
                  <a:lnTo>
                    <a:pt x="648081" y="371475"/>
                  </a:lnTo>
                  <a:lnTo>
                    <a:pt x="650240" y="370586"/>
                  </a:lnTo>
                  <a:lnTo>
                    <a:pt x="654050" y="366903"/>
                  </a:lnTo>
                  <a:lnTo>
                    <a:pt x="654939" y="364617"/>
                  </a:lnTo>
                  <a:lnTo>
                    <a:pt x="654939" y="359283"/>
                  </a:lnTo>
                  <a:close/>
                </a:path>
              </a:pathLst>
            </a:custGeom>
            <a:solidFill>
              <a:srgbClr val="C1C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55209" y="1408429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257301" y="0"/>
                  </a:moveTo>
                  <a:lnTo>
                    <a:pt x="114173" y="0"/>
                  </a:lnTo>
                  <a:lnTo>
                    <a:pt x="106172" y="762"/>
                  </a:lnTo>
                  <a:lnTo>
                    <a:pt x="68072" y="12446"/>
                  </a:lnTo>
                  <a:lnTo>
                    <a:pt x="30099" y="41529"/>
                  </a:lnTo>
                  <a:lnTo>
                    <a:pt x="6223" y="82804"/>
                  </a:lnTo>
                  <a:lnTo>
                    <a:pt x="0" y="114173"/>
                  </a:lnTo>
                  <a:lnTo>
                    <a:pt x="0" y="257301"/>
                  </a:lnTo>
                  <a:lnTo>
                    <a:pt x="12318" y="303530"/>
                  </a:lnTo>
                  <a:lnTo>
                    <a:pt x="41401" y="341375"/>
                  </a:lnTo>
                  <a:lnTo>
                    <a:pt x="82803" y="365251"/>
                  </a:lnTo>
                  <a:lnTo>
                    <a:pt x="114173" y="371475"/>
                  </a:lnTo>
                  <a:lnTo>
                    <a:pt x="257301" y="371475"/>
                  </a:lnTo>
                  <a:lnTo>
                    <a:pt x="303529" y="359156"/>
                  </a:lnTo>
                  <a:lnTo>
                    <a:pt x="341375" y="330073"/>
                  </a:lnTo>
                  <a:lnTo>
                    <a:pt x="365251" y="288671"/>
                  </a:lnTo>
                  <a:lnTo>
                    <a:pt x="371475" y="257301"/>
                  </a:lnTo>
                  <a:lnTo>
                    <a:pt x="371475" y="114173"/>
                  </a:lnTo>
                  <a:lnTo>
                    <a:pt x="359155" y="68072"/>
                  </a:lnTo>
                  <a:lnTo>
                    <a:pt x="330073" y="30099"/>
                  </a:lnTo>
                  <a:lnTo>
                    <a:pt x="288670" y="6223"/>
                  </a:lnTo>
                  <a:lnTo>
                    <a:pt x="257301" y="0"/>
                  </a:lnTo>
                  <a:close/>
                </a:path>
              </a:pathLst>
            </a:custGeom>
            <a:solidFill>
              <a:srgbClr val="ED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55209" y="1408429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249300" y="0"/>
                  </a:moveTo>
                  <a:lnTo>
                    <a:pt x="122174" y="0"/>
                  </a:lnTo>
                  <a:lnTo>
                    <a:pt x="110109" y="635"/>
                  </a:lnTo>
                  <a:lnTo>
                    <a:pt x="64515" y="14478"/>
                  </a:lnTo>
                  <a:lnTo>
                    <a:pt x="27686" y="44704"/>
                  </a:lnTo>
                  <a:lnTo>
                    <a:pt x="5206" y="86741"/>
                  </a:lnTo>
                  <a:lnTo>
                    <a:pt x="0" y="122174"/>
                  </a:lnTo>
                  <a:lnTo>
                    <a:pt x="0" y="249300"/>
                  </a:lnTo>
                  <a:lnTo>
                    <a:pt x="9270" y="296037"/>
                  </a:lnTo>
                  <a:lnTo>
                    <a:pt x="35813" y="335661"/>
                  </a:lnTo>
                  <a:lnTo>
                    <a:pt x="75437" y="362204"/>
                  </a:lnTo>
                  <a:lnTo>
                    <a:pt x="122174" y="371475"/>
                  </a:lnTo>
                  <a:lnTo>
                    <a:pt x="249300" y="371475"/>
                  </a:lnTo>
                  <a:lnTo>
                    <a:pt x="296037" y="362204"/>
                  </a:lnTo>
                  <a:lnTo>
                    <a:pt x="335661" y="335661"/>
                  </a:lnTo>
                  <a:lnTo>
                    <a:pt x="362203" y="296037"/>
                  </a:lnTo>
                  <a:lnTo>
                    <a:pt x="371475" y="249300"/>
                  </a:lnTo>
                  <a:lnTo>
                    <a:pt x="371475" y="122174"/>
                  </a:lnTo>
                  <a:lnTo>
                    <a:pt x="362203" y="75438"/>
                  </a:lnTo>
                  <a:lnTo>
                    <a:pt x="335661" y="35814"/>
                  </a:lnTo>
                  <a:lnTo>
                    <a:pt x="296037" y="9271"/>
                  </a:lnTo>
                  <a:lnTo>
                    <a:pt x="249300" y="0"/>
                  </a:lnTo>
                  <a:close/>
                </a:path>
              </a:pathLst>
            </a:custGeom>
            <a:solidFill>
              <a:srgbClr val="000000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55209" y="1408429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249300" y="0"/>
                  </a:moveTo>
                  <a:lnTo>
                    <a:pt x="122174" y="0"/>
                  </a:lnTo>
                  <a:lnTo>
                    <a:pt x="110109" y="635"/>
                  </a:lnTo>
                  <a:lnTo>
                    <a:pt x="64515" y="14478"/>
                  </a:lnTo>
                  <a:lnTo>
                    <a:pt x="27686" y="44704"/>
                  </a:lnTo>
                  <a:lnTo>
                    <a:pt x="5206" y="86741"/>
                  </a:lnTo>
                  <a:lnTo>
                    <a:pt x="0" y="122174"/>
                  </a:lnTo>
                  <a:lnTo>
                    <a:pt x="0" y="249300"/>
                  </a:lnTo>
                  <a:lnTo>
                    <a:pt x="9270" y="296037"/>
                  </a:lnTo>
                  <a:lnTo>
                    <a:pt x="35813" y="335661"/>
                  </a:lnTo>
                  <a:lnTo>
                    <a:pt x="75437" y="362204"/>
                  </a:lnTo>
                  <a:lnTo>
                    <a:pt x="122174" y="371475"/>
                  </a:lnTo>
                  <a:lnTo>
                    <a:pt x="249300" y="371475"/>
                  </a:lnTo>
                  <a:lnTo>
                    <a:pt x="296037" y="362204"/>
                  </a:lnTo>
                  <a:lnTo>
                    <a:pt x="335661" y="335661"/>
                  </a:lnTo>
                  <a:lnTo>
                    <a:pt x="362203" y="296037"/>
                  </a:lnTo>
                  <a:lnTo>
                    <a:pt x="371475" y="249300"/>
                  </a:lnTo>
                  <a:lnTo>
                    <a:pt x="371475" y="122174"/>
                  </a:lnTo>
                  <a:lnTo>
                    <a:pt x="362203" y="75438"/>
                  </a:lnTo>
                  <a:lnTo>
                    <a:pt x="335661" y="35814"/>
                  </a:lnTo>
                  <a:lnTo>
                    <a:pt x="296037" y="9271"/>
                  </a:lnTo>
                  <a:lnTo>
                    <a:pt x="249300" y="0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07634" y="2961004"/>
              <a:ext cx="485775" cy="19050"/>
            </a:xfrm>
            <a:custGeom>
              <a:avLst/>
              <a:gdLst/>
              <a:ahLst/>
              <a:cxnLst/>
              <a:rect l="l" t="t" r="r" b="b"/>
              <a:pathLst>
                <a:path w="485775" h="19050">
                  <a:moveTo>
                    <a:pt x="478916" y="0"/>
                  </a:moveTo>
                  <a:lnTo>
                    <a:pt x="6857" y="0"/>
                  </a:lnTo>
                  <a:lnTo>
                    <a:pt x="4699" y="888"/>
                  </a:lnTo>
                  <a:lnTo>
                    <a:pt x="888" y="4699"/>
                  </a:lnTo>
                  <a:lnTo>
                    <a:pt x="0" y="6857"/>
                  </a:lnTo>
                  <a:lnTo>
                    <a:pt x="0" y="12191"/>
                  </a:lnTo>
                  <a:lnTo>
                    <a:pt x="888" y="14477"/>
                  </a:lnTo>
                  <a:lnTo>
                    <a:pt x="4699" y="18161"/>
                  </a:lnTo>
                  <a:lnTo>
                    <a:pt x="6857" y="19050"/>
                  </a:lnTo>
                  <a:lnTo>
                    <a:pt x="478916" y="19050"/>
                  </a:lnTo>
                  <a:lnTo>
                    <a:pt x="481075" y="18161"/>
                  </a:lnTo>
                  <a:lnTo>
                    <a:pt x="484886" y="14477"/>
                  </a:lnTo>
                  <a:lnTo>
                    <a:pt x="485775" y="12191"/>
                  </a:lnTo>
                  <a:lnTo>
                    <a:pt x="485775" y="6857"/>
                  </a:lnTo>
                  <a:lnTo>
                    <a:pt x="484886" y="4699"/>
                  </a:lnTo>
                  <a:lnTo>
                    <a:pt x="481075" y="888"/>
                  </a:lnTo>
                  <a:lnTo>
                    <a:pt x="478916" y="0"/>
                  </a:lnTo>
                  <a:close/>
                </a:path>
              </a:pathLst>
            </a:custGeom>
            <a:solidFill>
              <a:srgbClr val="C1C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55209" y="2780029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257301" y="0"/>
                  </a:moveTo>
                  <a:lnTo>
                    <a:pt x="114173" y="0"/>
                  </a:lnTo>
                  <a:lnTo>
                    <a:pt x="106172" y="762"/>
                  </a:lnTo>
                  <a:lnTo>
                    <a:pt x="68072" y="12445"/>
                  </a:lnTo>
                  <a:lnTo>
                    <a:pt x="30099" y="41528"/>
                  </a:lnTo>
                  <a:lnTo>
                    <a:pt x="6223" y="82803"/>
                  </a:lnTo>
                  <a:lnTo>
                    <a:pt x="0" y="114173"/>
                  </a:lnTo>
                  <a:lnTo>
                    <a:pt x="0" y="257301"/>
                  </a:lnTo>
                  <a:lnTo>
                    <a:pt x="12318" y="303529"/>
                  </a:lnTo>
                  <a:lnTo>
                    <a:pt x="41401" y="341375"/>
                  </a:lnTo>
                  <a:lnTo>
                    <a:pt x="82803" y="365251"/>
                  </a:lnTo>
                  <a:lnTo>
                    <a:pt x="114173" y="371475"/>
                  </a:lnTo>
                  <a:lnTo>
                    <a:pt x="257301" y="371475"/>
                  </a:lnTo>
                  <a:lnTo>
                    <a:pt x="303529" y="359155"/>
                  </a:lnTo>
                  <a:lnTo>
                    <a:pt x="341375" y="330073"/>
                  </a:lnTo>
                  <a:lnTo>
                    <a:pt x="365251" y="288670"/>
                  </a:lnTo>
                  <a:lnTo>
                    <a:pt x="371475" y="257301"/>
                  </a:lnTo>
                  <a:lnTo>
                    <a:pt x="371475" y="114173"/>
                  </a:lnTo>
                  <a:lnTo>
                    <a:pt x="359155" y="68072"/>
                  </a:lnTo>
                  <a:lnTo>
                    <a:pt x="330073" y="30099"/>
                  </a:lnTo>
                  <a:lnTo>
                    <a:pt x="288670" y="6223"/>
                  </a:lnTo>
                  <a:lnTo>
                    <a:pt x="257301" y="0"/>
                  </a:lnTo>
                  <a:close/>
                </a:path>
              </a:pathLst>
            </a:custGeom>
            <a:solidFill>
              <a:srgbClr val="ED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55209" y="2780029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249300" y="0"/>
                  </a:moveTo>
                  <a:lnTo>
                    <a:pt x="122174" y="0"/>
                  </a:lnTo>
                  <a:lnTo>
                    <a:pt x="110109" y="635"/>
                  </a:lnTo>
                  <a:lnTo>
                    <a:pt x="64515" y="14477"/>
                  </a:lnTo>
                  <a:lnTo>
                    <a:pt x="27686" y="44703"/>
                  </a:lnTo>
                  <a:lnTo>
                    <a:pt x="5206" y="86740"/>
                  </a:lnTo>
                  <a:lnTo>
                    <a:pt x="0" y="122174"/>
                  </a:lnTo>
                  <a:lnTo>
                    <a:pt x="0" y="249300"/>
                  </a:lnTo>
                  <a:lnTo>
                    <a:pt x="9270" y="296037"/>
                  </a:lnTo>
                  <a:lnTo>
                    <a:pt x="35813" y="335661"/>
                  </a:lnTo>
                  <a:lnTo>
                    <a:pt x="75437" y="362203"/>
                  </a:lnTo>
                  <a:lnTo>
                    <a:pt x="122174" y="371475"/>
                  </a:lnTo>
                  <a:lnTo>
                    <a:pt x="249300" y="371475"/>
                  </a:lnTo>
                  <a:lnTo>
                    <a:pt x="296037" y="362203"/>
                  </a:lnTo>
                  <a:lnTo>
                    <a:pt x="335661" y="335661"/>
                  </a:lnTo>
                  <a:lnTo>
                    <a:pt x="362203" y="296037"/>
                  </a:lnTo>
                  <a:lnTo>
                    <a:pt x="371475" y="249300"/>
                  </a:lnTo>
                  <a:lnTo>
                    <a:pt x="371475" y="122174"/>
                  </a:lnTo>
                  <a:lnTo>
                    <a:pt x="362203" y="75437"/>
                  </a:lnTo>
                  <a:lnTo>
                    <a:pt x="335661" y="35813"/>
                  </a:lnTo>
                  <a:lnTo>
                    <a:pt x="296037" y="9270"/>
                  </a:lnTo>
                  <a:lnTo>
                    <a:pt x="249300" y="0"/>
                  </a:lnTo>
                  <a:close/>
                </a:path>
              </a:pathLst>
            </a:custGeom>
            <a:solidFill>
              <a:srgbClr val="000000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55209" y="2780029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249300" y="0"/>
                  </a:moveTo>
                  <a:lnTo>
                    <a:pt x="122174" y="0"/>
                  </a:lnTo>
                  <a:lnTo>
                    <a:pt x="110109" y="635"/>
                  </a:lnTo>
                  <a:lnTo>
                    <a:pt x="64515" y="14477"/>
                  </a:lnTo>
                  <a:lnTo>
                    <a:pt x="27686" y="44703"/>
                  </a:lnTo>
                  <a:lnTo>
                    <a:pt x="5206" y="86740"/>
                  </a:lnTo>
                  <a:lnTo>
                    <a:pt x="0" y="122174"/>
                  </a:lnTo>
                  <a:lnTo>
                    <a:pt x="0" y="249300"/>
                  </a:lnTo>
                  <a:lnTo>
                    <a:pt x="9270" y="296037"/>
                  </a:lnTo>
                  <a:lnTo>
                    <a:pt x="35813" y="335661"/>
                  </a:lnTo>
                  <a:lnTo>
                    <a:pt x="75437" y="362203"/>
                  </a:lnTo>
                  <a:lnTo>
                    <a:pt x="122174" y="371475"/>
                  </a:lnTo>
                  <a:lnTo>
                    <a:pt x="249300" y="371475"/>
                  </a:lnTo>
                  <a:lnTo>
                    <a:pt x="296037" y="362203"/>
                  </a:lnTo>
                  <a:lnTo>
                    <a:pt x="335661" y="335661"/>
                  </a:lnTo>
                  <a:lnTo>
                    <a:pt x="362203" y="296037"/>
                  </a:lnTo>
                  <a:lnTo>
                    <a:pt x="371475" y="249300"/>
                  </a:lnTo>
                  <a:lnTo>
                    <a:pt x="371475" y="122174"/>
                  </a:lnTo>
                  <a:lnTo>
                    <a:pt x="362203" y="75437"/>
                  </a:lnTo>
                  <a:lnTo>
                    <a:pt x="335661" y="35813"/>
                  </a:lnTo>
                  <a:lnTo>
                    <a:pt x="296037" y="9270"/>
                  </a:lnTo>
                  <a:lnTo>
                    <a:pt x="249300" y="0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07634" y="4332604"/>
              <a:ext cx="485775" cy="19050"/>
            </a:xfrm>
            <a:custGeom>
              <a:avLst/>
              <a:gdLst/>
              <a:ahLst/>
              <a:cxnLst/>
              <a:rect l="l" t="t" r="r" b="b"/>
              <a:pathLst>
                <a:path w="485775" h="19050">
                  <a:moveTo>
                    <a:pt x="478916" y="0"/>
                  </a:moveTo>
                  <a:lnTo>
                    <a:pt x="6857" y="0"/>
                  </a:lnTo>
                  <a:lnTo>
                    <a:pt x="4699" y="888"/>
                  </a:lnTo>
                  <a:lnTo>
                    <a:pt x="888" y="4699"/>
                  </a:lnTo>
                  <a:lnTo>
                    <a:pt x="0" y="6857"/>
                  </a:lnTo>
                  <a:lnTo>
                    <a:pt x="0" y="12191"/>
                  </a:lnTo>
                  <a:lnTo>
                    <a:pt x="888" y="14477"/>
                  </a:lnTo>
                  <a:lnTo>
                    <a:pt x="4699" y="18161"/>
                  </a:lnTo>
                  <a:lnTo>
                    <a:pt x="6857" y="19050"/>
                  </a:lnTo>
                  <a:lnTo>
                    <a:pt x="478916" y="19050"/>
                  </a:lnTo>
                  <a:lnTo>
                    <a:pt x="481075" y="18161"/>
                  </a:lnTo>
                  <a:lnTo>
                    <a:pt x="484886" y="14477"/>
                  </a:lnTo>
                  <a:lnTo>
                    <a:pt x="485775" y="12191"/>
                  </a:lnTo>
                  <a:lnTo>
                    <a:pt x="485775" y="6857"/>
                  </a:lnTo>
                  <a:lnTo>
                    <a:pt x="484886" y="4699"/>
                  </a:lnTo>
                  <a:lnTo>
                    <a:pt x="481075" y="888"/>
                  </a:lnTo>
                  <a:lnTo>
                    <a:pt x="478916" y="0"/>
                  </a:lnTo>
                  <a:close/>
                </a:path>
              </a:pathLst>
            </a:custGeom>
            <a:solidFill>
              <a:srgbClr val="C1C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55209" y="4161154"/>
              <a:ext cx="371475" cy="361950"/>
            </a:xfrm>
            <a:custGeom>
              <a:avLst/>
              <a:gdLst/>
              <a:ahLst/>
              <a:cxnLst/>
              <a:rect l="l" t="t" r="r" b="b"/>
              <a:pathLst>
                <a:path w="371475" h="361950">
                  <a:moveTo>
                    <a:pt x="257301" y="0"/>
                  </a:moveTo>
                  <a:lnTo>
                    <a:pt x="114173" y="0"/>
                  </a:lnTo>
                  <a:lnTo>
                    <a:pt x="106172" y="762"/>
                  </a:lnTo>
                  <a:lnTo>
                    <a:pt x="68072" y="12445"/>
                  </a:lnTo>
                  <a:lnTo>
                    <a:pt x="30099" y="41528"/>
                  </a:lnTo>
                  <a:lnTo>
                    <a:pt x="6223" y="82803"/>
                  </a:lnTo>
                  <a:lnTo>
                    <a:pt x="0" y="114173"/>
                  </a:lnTo>
                  <a:lnTo>
                    <a:pt x="0" y="247776"/>
                  </a:lnTo>
                  <a:lnTo>
                    <a:pt x="12318" y="294004"/>
                  </a:lnTo>
                  <a:lnTo>
                    <a:pt x="41401" y="331850"/>
                  </a:lnTo>
                  <a:lnTo>
                    <a:pt x="82803" y="355726"/>
                  </a:lnTo>
                  <a:lnTo>
                    <a:pt x="114173" y="361950"/>
                  </a:lnTo>
                  <a:lnTo>
                    <a:pt x="257301" y="361950"/>
                  </a:lnTo>
                  <a:lnTo>
                    <a:pt x="303529" y="349630"/>
                  </a:lnTo>
                  <a:lnTo>
                    <a:pt x="341375" y="320548"/>
                  </a:lnTo>
                  <a:lnTo>
                    <a:pt x="365251" y="279145"/>
                  </a:lnTo>
                  <a:lnTo>
                    <a:pt x="371475" y="247776"/>
                  </a:lnTo>
                  <a:lnTo>
                    <a:pt x="371475" y="114173"/>
                  </a:lnTo>
                  <a:lnTo>
                    <a:pt x="359155" y="68072"/>
                  </a:lnTo>
                  <a:lnTo>
                    <a:pt x="330073" y="30099"/>
                  </a:lnTo>
                  <a:lnTo>
                    <a:pt x="288670" y="6223"/>
                  </a:lnTo>
                  <a:lnTo>
                    <a:pt x="257301" y="0"/>
                  </a:lnTo>
                  <a:close/>
                </a:path>
              </a:pathLst>
            </a:custGeom>
            <a:solidFill>
              <a:srgbClr val="ED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55209" y="4161154"/>
              <a:ext cx="371475" cy="361950"/>
            </a:xfrm>
            <a:custGeom>
              <a:avLst/>
              <a:gdLst/>
              <a:ahLst/>
              <a:cxnLst/>
              <a:rect l="l" t="t" r="r" b="b"/>
              <a:pathLst>
                <a:path w="371475" h="361950">
                  <a:moveTo>
                    <a:pt x="249300" y="0"/>
                  </a:moveTo>
                  <a:lnTo>
                    <a:pt x="122174" y="0"/>
                  </a:lnTo>
                  <a:lnTo>
                    <a:pt x="110109" y="635"/>
                  </a:lnTo>
                  <a:lnTo>
                    <a:pt x="64515" y="14477"/>
                  </a:lnTo>
                  <a:lnTo>
                    <a:pt x="27686" y="44703"/>
                  </a:lnTo>
                  <a:lnTo>
                    <a:pt x="5206" y="86740"/>
                  </a:lnTo>
                  <a:lnTo>
                    <a:pt x="0" y="122174"/>
                  </a:lnTo>
                  <a:lnTo>
                    <a:pt x="0" y="239775"/>
                  </a:lnTo>
                  <a:lnTo>
                    <a:pt x="9270" y="286512"/>
                  </a:lnTo>
                  <a:lnTo>
                    <a:pt x="35813" y="326136"/>
                  </a:lnTo>
                  <a:lnTo>
                    <a:pt x="75437" y="352678"/>
                  </a:lnTo>
                  <a:lnTo>
                    <a:pt x="122174" y="361950"/>
                  </a:lnTo>
                  <a:lnTo>
                    <a:pt x="249300" y="361950"/>
                  </a:lnTo>
                  <a:lnTo>
                    <a:pt x="296037" y="352678"/>
                  </a:lnTo>
                  <a:lnTo>
                    <a:pt x="335661" y="326136"/>
                  </a:lnTo>
                  <a:lnTo>
                    <a:pt x="362203" y="286512"/>
                  </a:lnTo>
                  <a:lnTo>
                    <a:pt x="371475" y="239775"/>
                  </a:lnTo>
                  <a:lnTo>
                    <a:pt x="371475" y="122174"/>
                  </a:lnTo>
                  <a:lnTo>
                    <a:pt x="362203" y="75437"/>
                  </a:lnTo>
                  <a:lnTo>
                    <a:pt x="335661" y="35813"/>
                  </a:lnTo>
                  <a:lnTo>
                    <a:pt x="296037" y="9270"/>
                  </a:lnTo>
                  <a:lnTo>
                    <a:pt x="249300" y="0"/>
                  </a:lnTo>
                  <a:close/>
                </a:path>
              </a:pathLst>
            </a:custGeom>
            <a:solidFill>
              <a:srgbClr val="000000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55209" y="4161154"/>
              <a:ext cx="371475" cy="361950"/>
            </a:xfrm>
            <a:custGeom>
              <a:avLst/>
              <a:gdLst/>
              <a:ahLst/>
              <a:cxnLst/>
              <a:rect l="l" t="t" r="r" b="b"/>
              <a:pathLst>
                <a:path w="371475" h="361950">
                  <a:moveTo>
                    <a:pt x="249300" y="0"/>
                  </a:moveTo>
                  <a:lnTo>
                    <a:pt x="122174" y="0"/>
                  </a:lnTo>
                  <a:lnTo>
                    <a:pt x="110109" y="635"/>
                  </a:lnTo>
                  <a:lnTo>
                    <a:pt x="64515" y="14477"/>
                  </a:lnTo>
                  <a:lnTo>
                    <a:pt x="27686" y="44703"/>
                  </a:lnTo>
                  <a:lnTo>
                    <a:pt x="5206" y="86740"/>
                  </a:lnTo>
                  <a:lnTo>
                    <a:pt x="0" y="122174"/>
                  </a:lnTo>
                  <a:lnTo>
                    <a:pt x="0" y="239775"/>
                  </a:lnTo>
                  <a:lnTo>
                    <a:pt x="9270" y="286512"/>
                  </a:lnTo>
                  <a:lnTo>
                    <a:pt x="35813" y="326136"/>
                  </a:lnTo>
                  <a:lnTo>
                    <a:pt x="75437" y="352678"/>
                  </a:lnTo>
                  <a:lnTo>
                    <a:pt x="122174" y="361950"/>
                  </a:lnTo>
                  <a:lnTo>
                    <a:pt x="249300" y="361950"/>
                  </a:lnTo>
                  <a:lnTo>
                    <a:pt x="296037" y="352678"/>
                  </a:lnTo>
                  <a:lnTo>
                    <a:pt x="335661" y="326136"/>
                  </a:lnTo>
                  <a:lnTo>
                    <a:pt x="362203" y="286512"/>
                  </a:lnTo>
                  <a:lnTo>
                    <a:pt x="371475" y="239775"/>
                  </a:lnTo>
                  <a:lnTo>
                    <a:pt x="371475" y="122174"/>
                  </a:lnTo>
                  <a:lnTo>
                    <a:pt x="362203" y="75437"/>
                  </a:lnTo>
                  <a:lnTo>
                    <a:pt x="335661" y="35813"/>
                  </a:lnTo>
                  <a:lnTo>
                    <a:pt x="296037" y="9270"/>
                  </a:lnTo>
                  <a:lnTo>
                    <a:pt x="249300" y="0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07634" y="5704204"/>
              <a:ext cx="485775" cy="19050"/>
            </a:xfrm>
            <a:custGeom>
              <a:avLst/>
              <a:gdLst/>
              <a:ahLst/>
              <a:cxnLst/>
              <a:rect l="l" t="t" r="r" b="b"/>
              <a:pathLst>
                <a:path w="485775" h="19050">
                  <a:moveTo>
                    <a:pt x="478916" y="0"/>
                  </a:moveTo>
                  <a:lnTo>
                    <a:pt x="6857" y="0"/>
                  </a:lnTo>
                  <a:lnTo>
                    <a:pt x="4699" y="888"/>
                  </a:lnTo>
                  <a:lnTo>
                    <a:pt x="888" y="4698"/>
                  </a:lnTo>
                  <a:lnTo>
                    <a:pt x="0" y="6857"/>
                  </a:lnTo>
                  <a:lnTo>
                    <a:pt x="0" y="12191"/>
                  </a:lnTo>
                  <a:lnTo>
                    <a:pt x="888" y="14477"/>
                  </a:lnTo>
                  <a:lnTo>
                    <a:pt x="4699" y="18160"/>
                  </a:lnTo>
                  <a:lnTo>
                    <a:pt x="6857" y="19050"/>
                  </a:lnTo>
                  <a:lnTo>
                    <a:pt x="478916" y="19050"/>
                  </a:lnTo>
                  <a:lnTo>
                    <a:pt x="481075" y="18160"/>
                  </a:lnTo>
                  <a:lnTo>
                    <a:pt x="484886" y="14477"/>
                  </a:lnTo>
                  <a:lnTo>
                    <a:pt x="485775" y="12191"/>
                  </a:lnTo>
                  <a:lnTo>
                    <a:pt x="485775" y="6857"/>
                  </a:lnTo>
                  <a:lnTo>
                    <a:pt x="484886" y="4698"/>
                  </a:lnTo>
                  <a:lnTo>
                    <a:pt x="481075" y="888"/>
                  </a:lnTo>
                  <a:lnTo>
                    <a:pt x="478916" y="0"/>
                  </a:lnTo>
                  <a:close/>
                </a:path>
              </a:pathLst>
            </a:custGeom>
            <a:solidFill>
              <a:srgbClr val="C1C3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55209" y="5532754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257301" y="0"/>
                  </a:moveTo>
                  <a:lnTo>
                    <a:pt x="114173" y="0"/>
                  </a:lnTo>
                  <a:lnTo>
                    <a:pt x="106172" y="762"/>
                  </a:lnTo>
                  <a:lnTo>
                    <a:pt x="68072" y="12445"/>
                  </a:lnTo>
                  <a:lnTo>
                    <a:pt x="30099" y="41528"/>
                  </a:lnTo>
                  <a:lnTo>
                    <a:pt x="6223" y="82803"/>
                  </a:lnTo>
                  <a:lnTo>
                    <a:pt x="0" y="114172"/>
                  </a:lnTo>
                  <a:lnTo>
                    <a:pt x="0" y="257301"/>
                  </a:lnTo>
                  <a:lnTo>
                    <a:pt x="12318" y="303529"/>
                  </a:lnTo>
                  <a:lnTo>
                    <a:pt x="41401" y="341375"/>
                  </a:lnTo>
                  <a:lnTo>
                    <a:pt x="82803" y="365251"/>
                  </a:lnTo>
                  <a:lnTo>
                    <a:pt x="114173" y="371475"/>
                  </a:lnTo>
                  <a:lnTo>
                    <a:pt x="257301" y="371475"/>
                  </a:lnTo>
                  <a:lnTo>
                    <a:pt x="303529" y="359156"/>
                  </a:lnTo>
                  <a:lnTo>
                    <a:pt x="341375" y="330072"/>
                  </a:lnTo>
                  <a:lnTo>
                    <a:pt x="365251" y="288670"/>
                  </a:lnTo>
                  <a:lnTo>
                    <a:pt x="371475" y="257301"/>
                  </a:lnTo>
                  <a:lnTo>
                    <a:pt x="371475" y="114172"/>
                  </a:lnTo>
                  <a:lnTo>
                    <a:pt x="359155" y="68071"/>
                  </a:lnTo>
                  <a:lnTo>
                    <a:pt x="330073" y="30098"/>
                  </a:lnTo>
                  <a:lnTo>
                    <a:pt x="288670" y="6222"/>
                  </a:lnTo>
                  <a:lnTo>
                    <a:pt x="257301" y="0"/>
                  </a:lnTo>
                  <a:close/>
                </a:path>
              </a:pathLst>
            </a:custGeom>
            <a:solidFill>
              <a:srgbClr val="EDEE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5209" y="5532754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249300" y="0"/>
                  </a:moveTo>
                  <a:lnTo>
                    <a:pt x="122174" y="0"/>
                  </a:lnTo>
                  <a:lnTo>
                    <a:pt x="110109" y="634"/>
                  </a:lnTo>
                  <a:lnTo>
                    <a:pt x="64515" y="14477"/>
                  </a:lnTo>
                  <a:lnTo>
                    <a:pt x="27686" y="44703"/>
                  </a:lnTo>
                  <a:lnTo>
                    <a:pt x="5206" y="86740"/>
                  </a:lnTo>
                  <a:lnTo>
                    <a:pt x="0" y="122173"/>
                  </a:lnTo>
                  <a:lnTo>
                    <a:pt x="0" y="249300"/>
                  </a:lnTo>
                  <a:lnTo>
                    <a:pt x="9270" y="296037"/>
                  </a:lnTo>
                  <a:lnTo>
                    <a:pt x="35813" y="335660"/>
                  </a:lnTo>
                  <a:lnTo>
                    <a:pt x="75437" y="362203"/>
                  </a:lnTo>
                  <a:lnTo>
                    <a:pt x="122174" y="371475"/>
                  </a:lnTo>
                  <a:lnTo>
                    <a:pt x="249300" y="371475"/>
                  </a:lnTo>
                  <a:lnTo>
                    <a:pt x="296037" y="362203"/>
                  </a:lnTo>
                  <a:lnTo>
                    <a:pt x="335661" y="335660"/>
                  </a:lnTo>
                  <a:lnTo>
                    <a:pt x="362203" y="296037"/>
                  </a:lnTo>
                  <a:lnTo>
                    <a:pt x="371475" y="249300"/>
                  </a:lnTo>
                  <a:lnTo>
                    <a:pt x="371475" y="122173"/>
                  </a:lnTo>
                  <a:lnTo>
                    <a:pt x="362203" y="75437"/>
                  </a:lnTo>
                  <a:lnTo>
                    <a:pt x="335661" y="35813"/>
                  </a:lnTo>
                  <a:lnTo>
                    <a:pt x="296037" y="9270"/>
                  </a:lnTo>
                  <a:lnTo>
                    <a:pt x="249300" y="0"/>
                  </a:lnTo>
                  <a:close/>
                </a:path>
              </a:pathLst>
            </a:custGeom>
            <a:solidFill>
              <a:srgbClr val="000000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55209" y="5532754"/>
              <a:ext cx="371475" cy="371475"/>
            </a:xfrm>
            <a:custGeom>
              <a:avLst/>
              <a:gdLst/>
              <a:ahLst/>
              <a:cxnLst/>
              <a:rect l="l" t="t" r="r" b="b"/>
              <a:pathLst>
                <a:path w="371475" h="371475">
                  <a:moveTo>
                    <a:pt x="249300" y="0"/>
                  </a:moveTo>
                  <a:lnTo>
                    <a:pt x="122174" y="0"/>
                  </a:lnTo>
                  <a:lnTo>
                    <a:pt x="110109" y="634"/>
                  </a:lnTo>
                  <a:lnTo>
                    <a:pt x="64515" y="14477"/>
                  </a:lnTo>
                  <a:lnTo>
                    <a:pt x="27686" y="44703"/>
                  </a:lnTo>
                  <a:lnTo>
                    <a:pt x="5206" y="86740"/>
                  </a:lnTo>
                  <a:lnTo>
                    <a:pt x="0" y="122173"/>
                  </a:lnTo>
                  <a:lnTo>
                    <a:pt x="0" y="249300"/>
                  </a:lnTo>
                  <a:lnTo>
                    <a:pt x="9270" y="296037"/>
                  </a:lnTo>
                  <a:lnTo>
                    <a:pt x="35813" y="335660"/>
                  </a:lnTo>
                  <a:lnTo>
                    <a:pt x="75437" y="362203"/>
                  </a:lnTo>
                  <a:lnTo>
                    <a:pt x="122174" y="371475"/>
                  </a:lnTo>
                  <a:lnTo>
                    <a:pt x="249300" y="371475"/>
                  </a:lnTo>
                  <a:lnTo>
                    <a:pt x="296037" y="362203"/>
                  </a:lnTo>
                  <a:lnTo>
                    <a:pt x="335661" y="335660"/>
                  </a:lnTo>
                  <a:lnTo>
                    <a:pt x="362203" y="296037"/>
                  </a:lnTo>
                  <a:lnTo>
                    <a:pt x="371475" y="249300"/>
                  </a:lnTo>
                  <a:lnTo>
                    <a:pt x="371475" y="122173"/>
                  </a:lnTo>
                  <a:lnTo>
                    <a:pt x="362203" y="75437"/>
                  </a:lnTo>
                  <a:lnTo>
                    <a:pt x="335661" y="35813"/>
                  </a:lnTo>
                  <a:lnTo>
                    <a:pt x="296037" y="9270"/>
                  </a:lnTo>
                  <a:lnTo>
                    <a:pt x="249300" y="0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7101" y="1501139"/>
              <a:ext cx="72898" cy="184403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4956809" y="2792729"/>
            <a:ext cx="18669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b="1" spc="-50" dirty="0">
                <a:solidFill>
                  <a:srgbClr val="252323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79670" y="4241037"/>
            <a:ext cx="122808" cy="191516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4950714" y="5545658"/>
            <a:ext cx="18669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50" dirty="0">
                <a:solidFill>
                  <a:srgbClr val="252323"/>
                </a:solidFill>
                <a:latin typeface="Tahoma"/>
                <a:cs typeface="Tahoma"/>
              </a:rPr>
              <a:t>4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580" y="1585036"/>
            <a:ext cx="6871970" cy="537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95" dirty="0">
                <a:solidFill>
                  <a:schemeClr val="tx1"/>
                </a:solidFill>
              </a:rPr>
              <a:t>Benefits</a:t>
            </a:r>
            <a:r>
              <a:rPr spc="-165" dirty="0">
                <a:solidFill>
                  <a:schemeClr val="tx1"/>
                </a:solidFill>
              </a:rPr>
              <a:t> </a:t>
            </a:r>
            <a:r>
              <a:rPr spc="-190" dirty="0">
                <a:solidFill>
                  <a:schemeClr val="tx1"/>
                </a:solidFill>
              </a:rPr>
              <a:t>of</a:t>
            </a:r>
            <a:r>
              <a:rPr spc="-210" dirty="0">
                <a:solidFill>
                  <a:schemeClr val="tx1"/>
                </a:solidFill>
              </a:rPr>
              <a:t> </a:t>
            </a:r>
            <a:r>
              <a:rPr spc="-175" dirty="0">
                <a:solidFill>
                  <a:schemeClr val="tx1"/>
                </a:solidFill>
              </a:rPr>
              <a:t>Git-</a:t>
            </a:r>
            <a:r>
              <a:rPr spc="-220" dirty="0">
                <a:solidFill>
                  <a:schemeClr val="tx1"/>
                </a:solidFill>
              </a:rPr>
              <a:t>Based</a:t>
            </a:r>
            <a:r>
              <a:rPr spc="-195" dirty="0">
                <a:solidFill>
                  <a:schemeClr val="tx1"/>
                </a:solidFill>
              </a:rPr>
              <a:t> </a:t>
            </a:r>
            <a:r>
              <a:rPr spc="-170" dirty="0">
                <a:solidFill>
                  <a:schemeClr val="tx1"/>
                </a:solidFill>
              </a:rPr>
              <a:t>Infrastructure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7580" y="2527554"/>
            <a:ext cx="3013710" cy="18129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105" dirty="0">
                <a:solidFill>
                  <a:srgbClr val="6E67F4"/>
                </a:solidFill>
                <a:latin typeface="Tahoma"/>
                <a:cs typeface="Tahoma"/>
              </a:rPr>
              <a:t>Version</a:t>
            </a:r>
            <a:r>
              <a:rPr sz="2400" b="1" spc="-60" dirty="0">
                <a:solidFill>
                  <a:srgbClr val="6E67F4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6E67F4"/>
                </a:solidFill>
                <a:latin typeface="Tahoma"/>
                <a:cs typeface="Tahoma"/>
              </a:rPr>
              <a:t>Control</a:t>
            </a:r>
            <a:endParaRPr sz="2400" dirty="0">
              <a:latin typeface="Tahoma"/>
              <a:cs typeface="Tahoma"/>
            </a:endParaRPr>
          </a:p>
          <a:p>
            <a:pPr marL="12700" marR="5080">
              <a:lnSpc>
                <a:spcPct val="134500"/>
              </a:lnSpc>
              <a:spcBef>
                <a:spcPts val="1095"/>
              </a:spcBef>
            </a:pP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Track</a:t>
            </a:r>
            <a:r>
              <a:rPr sz="1600" spc="-3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all</a:t>
            </a:r>
            <a:r>
              <a:rPr sz="1600" spc="-2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changes</a:t>
            </a:r>
            <a:r>
              <a:rPr sz="1600" spc="-1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to</a:t>
            </a:r>
            <a:r>
              <a:rPr sz="1600" spc="-2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252323"/>
                </a:solidFill>
                <a:latin typeface="Verdana"/>
                <a:cs typeface="Verdana"/>
              </a:rPr>
              <a:t>infrastructure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configurations,</a:t>
            </a:r>
            <a:r>
              <a:rPr sz="1600" spc="-3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allowing</a:t>
            </a:r>
            <a:r>
              <a:rPr sz="1600" spc="-3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you</a:t>
            </a:r>
            <a:r>
              <a:rPr sz="1600" spc="-2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to</a:t>
            </a:r>
            <a:r>
              <a:rPr sz="1600" spc="-2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252323"/>
                </a:solidFill>
                <a:latin typeface="Verdana"/>
                <a:cs typeface="Verdana"/>
              </a:rPr>
              <a:t>revert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to</a:t>
            </a:r>
            <a:r>
              <a:rPr sz="1600" spc="-2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previous</a:t>
            </a:r>
            <a:r>
              <a:rPr sz="1600" spc="-2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states</a:t>
            </a:r>
            <a:r>
              <a:rPr sz="1600" spc="-2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if</a:t>
            </a:r>
            <a:r>
              <a:rPr sz="160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252323"/>
                </a:solidFill>
                <a:latin typeface="Verdana"/>
                <a:cs typeface="Verdana"/>
              </a:rPr>
              <a:t>needed.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30802" y="2527554"/>
            <a:ext cx="2869565" cy="18129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10" dirty="0">
                <a:solidFill>
                  <a:srgbClr val="6E67F4"/>
                </a:solidFill>
                <a:latin typeface="Tahoma"/>
                <a:cs typeface="Tahoma"/>
              </a:rPr>
              <a:t>Collaboration</a:t>
            </a:r>
            <a:endParaRPr sz="2400" dirty="0">
              <a:latin typeface="Tahoma"/>
              <a:cs typeface="Tahoma"/>
            </a:endParaRPr>
          </a:p>
          <a:p>
            <a:pPr marL="12700" marR="5080">
              <a:lnSpc>
                <a:spcPct val="134500"/>
              </a:lnSpc>
              <a:spcBef>
                <a:spcPts val="1095"/>
              </a:spcBef>
            </a:pP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Enable</a:t>
            </a:r>
            <a:r>
              <a:rPr sz="1600" spc="9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team</a:t>
            </a:r>
            <a:r>
              <a:rPr sz="1600" spc="12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collaboration</a:t>
            </a:r>
            <a:r>
              <a:rPr sz="1600" spc="114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252323"/>
                </a:solidFill>
                <a:latin typeface="Verdana"/>
                <a:cs typeface="Verdana"/>
              </a:rPr>
              <a:t>through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pull</a:t>
            </a:r>
            <a:r>
              <a:rPr sz="1600" spc="8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requests,</a:t>
            </a:r>
            <a:r>
              <a:rPr sz="1600" spc="10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code</a:t>
            </a:r>
            <a:r>
              <a:rPr sz="1600" spc="10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reviews,</a:t>
            </a:r>
            <a:r>
              <a:rPr sz="1600" spc="10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252323"/>
                </a:solidFill>
                <a:latin typeface="Verdana"/>
                <a:cs typeface="Verdana"/>
              </a:rPr>
              <a:t>and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automated</a:t>
            </a:r>
            <a:r>
              <a:rPr sz="1600" spc="28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252323"/>
                </a:solidFill>
                <a:latin typeface="Verdana"/>
                <a:cs typeface="Verdana"/>
              </a:rPr>
              <a:t>testing.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3946" y="2527554"/>
            <a:ext cx="2724150" cy="21453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spc="-10" dirty="0">
                <a:solidFill>
                  <a:srgbClr val="6E67F4"/>
                </a:solidFill>
                <a:latin typeface="Tahoma"/>
                <a:cs typeface="Tahoma"/>
              </a:rPr>
              <a:t>Auditability</a:t>
            </a:r>
            <a:endParaRPr sz="2400" dirty="0">
              <a:latin typeface="Tahoma"/>
              <a:cs typeface="Tahoma"/>
            </a:endParaRPr>
          </a:p>
          <a:p>
            <a:pPr marL="12700" marR="5080" algn="just">
              <a:lnSpc>
                <a:spcPct val="134500"/>
              </a:lnSpc>
              <a:spcBef>
                <a:spcPts val="1095"/>
              </a:spcBef>
            </a:pP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Maintain</a:t>
            </a:r>
            <a:r>
              <a:rPr sz="1600" spc="6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a</a:t>
            </a:r>
            <a:r>
              <a:rPr sz="1600" spc="5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complete</a:t>
            </a:r>
            <a:r>
              <a:rPr sz="1600" spc="7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audit</a:t>
            </a:r>
            <a:r>
              <a:rPr sz="1600" spc="6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trail</a:t>
            </a:r>
            <a:r>
              <a:rPr sz="1600" spc="7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252323"/>
                </a:solidFill>
                <a:latin typeface="Verdana"/>
                <a:cs typeface="Verdana"/>
              </a:rPr>
              <a:t>of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infrastructure</a:t>
            </a:r>
            <a:r>
              <a:rPr sz="1600" spc="229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changes,</a:t>
            </a:r>
            <a:r>
              <a:rPr lang="en-US" sz="1600" spc="25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252323"/>
                </a:solidFill>
                <a:latin typeface="Verdana"/>
                <a:cs typeface="Verdana"/>
              </a:rPr>
              <a:t>ensuring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compliance</a:t>
            </a:r>
            <a:r>
              <a:rPr sz="1600" spc="22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and</a:t>
            </a:r>
            <a:r>
              <a:rPr sz="1600" spc="204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252323"/>
                </a:solidFill>
                <a:latin typeface="Verdana"/>
                <a:cs typeface="Verdana"/>
              </a:rPr>
              <a:t>accountability.</a:t>
            </a:r>
            <a:endParaRPr sz="16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6888" y="4940300"/>
            <a:ext cx="9751695" cy="9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7600"/>
              </a:lnSpc>
              <a:spcBef>
                <a:spcPts val="100"/>
              </a:spcBef>
            </a:pPr>
            <a:r>
              <a:rPr sz="1600" spc="-10" dirty="0">
                <a:solidFill>
                  <a:srgbClr val="252323"/>
                </a:solidFill>
                <a:latin typeface="Verdana"/>
                <a:cs typeface="Verdana"/>
              </a:rPr>
              <a:t>Git-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based</a:t>
            </a:r>
            <a:r>
              <a:rPr sz="1600" spc="-6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infrastructure</a:t>
            </a:r>
            <a:r>
              <a:rPr sz="1600" spc="-4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management</a:t>
            </a:r>
            <a:r>
              <a:rPr sz="1600" spc="-1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offers</a:t>
            </a:r>
            <a:r>
              <a:rPr sz="1600" spc="-5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several</a:t>
            </a:r>
            <a:r>
              <a:rPr sz="1600" spc="-3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advantages,</a:t>
            </a:r>
            <a:r>
              <a:rPr sz="1600" spc="-4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including</a:t>
            </a:r>
            <a:r>
              <a:rPr sz="1600" spc="-5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version</a:t>
            </a:r>
            <a:r>
              <a:rPr sz="1600" spc="-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control,</a:t>
            </a:r>
            <a:r>
              <a:rPr sz="1600" spc="-4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collaboration,</a:t>
            </a:r>
            <a:r>
              <a:rPr sz="1600" spc="-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auditability,</a:t>
            </a:r>
            <a:r>
              <a:rPr sz="1600" spc="-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252323"/>
                </a:solidFill>
                <a:latin typeface="Verdana"/>
                <a:cs typeface="Verdana"/>
              </a:rPr>
              <a:t>and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automated</a:t>
            </a:r>
            <a:r>
              <a:rPr sz="1600" spc="-2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testing.</a:t>
            </a:r>
            <a:r>
              <a:rPr sz="1600" spc="-1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It</a:t>
            </a:r>
            <a:r>
              <a:rPr sz="1600" spc="-3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allows</a:t>
            </a:r>
            <a:r>
              <a:rPr sz="1600" spc="-4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you</a:t>
            </a:r>
            <a:r>
              <a:rPr sz="1600" spc="-3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to</a:t>
            </a:r>
            <a:r>
              <a:rPr sz="1600" spc="-3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manage</a:t>
            </a:r>
            <a:r>
              <a:rPr sz="1600" spc="-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infrastructure</a:t>
            </a:r>
            <a:r>
              <a:rPr sz="160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resources</a:t>
            </a:r>
            <a:r>
              <a:rPr sz="1600" spc="-2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as</a:t>
            </a:r>
            <a:r>
              <a:rPr sz="1600" spc="-2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code,</a:t>
            </a:r>
            <a:r>
              <a:rPr sz="1600" spc="-1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enabling</a:t>
            </a:r>
            <a:r>
              <a:rPr sz="1600" spc="-5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consistent</a:t>
            </a:r>
            <a:r>
              <a:rPr sz="1600" spc="-5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and</a:t>
            </a:r>
            <a:r>
              <a:rPr sz="1600" spc="-4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252323"/>
                </a:solidFill>
                <a:latin typeface="Verdana"/>
                <a:cs typeface="Verdana"/>
              </a:rPr>
              <a:t>repeatable deployments.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580" y="670382"/>
            <a:ext cx="5717540" cy="537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30" dirty="0">
                <a:solidFill>
                  <a:schemeClr val="tx1"/>
                </a:solidFill>
              </a:rPr>
              <a:t>Key</a:t>
            </a:r>
            <a:r>
              <a:rPr spc="-85" dirty="0">
                <a:solidFill>
                  <a:schemeClr val="tx1"/>
                </a:solidFill>
              </a:rPr>
              <a:t> </a:t>
            </a:r>
            <a:r>
              <a:rPr spc="-320" dirty="0">
                <a:solidFill>
                  <a:schemeClr val="tx1"/>
                </a:solidFill>
              </a:rPr>
              <a:t>Takeaways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-340" dirty="0">
                <a:solidFill>
                  <a:schemeClr val="tx1"/>
                </a:solidFill>
              </a:rPr>
              <a:t>and</a:t>
            </a:r>
            <a:r>
              <a:rPr spc="-40" dirty="0">
                <a:solidFill>
                  <a:schemeClr val="tx1"/>
                </a:solidFill>
              </a:rPr>
              <a:t> </a:t>
            </a:r>
            <a:r>
              <a:rPr spc="-320" dirty="0">
                <a:solidFill>
                  <a:schemeClr val="tx1"/>
                </a:solidFill>
              </a:rPr>
              <a:t>Next</a:t>
            </a:r>
            <a:r>
              <a:rPr spc="-60" dirty="0">
                <a:solidFill>
                  <a:schemeClr val="tx1"/>
                </a:solidFill>
              </a:rPr>
              <a:t> </a:t>
            </a:r>
            <a:r>
              <a:rPr spc="-325" dirty="0">
                <a:solidFill>
                  <a:schemeClr val="tx1"/>
                </a:solidFill>
              </a:rPr>
              <a:t>Steps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7932" y="1634109"/>
            <a:ext cx="2226310" cy="20399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0" dirty="0">
                <a:solidFill>
                  <a:srgbClr val="252323"/>
                </a:solidFill>
                <a:latin typeface="Tahoma"/>
                <a:cs typeface="Tahoma"/>
              </a:rPr>
              <a:t>Jenkins</a:t>
            </a:r>
            <a:r>
              <a:rPr sz="1400" b="1" spc="-10" dirty="0">
                <a:solidFill>
                  <a:srgbClr val="252323"/>
                </a:solidFill>
                <a:latin typeface="Tahoma"/>
                <a:cs typeface="Tahoma"/>
              </a:rPr>
              <a:t> </a:t>
            </a:r>
            <a:r>
              <a:rPr sz="1400" b="1" spc="-75" dirty="0">
                <a:solidFill>
                  <a:srgbClr val="252323"/>
                </a:solidFill>
                <a:latin typeface="Tahoma"/>
                <a:cs typeface="Tahoma"/>
              </a:rPr>
              <a:t>for</a:t>
            </a:r>
            <a:r>
              <a:rPr sz="1400" b="1" spc="-5" dirty="0">
                <a:solidFill>
                  <a:srgbClr val="252323"/>
                </a:solidFill>
                <a:latin typeface="Tahoma"/>
                <a:cs typeface="Tahoma"/>
              </a:rPr>
              <a:t> </a:t>
            </a:r>
            <a:r>
              <a:rPr sz="1400" b="1" spc="-100" dirty="0">
                <a:solidFill>
                  <a:srgbClr val="252323"/>
                </a:solidFill>
                <a:latin typeface="Tahoma"/>
                <a:cs typeface="Tahoma"/>
              </a:rPr>
              <a:t>Automation</a:t>
            </a:r>
            <a:endParaRPr sz="1400" dirty="0">
              <a:latin typeface="Tahoma"/>
              <a:cs typeface="Tahoma"/>
            </a:endParaRPr>
          </a:p>
          <a:p>
            <a:pPr marL="12700" marR="8255">
              <a:lnSpc>
                <a:spcPct val="137700"/>
              </a:lnSpc>
              <a:spcBef>
                <a:spcPts val="495"/>
              </a:spcBef>
            </a:pPr>
            <a:r>
              <a:rPr sz="1400" dirty="0">
                <a:solidFill>
                  <a:srgbClr val="252323"/>
                </a:solidFill>
                <a:latin typeface="Verdana"/>
                <a:cs typeface="Verdana"/>
              </a:rPr>
              <a:t>Leverage</a:t>
            </a:r>
            <a:r>
              <a:rPr sz="1400" spc="-4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252323"/>
                </a:solidFill>
                <a:latin typeface="Verdana"/>
                <a:cs typeface="Verdana"/>
              </a:rPr>
              <a:t>Jenkins</a:t>
            </a:r>
            <a:r>
              <a:rPr sz="1400" spc="-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252323"/>
                </a:solidFill>
                <a:latin typeface="Verdana"/>
                <a:cs typeface="Verdana"/>
              </a:rPr>
              <a:t>for </a:t>
            </a:r>
            <a:r>
              <a:rPr sz="1400" dirty="0">
                <a:solidFill>
                  <a:srgbClr val="252323"/>
                </a:solidFill>
                <a:latin typeface="Verdana"/>
                <a:cs typeface="Verdana"/>
              </a:rPr>
              <a:t>continuous</a:t>
            </a:r>
            <a:r>
              <a:rPr sz="1400" spc="-4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252323"/>
                </a:solidFill>
                <a:latin typeface="Verdana"/>
                <a:cs typeface="Verdana"/>
              </a:rPr>
              <a:t>integration</a:t>
            </a:r>
            <a:r>
              <a:rPr sz="140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252323"/>
                </a:solidFill>
                <a:latin typeface="Verdana"/>
                <a:cs typeface="Verdana"/>
              </a:rPr>
              <a:t>and </a:t>
            </a:r>
            <a:r>
              <a:rPr sz="1400" dirty="0">
                <a:solidFill>
                  <a:srgbClr val="252323"/>
                </a:solidFill>
                <a:latin typeface="Verdana"/>
                <a:cs typeface="Verdana"/>
              </a:rPr>
              <a:t>delivery,</a:t>
            </a:r>
            <a:r>
              <a:rPr sz="1400" spc="-4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252323"/>
                </a:solidFill>
                <a:latin typeface="Verdana"/>
                <a:cs typeface="Verdana"/>
              </a:rPr>
              <a:t>including </a:t>
            </a:r>
            <a:r>
              <a:rPr sz="1400" dirty="0">
                <a:solidFill>
                  <a:srgbClr val="252323"/>
                </a:solidFill>
                <a:latin typeface="Verdana"/>
                <a:cs typeface="Verdana"/>
              </a:rPr>
              <a:t>automated</a:t>
            </a:r>
            <a:r>
              <a:rPr sz="1400" spc="-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252323"/>
                </a:solidFill>
                <a:latin typeface="Verdana"/>
                <a:cs typeface="Verdana"/>
              </a:rPr>
              <a:t>email</a:t>
            </a:r>
            <a:r>
              <a:rPr sz="140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400" dirty="0">
                <a:solidFill>
                  <a:srgbClr val="252323"/>
                </a:solidFill>
                <a:latin typeface="Verdana"/>
                <a:cs typeface="Verdana"/>
              </a:rPr>
              <a:t>alerts</a:t>
            </a:r>
            <a:r>
              <a:rPr sz="1400" spc="-6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400" spc="-25" dirty="0">
                <a:solidFill>
                  <a:srgbClr val="252323"/>
                </a:solidFill>
                <a:latin typeface="Verdana"/>
                <a:cs typeface="Verdana"/>
              </a:rPr>
              <a:t>and </a:t>
            </a:r>
            <a:r>
              <a:rPr sz="1400" dirty="0">
                <a:solidFill>
                  <a:srgbClr val="252323"/>
                </a:solidFill>
                <a:latin typeface="Verdana"/>
                <a:cs typeface="Verdana"/>
              </a:rPr>
              <a:t>Terraform</a:t>
            </a:r>
            <a:r>
              <a:rPr sz="1400" spc="-8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252323"/>
                </a:solidFill>
                <a:latin typeface="Verdana"/>
                <a:cs typeface="Verdana"/>
              </a:rPr>
              <a:t>deployments.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73473" y="1681001"/>
            <a:ext cx="2267585" cy="1127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b="1" spc="-110" dirty="0">
                <a:solidFill>
                  <a:srgbClr val="252323"/>
                </a:solidFill>
                <a:latin typeface="Tahoma"/>
                <a:cs typeface="Tahoma"/>
              </a:rPr>
              <a:t>Terraform</a:t>
            </a:r>
            <a:r>
              <a:rPr sz="1650" b="1" spc="-95" dirty="0">
                <a:solidFill>
                  <a:srgbClr val="252323"/>
                </a:solidFill>
                <a:latin typeface="Tahoma"/>
                <a:cs typeface="Tahoma"/>
              </a:rPr>
              <a:t> for</a:t>
            </a:r>
            <a:r>
              <a:rPr sz="1650" b="1" spc="-75" dirty="0">
                <a:solidFill>
                  <a:srgbClr val="252323"/>
                </a:solidFill>
                <a:latin typeface="Tahoma"/>
                <a:cs typeface="Tahoma"/>
              </a:rPr>
              <a:t> </a:t>
            </a:r>
            <a:r>
              <a:rPr sz="1650" b="1" spc="-25" dirty="0">
                <a:solidFill>
                  <a:srgbClr val="252323"/>
                </a:solidFill>
                <a:latin typeface="Tahoma"/>
                <a:cs typeface="Tahoma"/>
              </a:rPr>
              <a:t>IaC</a:t>
            </a:r>
            <a:endParaRPr sz="1650" dirty="0">
              <a:latin typeface="Tahoma"/>
              <a:cs typeface="Tahoma"/>
            </a:endParaRPr>
          </a:p>
          <a:p>
            <a:pPr marL="12700" marR="5080">
              <a:lnSpc>
                <a:spcPct val="137700"/>
              </a:lnSpc>
              <a:spcBef>
                <a:spcPts val="495"/>
              </a:spcBef>
            </a:pP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Use</a:t>
            </a:r>
            <a:r>
              <a:rPr sz="1250" spc="-6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Terraform</a:t>
            </a:r>
            <a:r>
              <a:rPr sz="1250" spc="-5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to</a:t>
            </a:r>
            <a:r>
              <a:rPr sz="1250" spc="-5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define</a:t>
            </a:r>
            <a:r>
              <a:rPr sz="1250" spc="-5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252323"/>
                </a:solidFill>
                <a:latin typeface="Verdana"/>
                <a:cs typeface="Verdana"/>
              </a:rPr>
              <a:t>and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provision</a:t>
            </a:r>
            <a:r>
              <a:rPr sz="1250" spc="-3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400" spc="-10" dirty="0">
                <a:solidFill>
                  <a:srgbClr val="252323"/>
                </a:solidFill>
                <a:latin typeface="Verdana"/>
                <a:cs typeface="Verdana"/>
              </a:rPr>
              <a:t>infrastructure</a:t>
            </a:r>
            <a:r>
              <a:rPr sz="1250" spc="-1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resources</a:t>
            </a:r>
            <a:r>
              <a:rPr sz="1250" spc="-5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252323"/>
                </a:solidFill>
                <a:latin typeface="Verdana"/>
                <a:cs typeface="Verdana"/>
              </a:rPr>
              <a:t>as</a:t>
            </a:r>
            <a:r>
              <a:rPr sz="1250" spc="-3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252323"/>
                </a:solidFill>
                <a:latin typeface="Verdana"/>
                <a:cs typeface="Verdana"/>
              </a:rPr>
              <a:t>code.</a:t>
            </a:r>
            <a:endParaRPr sz="125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9471" y="4335671"/>
            <a:ext cx="5814060" cy="350294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2925">
              <a:lnSpc>
                <a:spcPct val="100000"/>
              </a:lnSpc>
              <a:spcBef>
                <a:spcPts val="105"/>
              </a:spcBef>
            </a:pPr>
            <a:r>
              <a:rPr sz="1600" b="1" spc="-100" dirty="0">
                <a:solidFill>
                  <a:srgbClr val="252323"/>
                </a:solidFill>
                <a:latin typeface="Tahoma"/>
                <a:cs typeface="Tahoma"/>
              </a:rPr>
              <a:t>Git</a:t>
            </a:r>
            <a:r>
              <a:rPr sz="1600" b="1" spc="-110" dirty="0">
                <a:solidFill>
                  <a:srgbClr val="252323"/>
                </a:solidFill>
                <a:latin typeface="Tahoma"/>
                <a:cs typeface="Tahoma"/>
              </a:rPr>
              <a:t> </a:t>
            </a:r>
            <a:r>
              <a:rPr sz="1600" b="1" spc="-90" dirty="0">
                <a:solidFill>
                  <a:srgbClr val="252323"/>
                </a:solidFill>
                <a:latin typeface="Tahoma"/>
                <a:cs typeface="Tahoma"/>
              </a:rPr>
              <a:t>for</a:t>
            </a:r>
            <a:r>
              <a:rPr sz="1600" b="1" spc="-80" dirty="0">
                <a:solidFill>
                  <a:srgbClr val="252323"/>
                </a:solidFill>
                <a:latin typeface="Tahoma"/>
                <a:cs typeface="Tahoma"/>
              </a:rPr>
              <a:t> </a:t>
            </a:r>
            <a:r>
              <a:rPr sz="1600" b="1" spc="-110" dirty="0">
                <a:solidFill>
                  <a:srgbClr val="252323"/>
                </a:solidFill>
                <a:latin typeface="Tahoma"/>
                <a:cs typeface="Tahoma"/>
              </a:rPr>
              <a:t>Version</a:t>
            </a:r>
            <a:r>
              <a:rPr sz="1600" b="1" spc="-95" dirty="0">
                <a:solidFill>
                  <a:srgbClr val="252323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252323"/>
                </a:solidFill>
                <a:latin typeface="Tahoma"/>
                <a:cs typeface="Tahoma"/>
              </a:rPr>
              <a:t>Control</a:t>
            </a:r>
            <a:endParaRPr sz="1600" dirty="0">
              <a:latin typeface="Tahoma"/>
              <a:cs typeface="Tahoma"/>
            </a:endParaRPr>
          </a:p>
          <a:p>
            <a:pPr marL="542925" marR="64769">
              <a:lnSpc>
                <a:spcPct val="136200"/>
              </a:lnSpc>
              <a:spcBef>
                <a:spcPts val="540"/>
              </a:spcBef>
            </a:pP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Manage</a:t>
            </a:r>
            <a:r>
              <a:rPr sz="1600" spc="-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infrastructure</a:t>
            </a:r>
            <a:r>
              <a:rPr sz="160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configurations</a:t>
            </a:r>
            <a:r>
              <a:rPr sz="160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in</a:t>
            </a:r>
            <a:r>
              <a:rPr sz="1600" spc="-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Git</a:t>
            </a:r>
            <a:r>
              <a:rPr sz="1600" spc="-4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repositories,</a:t>
            </a:r>
            <a:r>
              <a:rPr sz="160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252323"/>
                </a:solidFill>
                <a:latin typeface="Verdana"/>
                <a:cs typeface="Verdana"/>
              </a:rPr>
              <a:t>enabling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version</a:t>
            </a:r>
            <a:r>
              <a:rPr sz="1600" spc="-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control,</a:t>
            </a:r>
            <a:r>
              <a:rPr sz="1600" spc="-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collaboration,</a:t>
            </a:r>
            <a:r>
              <a:rPr sz="1600" spc="-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and</a:t>
            </a:r>
            <a:r>
              <a:rPr sz="1600" spc="-5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252323"/>
                </a:solidFill>
                <a:latin typeface="Verdana"/>
                <a:cs typeface="Verdana"/>
              </a:rPr>
              <a:t>auditability.</a:t>
            </a:r>
            <a:endParaRPr sz="1600" dirty="0">
              <a:latin typeface="Verdana"/>
              <a:cs typeface="Verdana"/>
            </a:endParaRPr>
          </a:p>
          <a:p>
            <a:pPr marL="12700" marR="5080">
              <a:lnSpc>
                <a:spcPct val="136600"/>
              </a:lnSpc>
              <a:spcBef>
                <a:spcPts val="1480"/>
              </a:spcBef>
            </a:pP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By</a:t>
            </a:r>
            <a:r>
              <a:rPr sz="1600" spc="-2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integrating</a:t>
            </a:r>
            <a:r>
              <a:rPr sz="160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Jenkins,</a:t>
            </a:r>
            <a:r>
              <a:rPr sz="1600" spc="-3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Terraform,</a:t>
            </a:r>
            <a:r>
              <a:rPr sz="1600" spc="-2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and</a:t>
            </a:r>
            <a:r>
              <a:rPr sz="1600" spc="-1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Git,</a:t>
            </a:r>
            <a:r>
              <a:rPr sz="1600" spc="-2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you</a:t>
            </a:r>
            <a:r>
              <a:rPr sz="1600" spc="-2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can</a:t>
            </a:r>
            <a:r>
              <a:rPr sz="1600" spc="-2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establish</a:t>
            </a:r>
            <a:r>
              <a:rPr sz="1600" spc="-2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a</a:t>
            </a:r>
            <a:r>
              <a:rPr sz="1600" spc="-3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252323"/>
                </a:solidFill>
                <a:latin typeface="Verdana"/>
                <a:cs typeface="Verdana"/>
              </a:rPr>
              <a:t>robust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infrastructure</a:t>
            </a:r>
            <a:r>
              <a:rPr sz="1600" spc="-5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management</a:t>
            </a:r>
            <a:r>
              <a:rPr sz="1600" spc="-6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system</a:t>
            </a:r>
            <a:r>
              <a:rPr sz="160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that</a:t>
            </a:r>
            <a:r>
              <a:rPr sz="1600" spc="-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promotes</a:t>
            </a:r>
            <a:r>
              <a:rPr sz="1600" spc="-4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252323"/>
                </a:solidFill>
                <a:latin typeface="Verdana"/>
                <a:cs typeface="Verdana"/>
              </a:rPr>
              <a:t>automation,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collaboration,</a:t>
            </a:r>
            <a:r>
              <a:rPr sz="160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and</a:t>
            </a:r>
            <a:r>
              <a:rPr sz="1600" spc="-4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compliance.</a:t>
            </a:r>
            <a:r>
              <a:rPr sz="160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Next</a:t>
            </a:r>
            <a:r>
              <a:rPr sz="1600" spc="-4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steps</a:t>
            </a:r>
            <a:r>
              <a:rPr sz="1600" spc="-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include</a:t>
            </a:r>
            <a:r>
              <a:rPr sz="1600" spc="-4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implementing</a:t>
            </a:r>
            <a:r>
              <a:rPr sz="1600" spc="-4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252323"/>
                </a:solidFill>
                <a:latin typeface="Verdana"/>
                <a:cs typeface="Verdana"/>
              </a:rPr>
              <a:t>these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practices</a:t>
            </a:r>
            <a:r>
              <a:rPr sz="1600" spc="-3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in</a:t>
            </a:r>
            <a:r>
              <a:rPr sz="1600" spc="-1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your</a:t>
            </a:r>
            <a:r>
              <a:rPr sz="1600" spc="-2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environment</a:t>
            </a:r>
            <a:r>
              <a:rPr sz="1600" spc="-35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and</a:t>
            </a:r>
            <a:r>
              <a:rPr sz="1600" spc="-3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continuously</a:t>
            </a:r>
            <a:r>
              <a:rPr sz="1600" spc="-2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refining</a:t>
            </a:r>
            <a:r>
              <a:rPr sz="1600" spc="-3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52323"/>
                </a:solidFill>
                <a:latin typeface="Verdana"/>
                <a:cs typeface="Verdana"/>
              </a:rPr>
              <a:t>your</a:t>
            </a:r>
            <a:r>
              <a:rPr sz="1600" spc="-20" dirty="0">
                <a:solidFill>
                  <a:srgbClr val="252323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252323"/>
                </a:solidFill>
                <a:latin typeface="Verdana"/>
                <a:cs typeface="Verdana"/>
              </a:rPr>
              <a:t>workflows.</a:t>
            </a:r>
            <a:endParaRPr sz="1600" dirty="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0865" y="3645408"/>
            <a:ext cx="361315" cy="368807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570865" y="1636268"/>
            <a:ext cx="361950" cy="361950"/>
            <a:chOff x="570865" y="1636268"/>
            <a:chExt cx="361950" cy="361950"/>
          </a:xfrm>
        </p:grpSpPr>
        <p:sp>
          <p:nvSpPr>
            <p:cNvPr id="11" name="object 11"/>
            <p:cNvSpPr/>
            <p:nvPr/>
          </p:nvSpPr>
          <p:spPr>
            <a:xfrm>
              <a:off x="570865" y="1636268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239788" y="0"/>
                  </a:moveTo>
                  <a:lnTo>
                    <a:pt x="122161" y="0"/>
                  </a:lnTo>
                  <a:lnTo>
                    <a:pt x="110121" y="635"/>
                  </a:lnTo>
                  <a:lnTo>
                    <a:pt x="64515" y="14477"/>
                  </a:lnTo>
                  <a:lnTo>
                    <a:pt x="27673" y="44703"/>
                  </a:lnTo>
                  <a:lnTo>
                    <a:pt x="5232" y="86740"/>
                  </a:lnTo>
                  <a:lnTo>
                    <a:pt x="0" y="122174"/>
                  </a:lnTo>
                  <a:lnTo>
                    <a:pt x="0" y="239775"/>
                  </a:lnTo>
                  <a:lnTo>
                    <a:pt x="9296" y="286512"/>
                  </a:lnTo>
                  <a:lnTo>
                    <a:pt x="35775" y="326136"/>
                  </a:lnTo>
                  <a:lnTo>
                    <a:pt x="75412" y="352678"/>
                  </a:lnTo>
                  <a:lnTo>
                    <a:pt x="122161" y="361950"/>
                  </a:lnTo>
                  <a:lnTo>
                    <a:pt x="239788" y="361950"/>
                  </a:lnTo>
                  <a:lnTo>
                    <a:pt x="286537" y="352678"/>
                  </a:lnTo>
                  <a:lnTo>
                    <a:pt x="326174" y="326136"/>
                  </a:lnTo>
                  <a:lnTo>
                    <a:pt x="352653" y="286512"/>
                  </a:lnTo>
                  <a:lnTo>
                    <a:pt x="361950" y="239775"/>
                  </a:lnTo>
                  <a:lnTo>
                    <a:pt x="361950" y="122174"/>
                  </a:lnTo>
                  <a:lnTo>
                    <a:pt x="352653" y="75437"/>
                  </a:lnTo>
                  <a:lnTo>
                    <a:pt x="326174" y="35813"/>
                  </a:lnTo>
                  <a:lnTo>
                    <a:pt x="286537" y="9271"/>
                  </a:lnTo>
                  <a:lnTo>
                    <a:pt x="239788" y="0"/>
                  </a:lnTo>
                  <a:close/>
                </a:path>
              </a:pathLst>
            </a:custGeom>
            <a:solidFill>
              <a:srgbClr val="000000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0865" y="1636268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239788" y="0"/>
                  </a:moveTo>
                  <a:lnTo>
                    <a:pt x="122161" y="0"/>
                  </a:lnTo>
                  <a:lnTo>
                    <a:pt x="110121" y="635"/>
                  </a:lnTo>
                  <a:lnTo>
                    <a:pt x="64515" y="14477"/>
                  </a:lnTo>
                  <a:lnTo>
                    <a:pt x="27673" y="44703"/>
                  </a:lnTo>
                  <a:lnTo>
                    <a:pt x="5232" y="86740"/>
                  </a:lnTo>
                  <a:lnTo>
                    <a:pt x="0" y="122174"/>
                  </a:lnTo>
                  <a:lnTo>
                    <a:pt x="0" y="239775"/>
                  </a:lnTo>
                  <a:lnTo>
                    <a:pt x="9296" y="286512"/>
                  </a:lnTo>
                  <a:lnTo>
                    <a:pt x="35775" y="326136"/>
                  </a:lnTo>
                  <a:lnTo>
                    <a:pt x="75412" y="352678"/>
                  </a:lnTo>
                  <a:lnTo>
                    <a:pt x="122161" y="361950"/>
                  </a:lnTo>
                  <a:lnTo>
                    <a:pt x="239788" y="361950"/>
                  </a:lnTo>
                  <a:lnTo>
                    <a:pt x="286537" y="352678"/>
                  </a:lnTo>
                  <a:lnTo>
                    <a:pt x="326174" y="326136"/>
                  </a:lnTo>
                  <a:lnTo>
                    <a:pt x="352653" y="286512"/>
                  </a:lnTo>
                  <a:lnTo>
                    <a:pt x="361950" y="239775"/>
                  </a:lnTo>
                  <a:lnTo>
                    <a:pt x="361950" y="122174"/>
                  </a:lnTo>
                  <a:lnTo>
                    <a:pt x="352653" y="75437"/>
                  </a:lnTo>
                  <a:lnTo>
                    <a:pt x="326174" y="35813"/>
                  </a:lnTo>
                  <a:lnTo>
                    <a:pt x="286537" y="9271"/>
                  </a:lnTo>
                  <a:lnTo>
                    <a:pt x="239788" y="0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656965" y="1637157"/>
            <a:ext cx="361950" cy="361950"/>
            <a:chOff x="3656965" y="1637157"/>
            <a:chExt cx="361950" cy="361950"/>
          </a:xfrm>
        </p:grpSpPr>
        <p:sp>
          <p:nvSpPr>
            <p:cNvPr id="14" name="object 14"/>
            <p:cNvSpPr/>
            <p:nvPr/>
          </p:nvSpPr>
          <p:spPr>
            <a:xfrm>
              <a:off x="3656965" y="1637157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239775" y="0"/>
                  </a:moveTo>
                  <a:lnTo>
                    <a:pt x="122174" y="0"/>
                  </a:lnTo>
                  <a:lnTo>
                    <a:pt x="110109" y="508"/>
                  </a:lnTo>
                  <a:lnTo>
                    <a:pt x="64515" y="14350"/>
                  </a:lnTo>
                  <a:lnTo>
                    <a:pt x="27686" y="44703"/>
                  </a:lnTo>
                  <a:lnTo>
                    <a:pt x="5207" y="86740"/>
                  </a:lnTo>
                  <a:lnTo>
                    <a:pt x="0" y="122047"/>
                  </a:lnTo>
                  <a:lnTo>
                    <a:pt x="0" y="239775"/>
                  </a:lnTo>
                  <a:lnTo>
                    <a:pt x="9271" y="286512"/>
                  </a:lnTo>
                  <a:lnTo>
                    <a:pt x="35813" y="326136"/>
                  </a:lnTo>
                  <a:lnTo>
                    <a:pt x="75437" y="352551"/>
                  </a:lnTo>
                  <a:lnTo>
                    <a:pt x="122174" y="361950"/>
                  </a:lnTo>
                  <a:lnTo>
                    <a:pt x="239775" y="361950"/>
                  </a:lnTo>
                  <a:lnTo>
                    <a:pt x="286512" y="352551"/>
                  </a:lnTo>
                  <a:lnTo>
                    <a:pt x="326136" y="326136"/>
                  </a:lnTo>
                  <a:lnTo>
                    <a:pt x="352679" y="286512"/>
                  </a:lnTo>
                  <a:lnTo>
                    <a:pt x="361950" y="239775"/>
                  </a:lnTo>
                  <a:lnTo>
                    <a:pt x="361950" y="122047"/>
                  </a:lnTo>
                  <a:lnTo>
                    <a:pt x="352679" y="75311"/>
                  </a:lnTo>
                  <a:lnTo>
                    <a:pt x="326136" y="35687"/>
                  </a:lnTo>
                  <a:lnTo>
                    <a:pt x="286512" y="9271"/>
                  </a:lnTo>
                  <a:lnTo>
                    <a:pt x="239775" y="0"/>
                  </a:lnTo>
                  <a:close/>
                </a:path>
              </a:pathLst>
            </a:custGeom>
            <a:solidFill>
              <a:srgbClr val="000000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56965" y="1637157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239775" y="0"/>
                  </a:moveTo>
                  <a:lnTo>
                    <a:pt x="122174" y="0"/>
                  </a:lnTo>
                  <a:lnTo>
                    <a:pt x="110109" y="508"/>
                  </a:lnTo>
                  <a:lnTo>
                    <a:pt x="64515" y="14350"/>
                  </a:lnTo>
                  <a:lnTo>
                    <a:pt x="27686" y="44703"/>
                  </a:lnTo>
                  <a:lnTo>
                    <a:pt x="5207" y="86740"/>
                  </a:lnTo>
                  <a:lnTo>
                    <a:pt x="0" y="122047"/>
                  </a:lnTo>
                  <a:lnTo>
                    <a:pt x="0" y="239775"/>
                  </a:lnTo>
                  <a:lnTo>
                    <a:pt x="9271" y="286512"/>
                  </a:lnTo>
                  <a:lnTo>
                    <a:pt x="35813" y="326136"/>
                  </a:lnTo>
                  <a:lnTo>
                    <a:pt x="75437" y="352551"/>
                  </a:lnTo>
                  <a:lnTo>
                    <a:pt x="122174" y="361950"/>
                  </a:lnTo>
                  <a:lnTo>
                    <a:pt x="239775" y="361950"/>
                  </a:lnTo>
                  <a:lnTo>
                    <a:pt x="286512" y="352551"/>
                  </a:lnTo>
                  <a:lnTo>
                    <a:pt x="326136" y="326136"/>
                  </a:lnTo>
                  <a:lnTo>
                    <a:pt x="352679" y="286512"/>
                  </a:lnTo>
                  <a:lnTo>
                    <a:pt x="361950" y="239775"/>
                  </a:lnTo>
                  <a:lnTo>
                    <a:pt x="361950" y="122047"/>
                  </a:lnTo>
                  <a:lnTo>
                    <a:pt x="352679" y="75311"/>
                  </a:lnTo>
                  <a:lnTo>
                    <a:pt x="326136" y="35687"/>
                  </a:lnTo>
                  <a:lnTo>
                    <a:pt x="286512" y="9271"/>
                  </a:lnTo>
                  <a:lnTo>
                    <a:pt x="239775" y="0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BFC7D1C8-7E76-475D-A748-98D8F7877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096" y="329442"/>
            <a:ext cx="6457950" cy="64484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16</TotalTime>
  <Words>801</Words>
  <Application>Microsoft Office PowerPoint</Application>
  <PresentationFormat>Custom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Bahnschrift SemiCondensed</vt:lpstr>
      <vt:lpstr>Impact</vt:lpstr>
      <vt:lpstr>Tahoma</vt:lpstr>
      <vt:lpstr>Verdana</vt:lpstr>
      <vt:lpstr>Main Event</vt:lpstr>
      <vt:lpstr>PowerPoint Presentation</vt:lpstr>
      <vt:lpstr>Automated Infrastructure with Jenkins, Terraform, and Git</vt:lpstr>
      <vt:lpstr>Jenkins Configuration for Personal Email Alerts</vt:lpstr>
      <vt:lpstr>Understanding Jenkins</vt:lpstr>
      <vt:lpstr>Git-Based Infrastructure Management</vt:lpstr>
      <vt:lpstr>Introduction to Terraform</vt:lpstr>
      <vt:lpstr>Terraform in Git Workflow</vt:lpstr>
      <vt:lpstr>Benefits of Git-Based Infrastructure</vt:lpstr>
      <vt:lpstr>Key Takeaways and Next Steps</vt:lpstr>
      <vt:lpstr>OUTPUT SCREENSHOTS: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HP</dc:creator>
  <cp:lastModifiedBy>HP</cp:lastModifiedBy>
  <cp:revision>5</cp:revision>
  <dcterms:created xsi:type="dcterms:W3CDTF">2025-03-19T04:22:09Z</dcterms:created>
  <dcterms:modified xsi:type="dcterms:W3CDTF">2025-03-19T07:57:03Z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2025-03-19T00:00:00Z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2025-03-19T00:00:00Z</vt:filetime>
  </property>
  <property fmtid="{D5CDD505-2E9C-101B-9397-08002B2CF9AE}" pid="5" name="Producer">
    <vt:lpwstr>www.ilovepdf.com</vt:lpwstr>
  </property>
</Properties>
</file>