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l-G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Κάντε κλικ στο εικονίδιο για να προσθέσετε μια εικόνα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518928-B1BE-4762-BF29-23ED50419FC1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F9E48F-4EC0-4BFB-97DE-E3F52DF37313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6768752" cy="21602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Heart Disease </a:t>
            </a:r>
            <a:r>
              <a:rPr lang="en-US" sz="3200" b="1" dirty="0" smtClean="0">
                <a:solidFill>
                  <a:schemeClr val="bg1"/>
                </a:solidFill>
              </a:rPr>
              <a:t>EDA</a:t>
            </a:r>
            <a:endParaRPr lang="el-GR" sz="3200" dirty="0">
              <a:solidFill>
                <a:schemeClr val="bg1"/>
              </a:solidFill>
            </a:endParaRPr>
          </a:p>
        </p:txBody>
      </p:sp>
      <p:sp>
        <p:nvSpPr>
          <p:cNvPr id="5" name="4 - Ορθογώνιο"/>
          <p:cNvSpPr/>
          <p:nvPr/>
        </p:nvSpPr>
        <p:spPr>
          <a:xfrm>
            <a:off x="179512" y="5805264"/>
            <a:ext cx="5328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 tooltip="https://www.kaggle.com/datasets/kamilpytlak/personal-key-indicators-of-heart-disease&#10;&#10;(https://www.kaggle.com/datasets/kamilpytlak/personal-key-indicators-of-heart-disease)"/>
              </a:rPr>
              <a:t>Dataset  source</a:t>
            </a:r>
          </a:p>
          <a:p>
            <a:r>
              <a:rPr lang="en-US" dirty="0" smtClean="0">
                <a:hlinkClick r:id="rId2" tooltip="https://www.kaggle.com/datasets/kamilpytlak/personal-key-indicators-of-heart-disease&#10;&#10;(https://www.kaggle.com/datasets/kamilpytlak/personal-key-indicators-of-heart-disease)"/>
              </a:rPr>
              <a:t>https</a:t>
            </a:r>
            <a:r>
              <a:rPr lang="en-US" dirty="0">
                <a:hlinkClick r:id="rId2" tooltip="https://www.kaggle.com/datasets/kamilpytlak/personal-key-indicators-of-heart-disease&#10;&#10;(https://www.kaggle.com/datasets/kamilpytlak/personal-key-indicators-of-heart-disease)"/>
              </a:rPr>
              <a:t>://www.kaggle.com/datasets/kamilpytlak/personal-key-indicators-of-heart-disease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1 - Τίτλος"/>
          <p:cNvSpPr txBox="1">
            <a:spLocks/>
          </p:cNvSpPr>
          <p:nvPr/>
        </p:nvSpPr>
        <p:spPr>
          <a:xfrm>
            <a:off x="0" y="1052736"/>
            <a:ext cx="8229600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sz="35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US" sz="3500" b="1" i="0" u="none" strike="noStrike" kern="1200" cap="none" spc="0" normalizeH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group of aged 80+ appear to have poorest health marks </a:t>
            </a:r>
            <a:endParaRPr kumimoji="0" lang="el-GR" sz="41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0" y="2420888"/>
            <a:ext cx="8229600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sz="35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Younger</a:t>
            </a:r>
            <a:r>
              <a:rPr kumimoji="0" lang="en-US" sz="3500" b="1" i="0" u="none" strike="noStrike" kern="1200" cap="none" spc="0" normalizeH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people suffer mostly from depression especially women</a:t>
            </a:r>
            <a:endParaRPr kumimoji="0" lang="el-GR" sz="41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- Τίτλος"/>
          <p:cNvSpPr txBox="1">
            <a:spLocks/>
          </p:cNvSpPr>
          <p:nvPr/>
        </p:nvSpPr>
        <p:spPr>
          <a:xfrm>
            <a:off x="0" y="3717032"/>
            <a:ext cx="8229600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sz="35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most</a:t>
            </a:r>
            <a:r>
              <a:rPr kumimoji="0" lang="en-US" sz="3500" b="1" i="0" u="none" strike="noStrike" kern="1200" cap="none" spc="0" normalizeH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common health issue is </a:t>
            </a:r>
            <a:r>
              <a:rPr kumimoji="0" lang="en-US" sz="3500" b="1" i="0" u="none" strike="noStrike" kern="1200" cap="none" spc="0" normalizeH="0" noProof="0" dirty="0" err="1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arthitris</a:t>
            </a:r>
            <a:r>
              <a:rPr kumimoji="0" lang="en-US" sz="3500" b="1" i="0" u="none" strike="noStrike" kern="1200" cap="none" spc="0" normalizeH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for people over 60 age</a:t>
            </a:r>
            <a:endParaRPr kumimoji="0" lang="el-GR" sz="41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- Τίτλος"/>
          <p:cNvSpPr txBox="1">
            <a:spLocks/>
          </p:cNvSpPr>
          <p:nvPr/>
        </p:nvSpPr>
        <p:spPr>
          <a:xfrm>
            <a:off x="0" y="494116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-overall</a:t>
            </a:r>
            <a:r>
              <a:rPr kumimoji="0" lang="en-US" sz="3200" b="1" i="0" u="none" strike="noStrike" kern="1200" cap="none" spc="0" normalizeH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e-cigarettes</a:t>
            </a:r>
            <a:r>
              <a:rPr lang="en-US" sz="3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users have better health mark than smokers </a:t>
            </a:r>
            <a:endParaRPr kumimoji="0" lang="el-GR" sz="32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Υπότιτλος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8352928" cy="1988840"/>
          </a:xfrm>
        </p:spPr>
        <p:txBody>
          <a:bodyPr>
            <a:normAutofit fontScale="25000" lnSpcReduction="20000"/>
          </a:bodyPr>
          <a:lstStyle/>
          <a:p>
            <a:r>
              <a:rPr lang="en-US" sz="11200" u="sng" dirty="0" smtClean="0">
                <a:solidFill>
                  <a:schemeClr val="bg1"/>
                </a:solidFill>
              </a:rPr>
              <a:t>Key points of the analysis</a:t>
            </a:r>
            <a:r>
              <a:rPr lang="en-US" sz="8000" dirty="0" smtClean="0">
                <a:solidFill>
                  <a:schemeClr val="bg1"/>
                </a:solidFill>
              </a:rPr>
              <a:t>:</a:t>
            </a:r>
          </a:p>
          <a:p>
            <a:endParaRPr lang="en-US" sz="6400" dirty="0" smtClean="0">
              <a:solidFill>
                <a:schemeClr val="bg1"/>
              </a:solidFill>
            </a:endParaRPr>
          </a:p>
          <a:p>
            <a:pPr algn="l" fontAlgn="base"/>
            <a:r>
              <a:rPr lang="en-US" sz="6400" dirty="0" smtClean="0"/>
              <a:t>-</a:t>
            </a:r>
            <a:r>
              <a:rPr lang="en-US" sz="8000" dirty="0" smtClean="0">
                <a:solidFill>
                  <a:schemeClr val="bg1"/>
                </a:solidFill>
              </a:rPr>
              <a:t>Identify </a:t>
            </a:r>
            <a:r>
              <a:rPr lang="en-US" sz="8000" dirty="0" smtClean="0">
                <a:solidFill>
                  <a:schemeClr val="bg1"/>
                </a:solidFill>
              </a:rPr>
              <a:t>the most vulnerable </a:t>
            </a:r>
            <a:r>
              <a:rPr lang="en-US" sz="8000" dirty="0" smtClean="0">
                <a:solidFill>
                  <a:schemeClr val="bg1"/>
                </a:solidFill>
              </a:rPr>
              <a:t>population</a:t>
            </a:r>
          </a:p>
          <a:p>
            <a:pPr algn="l" fontAlgn="base"/>
            <a:endParaRPr lang="en-US" sz="7200" dirty="0" smtClean="0">
              <a:solidFill>
                <a:schemeClr val="bg1"/>
              </a:solidFill>
            </a:endParaRPr>
          </a:p>
          <a:p>
            <a:pPr algn="l" fontAlgn="base"/>
            <a:r>
              <a:rPr lang="en-US" sz="7200" dirty="0" smtClean="0">
                <a:solidFill>
                  <a:schemeClr val="bg1"/>
                </a:solidFill>
              </a:rPr>
              <a:t>-</a:t>
            </a:r>
            <a:r>
              <a:rPr lang="en-US" sz="8000" dirty="0" smtClean="0">
                <a:solidFill>
                  <a:schemeClr val="bg1"/>
                </a:solidFill>
              </a:rPr>
              <a:t>Identify </a:t>
            </a:r>
            <a:r>
              <a:rPr lang="en-US" sz="8000" dirty="0" smtClean="0">
                <a:solidFill>
                  <a:schemeClr val="bg1"/>
                </a:solidFill>
              </a:rPr>
              <a:t>the most common health </a:t>
            </a:r>
            <a:r>
              <a:rPr lang="en-US" sz="8000" dirty="0" smtClean="0">
                <a:solidFill>
                  <a:schemeClr val="bg1"/>
                </a:solidFill>
              </a:rPr>
              <a:t>issues</a:t>
            </a:r>
          </a:p>
          <a:p>
            <a:pPr algn="l" fontAlgn="base"/>
            <a:endParaRPr lang="en-US" sz="8000" dirty="0" smtClean="0">
              <a:solidFill>
                <a:schemeClr val="bg1"/>
              </a:solidFill>
            </a:endParaRPr>
          </a:p>
          <a:p>
            <a:pPr algn="l" fontAlgn="base"/>
            <a:r>
              <a:rPr lang="en-US" sz="8000" dirty="0" smtClean="0">
                <a:solidFill>
                  <a:schemeClr val="bg1"/>
                </a:solidFill>
              </a:rPr>
              <a:t>-Distributed  between ages and sexes</a:t>
            </a:r>
          </a:p>
          <a:p>
            <a:pPr algn="l" fontAlgn="base"/>
            <a:endParaRPr lang="en-US" sz="8000" dirty="0" smtClean="0">
              <a:solidFill>
                <a:schemeClr val="bg1"/>
              </a:solidFill>
            </a:endParaRPr>
          </a:p>
          <a:p>
            <a:pPr algn="l" fontAlgn="base"/>
            <a:endParaRPr lang="en-US" sz="7200" dirty="0" smtClean="0">
              <a:solidFill>
                <a:schemeClr val="bg1"/>
              </a:solidFill>
            </a:endParaRPr>
          </a:p>
          <a:p>
            <a:pPr algn="l" fontAlgn="base"/>
            <a:endParaRPr lang="en-US" sz="7200" dirty="0" smtClean="0">
              <a:solidFill>
                <a:schemeClr val="bg1"/>
              </a:solidFill>
            </a:endParaRPr>
          </a:p>
          <a:p>
            <a:pPr algn="l" fontAlgn="base"/>
            <a:endParaRPr lang="en-US" sz="800" dirty="0" smtClean="0">
              <a:solidFill>
                <a:schemeClr val="bg1"/>
              </a:solidFill>
            </a:endParaRPr>
          </a:p>
          <a:p>
            <a:pPr algn="l" fontAlgn="base"/>
            <a:endParaRPr lang="en-US" sz="64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Methodology-Data cleaning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6" name="3 - Τίτλος"/>
          <p:cNvSpPr txBox="1">
            <a:spLocks/>
          </p:cNvSpPr>
          <p:nvPr/>
        </p:nvSpPr>
        <p:spPr>
          <a:xfrm>
            <a:off x="-1836712" y="692696"/>
            <a:ext cx="8229600" cy="11430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-Delete</a:t>
            </a:r>
            <a:r>
              <a:rPr kumimoji="0" lang="en-US" sz="3200" b="1" i="0" u="none" strike="noStrike" kern="1200" cap="none" spc="0" normalizeH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empty entries</a:t>
            </a:r>
            <a:endParaRPr kumimoji="0" lang="el-GR" sz="32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3 - Τίτλος"/>
          <p:cNvSpPr txBox="1">
            <a:spLocks/>
          </p:cNvSpPr>
          <p:nvPr/>
        </p:nvSpPr>
        <p:spPr>
          <a:xfrm>
            <a:off x="0" y="1628800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-Use correlation algorithm to establish relevant variables</a:t>
            </a:r>
            <a:endParaRPr kumimoji="0" lang="el-GR" sz="32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3 - Τίτλος"/>
          <p:cNvSpPr txBox="1">
            <a:spLocks/>
          </p:cNvSpPr>
          <p:nvPr/>
        </p:nvSpPr>
        <p:spPr>
          <a:xfrm>
            <a:off x="0" y="2996952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-converted categorical data using numerical mapping </a:t>
            </a:r>
            <a:endParaRPr kumimoji="0" lang="el-GR" sz="32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- Θέση περιεχομένου" descr="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2976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71600" y="332656"/>
            <a:ext cx="6923112" cy="49006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Main  issues for females by age</a:t>
            </a:r>
            <a:endParaRPr lang="el-GR" sz="3200" dirty="0">
              <a:solidFill>
                <a:schemeClr val="bg1"/>
              </a:solidFill>
            </a:endParaRPr>
          </a:p>
        </p:txBody>
      </p:sp>
      <p:pic>
        <p:nvPicPr>
          <p:cNvPr id="4" name="3 - Θέση περιεχομένου" descr="percentage of health conditions for females by age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7416824" cy="5420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percentage of health conditions for males by age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80728"/>
            <a:ext cx="8435280" cy="5472608"/>
          </a:xfrm>
          <a:prstGeom prst="rect">
            <a:avLst/>
          </a:prstGeom>
        </p:spPr>
      </p:pic>
      <p:sp>
        <p:nvSpPr>
          <p:cNvPr id="5" name="1 - Τίτλος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Main  issues for males by age</a:t>
            </a:r>
            <a:endParaRPr lang="el-G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Comparison between smokers and e-cigarette users on general health</a:t>
            </a:r>
            <a:endParaRPr lang="el-GR" sz="2400" dirty="0">
              <a:solidFill>
                <a:schemeClr val="bg1"/>
              </a:solidFill>
            </a:endParaRPr>
          </a:p>
        </p:txBody>
      </p:sp>
      <p:pic>
        <p:nvPicPr>
          <p:cNvPr id="4" name="3 - Θέση περιεχομένου" descr="general health for smokers and e ciggaret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754" y="1600200"/>
            <a:ext cx="8034491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Comparison between </a:t>
            </a:r>
            <a:r>
              <a:rPr lang="en-US" sz="2800" dirty="0" smtClean="0">
                <a:solidFill>
                  <a:schemeClr val="bg1"/>
                </a:solidFill>
              </a:rPr>
              <a:t>age 60-64 and age 80+ on health issues</a:t>
            </a:r>
            <a:endParaRPr lang="el-GR" sz="2800" dirty="0"/>
          </a:p>
        </p:txBody>
      </p:sp>
      <p:pic>
        <p:nvPicPr>
          <p:cNvPr id="4" name="3 - Θέση περιεχομένου" descr="average percentage of health conditions for ages 60-64 and 80+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700808"/>
            <a:ext cx="8909951" cy="4241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General health status after COVID-19 infection</a:t>
            </a:r>
            <a:endParaRPr lang="el-GR" sz="3200" dirty="0">
              <a:solidFill>
                <a:schemeClr val="bg1"/>
              </a:solidFill>
            </a:endParaRPr>
          </a:p>
        </p:txBody>
      </p:sp>
      <p:pic>
        <p:nvPicPr>
          <p:cNvPr id="4" name="3 - Θέση περιεχομένου" descr="covid 19 positive by age and genereal heal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9144000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ποκορύφωμα">
  <a:themeElements>
    <a:clrScheme name="Αποκορύφωμα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Αποκορύφωμα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137</Words>
  <Application>Microsoft Office PowerPoint</Application>
  <PresentationFormat>Προβολή στην οθόνη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Αποκορύφωμα</vt:lpstr>
      <vt:lpstr>Heart Disease EDA</vt:lpstr>
      <vt:lpstr>Διαφάνεια 2</vt:lpstr>
      <vt:lpstr>Methodology-Data cleaning   </vt:lpstr>
      <vt:lpstr>Διαφάνεια 4</vt:lpstr>
      <vt:lpstr>Main  issues for females by age</vt:lpstr>
      <vt:lpstr>Main  issues for males by age</vt:lpstr>
      <vt:lpstr>Comparison between smokers and e-cigarette users on general health</vt:lpstr>
      <vt:lpstr>Comparison between age 60-64 and age 80+ on health issues</vt:lpstr>
      <vt:lpstr>General health status after COVID-19 infection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EDA</dc:title>
  <dc:creator>Lenovo</dc:creator>
  <cp:lastModifiedBy>Lenovo</cp:lastModifiedBy>
  <cp:revision>12</cp:revision>
  <dcterms:created xsi:type="dcterms:W3CDTF">2024-10-29T14:20:51Z</dcterms:created>
  <dcterms:modified xsi:type="dcterms:W3CDTF">2024-10-29T16:17:44Z</dcterms:modified>
</cp:coreProperties>
</file>