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08"/>
  </p:normalViewPr>
  <p:slideViewPr>
    <p:cSldViewPr snapToGrid="0" snapToObjects="1">
      <p:cViewPr varScale="1">
        <p:scale>
          <a:sx n="79" d="100"/>
          <a:sy n="79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701-2173-274B-800C-F21DC909FE3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9AF1-A427-3645-A99F-A286880C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A5C2-5D6F-3944-8853-6155C19A6F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DB36-EE00-9C4E-88D5-E0C9A58B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Εισαγωγή -</a:t>
            </a:r>
            <a:r>
              <a:rPr lang="en-US" dirty="0"/>
              <a:t> </a:t>
            </a:r>
            <a:r>
              <a:rPr lang="el-GR" dirty="0"/>
              <a:t>Σύνοψη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597408"/>
            <a:ext cx="10887456" cy="5535167"/>
          </a:xfrm>
        </p:spPr>
        <p:txBody>
          <a:bodyPr anchor="ctr">
            <a:normAutofit fontScale="90000"/>
          </a:bodyPr>
          <a:lstStyle/>
          <a:p>
            <a:r>
              <a:rPr lang="el-GR" dirty="0"/>
              <a:t>Το όνομά μου</a:t>
            </a:r>
            <a:r>
              <a:rPr lang="en-US" dirty="0"/>
              <a:t>/ </a:t>
            </a:r>
            <a:r>
              <a:rPr lang="el-GR" dirty="0"/>
              <a:t>Τίτλος</a:t>
            </a:r>
            <a:br>
              <a:rPr lang="en-US" dirty="0"/>
            </a:br>
            <a:r>
              <a:rPr lang="el-GR" dirty="0"/>
              <a:t>Όλοι μπορούν να γράψουν κώδικα</a:t>
            </a:r>
            <a:br>
              <a:rPr lang="en-US" dirty="0"/>
            </a:br>
            <a:r>
              <a:rPr lang="en-US" dirty="0"/>
              <a:t>Skills taking prog. class </a:t>
            </a:r>
            <a:br>
              <a:rPr lang="en-US" dirty="0"/>
            </a:br>
            <a:r>
              <a:rPr lang="el-GR" dirty="0"/>
              <a:t>Μέντορας</a:t>
            </a:r>
            <a:r>
              <a:rPr lang="en-US" dirty="0"/>
              <a:t> / 1-1</a:t>
            </a:r>
            <a:br>
              <a:rPr lang="en-US" dirty="0"/>
            </a:br>
            <a:r>
              <a:rPr lang="en-US" dirty="0"/>
              <a:t>Teaching kit / CC</a:t>
            </a:r>
            <a:br>
              <a:rPr lang="en-US" dirty="0"/>
            </a:br>
            <a:r>
              <a:rPr lang="el-GR" dirty="0"/>
              <a:t>Μετάφραση</a:t>
            </a:r>
            <a:r>
              <a:rPr lang="en-US" dirty="0"/>
              <a:t> / remix / </a:t>
            </a:r>
            <a:r>
              <a:rPr lang="el-GR" dirty="0"/>
              <a:t>βιβλίο</a:t>
            </a:r>
            <a:br>
              <a:rPr lang="en-US" dirty="0"/>
            </a:br>
            <a:r>
              <a:rPr lang="en-US" dirty="0"/>
              <a:t>Movement / </a:t>
            </a:r>
            <a:r>
              <a:rPr lang="el-GR" dirty="0"/>
              <a:t>οικοσύστημα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1</a:t>
            </a:r>
          </a:p>
        </p:txBody>
      </p:sp>
    </p:spTree>
    <p:extLst>
      <p:ext uri="{BB962C8B-B14F-4D97-AF65-F5344CB8AC3E}">
        <p14:creationId xmlns:p14="http://schemas.microsoft.com/office/powerpoint/2010/main" val="13208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l-GR" dirty="0"/>
              <a:t>Κεφάλαιο</a:t>
            </a:r>
            <a:r>
              <a:rPr lang="en-US" dirty="0"/>
              <a:t> 2</a:t>
            </a:r>
            <a:br>
              <a:rPr lang="en-US" dirty="0"/>
            </a:br>
            <a:r>
              <a:rPr lang="el-GR" dirty="0"/>
              <a:t>Εγκατάσταση της</a:t>
            </a:r>
            <a:r>
              <a:rPr lang="en-US" dirty="0"/>
              <a:t> Python</a:t>
            </a:r>
            <a:r>
              <a:rPr lang="el-GR" dirty="0"/>
              <a:t>;</a:t>
            </a:r>
            <a:br>
              <a:rPr lang="en-US" dirty="0"/>
            </a:br>
            <a:r>
              <a:rPr lang="en-US" dirty="0" err="1"/>
              <a:t>Ipad</a:t>
            </a:r>
            <a:r>
              <a:rPr lang="en-US" dirty="0"/>
              <a:t> / </a:t>
            </a:r>
            <a:r>
              <a:rPr lang="en-US" dirty="0" err="1"/>
              <a:t>chromeb</a:t>
            </a:r>
            <a:r>
              <a:rPr lang="en-US" dirty="0"/>
              <a:t> / </a:t>
            </a:r>
            <a:r>
              <a:rPr lang="el-GR" dirty="0"/>
              <a:t>σχολείο</a:t>
            </a:r>
            <a:r>
              <a:rPr lang="en-US" dirty="0"/>
              <a:t> / </a:t>
            </a:r>
            <a:r>
              <a:rPr lang="el-GR" dirty="0"/>
              <a:t>βιβλιοθήκη</a:t>
            </a:r>
            <a:br>
              <a:rPr lang="en-US" dirty="0"/>
            </a:br>
            <a:r>
              <a:rPr lang="el-GR" dirty="0"/>
              <a:t>Βοηθοί Διδασκαλίας</a:t>
            </a:r>
            <a:br>
              <a:rPr lang="en-US" dirty="0"/>
            </a:br>
            <a:r>
              <a:rPr lang="el-GR" dirty="0"/>
              <a:t>Ιδανικό</a:t>
            </a:r>
            <a:r>
              <a:rPr lang="en-US" dirty="0"/>
              <a:t> - </a:t>
            </a:r>
            <a:r>
              <a:rPr lang="el-GR" dirty="0"/>
              <a:t>Εγκαθιστώ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Playground</a:t>
            </a:r>
          </a:p>
        </p:txBody>
      </p:sp>
    </p:spTree>
    <p:extLst>
      <p:ext uri="{BB962C8B-B14F-4D97-AF65-F5344CB8AC3E}">
        <p14:creationId xmlns:p14="http://schemas.microsoft.com/office/powerpoint/2010/main" val="8235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6" y="597408"/>
            <a:ext cx="10887456" cy="5535167"/>
          </a:xfrm>
        </p:spPr>
        <p:txBody>
          <a:bodyPr anchor="ctr">
            <a:normAutofit fontScale="90000"/>
          </a:bodyPr>
          <a:lstStyle/>
          <a:p>
            <a:r>
              <a:rPr lang="el-GR" dirty="0"/>
              <a:t>Κώδικας τιμής</a:t>
            </a:r>
            <a:br>
              <a:rPr lang="en-US" dirty="0"/>
            </a:br>
            <a:r>
              <a:rPr lang="el-GR" dirty="0"/>
              <a:t>Εγκατάσταση</a:t>
            </a:r>
            <a:r>
              <a:rPr lang="en-US" dirty="0"/>
              <a:t> / </a:t>
            </a:r>
            <a:r>
              <a:rPr lang="el-GR" dirty="0"/>
              <a:t>κώδικας</a:t>
            </a:r>
            <a:r>
              <a:rPr lang="en-US" dirty="0"/>
              <a:t> / </a:t>
            </a:r>
            <a:r>
              <a:rPr lang="el-GR" dirty="0"/>
              <a:t>επικόλληση</a:t>
            </a:r>
            <a:br>
              <a:rPr lang="en-US" dirty="0"/>
            </a:br>
            <a:r>
              <a:rPr lang="el-GR" dirty="0"/>
              <a:t>Τρία παράθυρα</a:t>
            </a:r>
            <a:br>
              <a:rPr lang="en-US" dirty="0"/>
            </a:br>
            <a:r>
              <a:rPr lang="el-GR" dirty="0"/>
              <a:t>Επαναφορά</a:t>
            </a:r>
            <a:br>
              <a:rPr lang="en-US" dirty="0"/>
            </a:br>
            <a:r>
              <a:rPr lang="el-GR" dirty="0"/>
              <a:t>Τεχνική βοήθεια</a:t>
            </a:r>
            <a:br>
              <a:rPr lang="en-US" dirty="0"/>
            </a:br>
            <a:r>
              <a:rPr lang="el-GR" dirty="0"/>
              <a:t>στατικοί έλεγχοι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86560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7408"/>
            <a:ext cx="9144000" cy="5535167"/>
          </a:xfrm>
        </p:spPr>
        <p:txBody>
          <a:bodyPr anchor="ctr">
            <a:normAutofit/>
          </a:bodyPr>
          <a:lstStyle/>
          <a:p>
            <a:r>
              <a:rPr lang="el-GR" dirty="0"/>
              <a:t>Συγχαρητήρια</a:t>
            </a:r>
            <a:br>
              <a:rPr lang="en-US" dirty="0"/>
            </a:br>
            <a:r>
              <a:rPr lang="el-GR" dirty="0"/>
              <a:t>Κάντε ένα διάλειμμα αλλά </a:t>
            </a:r>
            <a:r>
              <a:rPr lang="mr-IN" dirty="0"/>
              <a:t>…</a:t>
            </a:r>
            <a:br>
              <a:rPr lang="en-US" dirty="0"/>
            </a:br>
            <a:r>
              <a:rPr lang="el-GR" dirty="0"/>
              <a:t>Έλεγχος ροής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l-GR" dirty="0"/>
              <a:t>βήματα</a:t>
            </a:r>
            <a:br>
              <a:rPr lang="en-US" dirty="0"/>
            </a:br>
            <a:r>
              <a:rPr lang="el-GR" dirty="0"/>
              <a:t>Έπειτα</a:t>
            </a:r>
            <a:r>
              <a:rPr lang="en-US" dirty="0"/>
              <a:t>: </a:t>
            </a:r>
            <a:r>
              <a:rPr lang="el-GR" dirty="0"/>
              <a:t>ενδιαφέρουσες</a:t>
            </a:r>
            <a:r>
              <a:rPr lang="en-US" dirty="0"/>
              <a:t> </a:t>
            </a:r>
            <a:r>
              <a:rPr lang="el-GR" dirty="0"/>
              <a:t>μεταβλητές</a:t>
            </a:r>
            <a:br>
              <a:rPr lang="en-US" dirty="0"/>
            </a:br>
            <a:r>
              <a:rPr lang="en-US" dirty="0"/>
              <a:t>«</a:t>
            </a:r>
            <a:r>
              <a:rPr lang="el-GR" dirty="0"/>
              <a:t>Δομές Δεδομένων</a:t>
            </a:r>
            <a:r>
              <a:rPr lang="en-US" dirty="0"/>
              <a:t>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Wrap 1</a:t>
            </a:r>
          </a:p>
        </p:txBody>
      </p:sp>
    </p:spTree>
    <p:extLst>
      <p:ext uri="{BB962C8B-B14F-4D97-AF65-F5344CB8AC3E}">
        <p14:creationId xmlns:p14="http://schemas.microsoft.com/office/powerpoint/2010/main" val="5177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76" y="597408"/>
            <a:ext cx="10899648" cy="5535167"/>
          </a:xfrm>
        </p:spPr>
        <p:txBody>
          <a:bodyPr anchor="ctr">
            <a:normAutofit/>
          </a:bodyPr>
          <a:lstStyle/>
          <a:p>
            <a:r>
              <a:rPr lang="el-GR" dirty="0"/>
              <a:t>Καλώς ήρθες και πάλι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«</a:t>
            </a:r>
            <a:r>
              <a:rPr lang="el-GR" dirty="0"/>
              <a:t>Δομές Δεδομένων</a:t>
            </a:r>
            <a:r>
              <a:rPr lang="en-US" dirty="0"/>
              <a:t>"</a:t>
            </a:r>
            <a:br>
              <a:rPr lang="en-US" dirty="0"/>
            </a:br>
            <a:r>
              <a:rPr lang="el-GR" dirty="0"/>
              <a:t>Σημαντικά για τον προγραμματισμό</a:t>
            </a:r>
            <a:br>
              <a:rPr lang="en-US" dirty="0"/>
            </a:br>
            <a:r>
              <a:rPr lang="el-GR" dirty="0"/>
              <a:t>Συμβολοσειρές</a:t>
            </a:r>
            <a:r>
              <a:rPr lang="en-US" dirty="0"/>
              <a:t>, </a:t>
            </a:r>
            <a:r>
              <a:rPr lang="el-GR" dirty="0"/>
              <a:t>Αρχεία</a:t>
            </a:r>
            <a:r>
              <a:rPr lang="en-US" dirty="0"/>
              <a:t>, </a:t>
            </a:r>
            <a:r>
              <a:rPr lang="el-GR" dirty="0"/>
              <a:t>Λίστες</a:t>
            </a:r>
            <a:r>
              <a:rPr lang="en-US" dirty="0"/>
              <a:t>, </a:t>
            </a:r>
            <a:r>
              <a:rPr lang="el-GR" dirty="0"/>
              <a:t>Λεξικά</a:t>
            </a:r>
            <a:r>
              <a:rPr lang="en-US" dirty="0"/>
              <a:t>, </a:t>
            </a:r>
            <a:r>
              <a:rPr lang="el-GR" dirty="0"/>
              <a:t>Πλειάδες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Intro 2</a:t>
            </a:r>
          </a:p>
        </p:txBody>
      </p:sp>
    </p:spTree>
    <p:extLst>
      <p:ext uri="{BB962C8B-B14F-4D97-AF65-F5344CB8AC3E}">
        <p14:creationId xmlns:p14="http://schemas.microsoft.com/office/powerpoint/2010/main" val="132249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97408"/>
            <a:ext cx="10984992" cy="5535167"/>
          </a:xfrm>
        </p:spPr>
        <p:txBody>
          <a:bodyPr>
            <a:normAutofit fontScale="90000"/>
          </a:bodyPr>
          <a:lstStyle/>
          <a:p>
            <a:r>
              <a:rPr lang="el-GR" dirty="0"/>
              <a:t>Και μετά τι;</a:t>
            </a:r>
            <a:br>
              <a:rPr lang="en-US" dirty="0"/>
            </a:br>
            <a:r>
              <a:rPr lang="el-GR" dirty="0"/>
              <a:t>Μάθε να μαθαίνεις</a:t>
            </a:r>
            <a:br>
              <a:rPr lang="en-US" dirty="0"/>
            </a:br>
            <a:r>
              <a:rPr lang="el-GR" dirty="0"/>
              <a:t>Ξεκίνα εισαγωγικά μαθήματα</a:t>
            </a:r>
            <a:r>
              <a:rPr lang="mr-IN" dirty="0"/>
              <a:t>–</a:t>
            </a:r>
            <a:r>
              <a:rPr lang="en-US" dirty="0"/>
              <a:t> 1K </a:t>
            </a:r>
            <a:r>
              <a:rPr lang="el-GR" dirty="0"/>
              <a:t>γραμμών</a:t>
            </a:r>
            <a:br>
              <a:rPr lang="en-US" dirty="0"/>
            </a:br>
            <a:r>
              <a:rPr lang="el-GR" dirty="0"/>
              <a:t>Συναντήσεις</a:t>
            </a:r>
            <a:r>
              <a:rPr lang="en-US" dirty="0"/>
              <a:t> / </a:t>
            </a:r>
            <a:r>
              <a:rPr lang="en-US" dirty="0" err="1"/>
              <a:t>FreeCodeCamp</a:t>
            </a:r>
            <a:br>
              <a:rPr lang="en-US" dirty="0"/>
            </a:br>
            <a:r>
              <a:rPr lang="en-US" dirty="0" err="1"/>
              <a:t>PyCon</a:t>
            </a:r>
            <a:r>
              <a:rPr lang="en-US" dirty="0"/>
              <a:t> / </a:t>
            </a:r>
            <a:r>
              <a:rPr lang="en-US" dirty="0" err="1"/>
              <a:t>DjangoGirls</a:t>
            </a:r>
            <a:br>
              <a:rPr lang="en-US" dirty="0"/>
            </a:br>
            <a:r>
              <a:rPr lang="el-GR" dirty="0"/>
              <a:t>Χρήση στη δουλειά </a:t>
            </a:r>
            <a:r>
              <a:rPr lang="en-US" dirty="0"/>
              <a:t>/ </a:t>
            </a:r>
            <a:r>
              <a:rPr lang="el-GR" dirty="0"/>
              <a:t>Βρες νέα δουλειά</a:t>
            </a:r>
            <a:br>
              <a:rPr lang="en-US" dirty="0"/>
            </a:br>
            <a:r>
              <a:rPr lang="el-GR" dirty="0"/>
              <a:t>Συνέχισε να μαθαίνεις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91072"/>
            <a:ext cx="9144000" cy="466344"/>
          </a:xfrm>
        </p:spPr>
        <p:txBody>
          <a:bodyPr/>
          <a:lstStyle/>
          <a:p>
            <a:r>
              <a:rPr lang="en-US" dirty="0"/>
              <a:t>Wrap 2</a:t>
            </a:r>
          </a:p>
        </p:txBody>
      </p:sp>
    </p:spTree>
    <p:extLst>
      <p:ext uri="{BB962C8B-B14F-4D97-AF65-F5344CB8AC3E}">
        <p14:creationId xmlns:p14="http://schemas.microsoft.com/office/powerpoint/2010/main" val="89992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173</Words>
  <Application>Microsoft Office PowerPoint</Application>
  <PresentationFormat>Ευρεία οθόνη</PresentationFormat>
  <Paragraphs>13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Εισαγωγή - Σύνοψη</vt:lpstr>
      <vt:lpstr>Το όνομά μου/ Τίτλος Όλοι μπορούν να γράψουν κώδικα Skills taking prog. class  Μέντορας / 1-1 Teaching kit / CC Μετάφραση / remix / βιβλίο Movement / οικοσύστημα</vt:lpstr>
      <vt:lpstr>Κεφάλαιο 2 Εγκατάσταση της Python; Ipad / chromeb / σχολείο / βιβλιοθήκη Βοηθοί Διδασκαλίας Ιδανικό - Εγκαθιστώ</vt:lpstr>
      <vt:lpstr>Κώδικας τιμής Εγκατάσταση / κώδικας / επικόλληση Τρία παράθυρα Επαναφορά Τεχνική βοήθεια στατικοί έλεγχοι</vt:lpstr>
      <vt:lpstr>Συγχαρητήρια Κάντε ένα διάλειμμα αλλά … Έλεγχος ροής – βήματα Έπειτα: ενδιαφέρουσες μεταβλητές «Δομές Δεδομένων"</vt:lpstr>
      <vt:lpstr>Καλώς ήρθες και πάλι. «Δομές Δεδομένων" Σημαντικά για τον προγραμματισμό Συμβολοσειρές, Αρχεία, Λίστες, Λεξικά, Πλειάδες</vt:lpstr>
      <vt:lpstr>Και μετά τι; Μάθε να μαθαίνεις Ξεκίνα εισαγωγικά μαθήματα– 1K γραμμών Συναντήσεις / FreeCodeCamp PyCon / DjangoGirls Χρήση στη δουλειά / Βρες νέα δουλειά Συνέχισε να μαθαίνεις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Wrapup</dc:title>
  <dc:creator>Severance, Charles</dc:creator>
  <cp:lastModifiedBy>Konstantia Kiourtidou</cp:lastModifiedBy>
  <cp:revision>6</cp:revision>
  <dcterms:created xsi:type="dcterms:W3CDTF">2019-01-17T14:12:52Z</dcterms:created>
  <dcterms:modified xsi:type="dcterms:W3CDTF">2021-08-12T16:41:53Z</dcterms:modified>
</cp:coreProperties>
</file>