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65" r:id="rId3"/>
    <p:sldId id="261" r:id="rId4"/>
    <p:sldId id="278" r:id="rId5"/>
    <p:sldId id="279" r:id="rId6"/>
    <p:sldId id="277" r:id="rId7"/>
    <p:sldId id="260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B1BD8-6888-4B08-B55F-7FADD69D4CC3}">
  <a:tblStyle styleId="{0BEB1BD8-6888-4B08-B55F-7FADD69D4C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cdddfa8b4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cdddfa8b4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8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7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cdf2514833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cdf2514833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cdddfa8b47_0_22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cdddfa8b47_0_22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320A4F"/>
            </a:gs>
            <a:gs pos="100000">
              <a:srgbClr val="180424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3000"/>
          </a:blip>
          <a:srcRect t="2552" b="2552"/>
          <a:stretch/>
        </p:blipFill>
        <p:spPr>
          <a:xfrm rot="10800000" flipH="1">
            <a:off x="205200" y="3073600"/>
            <a:ext cx="9180278" cy="4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6249675" y="740575"/>
            <a:ext cx="4251600" cy="42516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3094325" y="740575"/>
            <a:ext cx="5530500" cy="55305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94013" y="740575"/>
            <a:ext cx="1194900" cy="841800"/>
          </a:xfrm>
          <a:prstGeom prst="rect">
            <a:avLst/>
          </a:prstGeom>
          <a:effectLst>
            <a:outerShdw blurRad="300038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13888" y="2730125"/>
            <a:ext cx="5636100" cy="4053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304775" y="1688907"/>
            <a:ext cx="3124200" cy="2445900"/>
          </a:xfrm>
          <a:prstGeom prst="rect">
            <a:avLst/>
          </a:prstGeom>
          <a:noFill/>
          <a:ln>
            <a:noFill/>
          </a:ln>
          <a:effectLst>
            <a:outerShdw blurRad="871538" algn="bl" rotWithShape="0">
              <a:schemeClr val="lt2">
                <a:alpha val="22000"/>
              </a:schemeClr>
            </a:outerShdw>
          </a:effectLst>
        </p:spPr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7"/>
          <p:cNvSpPr/>
          <p:nvPr/>
        </p:nvSpPr>
        <p:spPr>
          <a:xfrm>
            <a:off x="2896450" y="16142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35700" y="1614250"/>
            <a:ext cx="4113300" cy="4113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59825" y="2538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8"/>
          <p:cNvPicPr preferRelativeResize="0"/>
          <p:nvPr/>
        </p:nvPicPr>
        <p:blipFill rotWithShape="1">
          <a:blip r:embed="rId2">
            <a:alphaModFix amt="78000"/>
          </a:blip>
          <a:srcRect t="2597" b="2597"/>
          <a:stretch/>
        </p:blipFill>
        <p:spPr>
          <a:xfrm>
            <a:off x="1666000" y="1568324"/>
            <a:ext cx="7879598" cy="420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t="2088" b="2088"/>
          <a:stretch/>
        </p:blipFill>
        <p:spPr>
          <a:xfrm rot="9546466" flipH="1">
            <a:off x="-725304" y="-1403465"/>
            <a:ext cx="7192759" cy="38769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3829050" y="-3360400"/>
            <a:ext cx="6174300" cy="6174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650950"/>
            <a:ext cx="9144000" cy="91440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4899425" y="-4522200"/>
            <a:ext cx="8593200" cy="85932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2988775" y="-718800"/>
            <a:ext cx="5465700" cy="54657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1"/>
          </p:nvPr>
        </p:nvSpPr>
        <p:spPr>
          <a:xfrm>
            <a:off x="709950" y="1252946"/>
            <a:ext cx="6187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3899799" y="-2178138"/>
            <a:ext cx="7682801" cy="40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35941" flipH="1">
            <a:off x="-3494551" y="750638"/>
            <a:ext cx="7682803" cy="40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/>
          <p:nvPr/>
        </p:nvSpPr>
        <p:spPr>
          <a:xfrm>
            <a:off x="-1341550" y="732825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6198850" y="-25005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5686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4098850" y="2985975"/>
            <a:ext cx="5161200" cy="51612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1833600" y="3731475"/>
            <a:ext cx="54768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Trispace"/>
                <a:ea typeface="Trispace"/>
                <a:cs typeface="Trispace"/>
                <a:sym typeface="Tri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Trispace"/>
                <a:ea typeface="Trispace"/>
                <a:cs typeface="Trispace"/>
                <a:sym typeface="Trispac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 </a:t>
            </a:r>
            <a:r>
              <a:rPr lang="en" sz="1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Trispace"/>
                <a:ea typeface="Trispace"/>
                <a:cs typeface="Trispace"/>
                <a:sym typeface="Trispac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ctrTitle"/>
          </p:nvPr>
        </p:nvSpPr>
        <p:spPr>
          <a:xfrm>
            <a:off x="2717695" y="682225"/>
            <a:ext cx="37086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subTitle" idx="1"/>
          </p:nvPr>
        </p:nvSpPr>
        <p:spPr>
          <a:xfrm>
            <a:off x="2713475" y="1716950"/>
            <a:ext cx="37170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0" name="Google Shape;240;p26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6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rumuller.tamas@students.jedlik.e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hyperlink" Target="mailto:baracskai.dora@students.jedlik.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660594" y="281988"/>
            <a:ext cx="7136606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PING</a:t>
            </a:r>
            <a:br>
              <a:rPr lang="hu-HU" sz="6000" dirty="0"/>
            </a:br>
            <a:r>
              <a:rPr lang="hu-HU" sz="4500" dirty="0">
                <a:solidFill>
                  <a:schemeClr val="accent1"/>
                </a:solidFill>
              </a:rPr>
              <a:t>A megújult régi szórakozás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78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prezentációt csinálta: Prumüller Tamás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Előadják: Prumüller Tamás, Baracskai Dóra, Konkolyi Ármin</a:t>
            </a: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>
            <a:spLocks noGrp="1"/>
          </p:cNvSpPr>
          <p:nvPr>
            <p:ph type="title"/>
          </p:nvPr>
        </p:nvSpPr>
        <p:spPr>
          <a:xfrm>
            <a:off x="585442" y="531203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Miért pont</a:t>
            </a:r>
            <a:r>
              <a:rPr lang="en" dirty="0"/>
              <a:t> </a:t>
            </a:r>
            <a:r>
              <a:rPr lang="hu-HU" dirty="0">
                <a:solidFill>
                  <a:schemeClr val="accent1"/>
                </a:solidFill>
              </a:rPr>
              <a:t>PING?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2" name="Google Shape;402;p41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zövegdoboz 1"/>
          <p:cNvSpPr txBox="1"/>
          <p:nvPr/>
        </p:nvSpPr>
        <p:spPr>
          <a:xfrm>
            <a:off x="1000124" y="2378868"/>
            <a:ext cx="405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6"/>
                </a:solidFill>
              </a:rPr>
              <a:t>És egy kis </a:t>
            </a:r>
            <a:r>
              <a:rPr lang="hu-HU" sz="2800" dirty="0">
                <a:solidFill>
                  <a:schemeClr val="accent1"/>
                </a:solidFill>
              </a:rPr>
              <a:t>infó</a:t>
            </a:r>
            <a:r>
              <a:rPr lang="hu-HU" sz="2800" dirty="0">
                <a:solidFill>
                  <a:schemeClr val="accent6"/>
                </a:solidFill>
              </a:rPr>
              <a:t> róla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126323" y="158421"/>
            <a:ext cx="7837146" cy="680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>
                <a:solidFill>
                  <a:schemeClr val="accent1"/>
                </a:solidFill>
              </a:rPr>
              <a:t>HTML</a:t>
            </a:r>
            <a:r>
              <a:rPr lang="hu-HU" dirty="0"/>
              <a:t>-ünkről egy kicsit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Kép helye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716"/>
          <a:stretch>
            <a:fillRect/>
          </a:stretch>
        </p:blipFill>
        <p:spPr>
          <a:xfrm>
            <a:off x="61261" y="733504"/>
            <a:ext cx="5003108" cy="391687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19" y="146942"/>
            <a:ext cx="6019882" cy="4658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126323" y="158421"/>
            <a:ext cx="7837146" cy="680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>
                <a:solidFill>
                  <a:schemeClr val="accent1"/>
                </a:solidFill>
              </a:rPr>
              <a:t>CSS</a:t>
            </a:r>
            <a:r>
              <a:rPr lang="hu-HU" dirty="0"/>
              <a:t>-</a:t>
            </a:r>
            <a:r>
              <a:rPr lang="hu-HU" dirty="0" err="1"/>
              <a:t>ünkről</a:t>
            </a:r>
            <a:r>
              <a:rPr lang="hu-HU" dirty="0"/>
              <a:t> egy kicsit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Kép helye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0" b="27070"/>
          <a:stretch>
            <a:fillRect/>
          </a:stretch>
        </p:blipFill>
        <p:spPr>
          <a:xfrm>
            <a:off x="126323" y="839336"/>
            <a:ext cx="5052896" cy="3955854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18" y="947094"/>
            <a:ext cx="2971382" cy="35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126323" y="158421"/>
            <a:ext cx="7837146" cy="680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>
                <a:solidFill>
                  <a:schemeClr val="accent1"/>
                </a:solidFill>
              </a:rPr>
              <a:t>Javascript</a:t>
            </a:r>
            <a:r>
              <a:rPr lang="hu-HU" dirty="0" err="1"/>
              <a:t>-ünkről</a:t>
            </a:r>
            <a:r>
              <a:rPr lang="hu-HU" dirty="0"/>
              <a:t> egy kicsit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Kép helye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0" b="9980"/>
          <a:stretch>
            <a:fillRect/>
          </a:stretch>
        </p:blipFill>
        <p:spPr>
          <a:xfrm>
            <a:off x="-1" y="724499"/>
            <a:ext cx="5463871" cy="4277601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85" y="724498"/>
            <a:ext cx="4977945" cy="442624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9185"/>
            <a:ext cx="6843713" cy="31542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0" y="1589307"/>
            <a:ext cx="6705601" cy="309777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791831"/>
            <a:ext cx="1648691" cy="42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Google Shape;11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3" y="2775150"/>
            <a:ext cx="3713515" cy="20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53"/>
          <p:cNvPicPr preferRelativeResize="0"/>
          <p:nvPr/>
        </p:nvPicPr>
        <p:blipFill rotWithShape="1">
          <a:blip r:embed="rId4">
            <a:alphaModFix/>
          </a:blip>
          <a:srcRect t="10165" b="10165"/>
          <a:stretch/>
        </p:blipFill>
        <p:spPr>
          <a:xfrm>
            <a:off x="4403227" y="2639450"/>
            <a:ext cx="4393973" cy="196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53"/>
          <p:cNvSpPr txBox="1">
            <a:spLocks noGrp="1"/>
          </p:cNvSpPr>
          <p:nvPr>
            <p:ph type="subTitle" idx="1"/>
          </p:nvPr>
        </p:nvSpPr>
        <p:spPr>
          <a:xfrm>
            <a:off x="709950" y="1252946"/>
            <a:ext cx="6187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000" b="1" dirty="0"/>
              <a:t>Weboldal képességei:</a:t>
            </a:r>
            <a:endParaRPr lang="en" sz="20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 err="1">
                <a:solidFill>
                  <a:schemeClr val="hlink"/>
                </a:solidFill>
                <a:uFill>
                  <a:noFill/>
                </a:uFill>
              </a:rPr>
              <a:t>Hiperlinkek</a:t>
            </a:r>
            <a:endParaRPr lang="hu-HU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hlink"/>
                </a:solidFill>
                <a:uFill>
                  <a:noFill/>
                </a:uFill>
              </a:rPr>
              <a:t>Játék lejátszása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hlink"/>
                </a:solidFill>
                <a:uFill>
                  <a:noFill/>
                </a:uFill>
              </a:rPr>
              <a:t>Reszponzív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hlink"/>
                </a:solidFill>
                <a:uFill>
                  <a:noFill/>
                </a:uFill>
              </a:rPr>
              <a:t>Gondosan megtervezett design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solidFill>
                  <a:schemeClr val="hlink"/>
                </a:solidFill>
                <a:uFill>
                  <a:noFill/>
                </a:uFill>
              </a:rPr>
              <a:t>Linkek, E-mail kapcsolatfelvétel</a:t>
            </a:r>
            <a:endParaRPr lang="en-US" dirty="0"/>
          </a:p>
        </p:txBody>
      </p:sp>
      <p:sp>
        <p:nvSpPr>
          <p:cNvPr id="1133" name="Google Shape;1133;p5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93885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Infók és </a:t>
            </a:r>
            <a:r>
              <a:rPr lang="hu-HU" dirty="0">
                <a:solidFill>
                  <a:schemeClr val="accent1"/>
                </a:solidFill>
              </a:rPr>
              <a:t>statisztikák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B10FBC1-43B8-4FA5-BFC1-2A163484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28" y="-14502"/>
            <a:ext cx="5349923" cy="51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1"/>
          <p:cNvSpPr txBox="1">
            <a:spLocks noGrp="1"/>
          </p:cNvSpPr>
          <p:nvPr>
            <p:ph type="ctrTitle"/>
          </p:nvPr>
        </p:nvSpPr>
        <p:spPr>
          <a:xfrm>
            <a:off x="1254717" y="787719"/>
            <a:ext cx="6255708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</a:t>
            </a:r>
            <a:r>
              <a:rPr lang="en" dirty="0">
                <a:solidFill>
                  <a:schemeClr val="accent1"/>
                </a:solidFill>
              </a:rPr>
              <a:t>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57" name="Google Shape;657;p51"/>
          <p:cNvSpPr txBox="1">
            <a:spLocks noGrp="1"/>
          </p:cNvSpPr>
          <p:nvPr>
            <p:ph type="subTitle" idx="1"/>
          </p:nvPr>
        </p:nvSpPr>
        <p:spPr>
          <a:xfrm>
            <a:off x="2524071" y="2169100"/>
            <a:ext cx="3717000" cy="1640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1"/>
                </a:solidFill>
              </a:rPr>
              <a:t>Ha akad bármilyen kérdés, írhattok nekünk: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dirty="0" err="1">
                <a:hlinkClick r:id="rId3"/>
              </a:rPr>
              <a:t>prumuller.tamas</a:t>
            </a:r>
            <a:r>
              <a:rPr lang="en" dirty="0">
                <a:hlinkClick r:id="rId3"/>
              </a:rPr>
              <a:t>@</a:t>
            </a:r>
            <a:r>
              <a:rPr lang="hu-HU" dirty="0" err="1">
                <a:hlinkClick r:id="rId3"/>
              </a:rPr>
              <a:t>students.jedlik</a:t>
            </a:r>
            <a:r>
              <a:rPr lang="en" dirty="0">
                <a:hlinkClick r:id="rId3"/>
              </a:rPr>
              <a:t>.</a:t>
            </a:r>
            <a:r>
              <a:rPr lang="hu-HU" dirty="0" err="1">
                <a:hlinkClick r:id="rId3"/>
              </a:rPr>
              <a:t>eu</a:t>
            </a:r>
            <a:endParaRPr lang="hu-HU" dirty="0"/>
          </a:p>
          <a:p>
            <a:pPr marL="0" indent="0">
              <a:spcBef>
                <a:spcPts val="1000"/>
              </a:spcBef>
            </a:pPr>
            <a:r>
              <a:rPr lang="hu-HU" dirty="0">
                <a:hlinkClick r:id="rId4"/>
              </a:rPr>
              <a:t>baracskai.dora@students.jedlik.eu</a:t>
            </a:r>
            <a:endParaRPr lang="hu-HU" dirty="0"/>
          </a:p>
          <a:p>
            <a:pPr marL="0" indent="0">
              <a:spcBef>
                <a:spcPts val="1000"/>
              </a:spcBef>
            </a:pPr>
            <a:r>
              <a:rPr lang="hu-HU" u="sng" dirty="0"/>
              <a:t>konkolyi.armin</a:t>
            </a:r>
            <a:r>
              <a:rPr lang="hu-HU" dirty="0">
                <a:hlinkClick r:id="rId4"/>
              </a:rPr>
              <a:t>@students.jedlik.eu</a:t>
            </a:r>
            <a:endParaRPr lang="hu-HU" dirty="0"/>
          </a:p>
          <a:p>
            <a:pPr marL="0" indent="0">
              <a:spcBef>
                <a:spcPts val="1000"/>
              </a:spcBef>
            </a:pPr>
            <a:endParaRPr lang="hu-HU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51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6124657-D341-41B6-BBFF-3C19D3E3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107" y="3809713"/>
            <a:ext cx="4995081" cy="32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Diavetítés a képernyőre (16:9 oldalarány)</PresentationFormat>
  <Paragraphs>28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Trispace</vt:lpstr>
      <vt:lpstr>Trispace Medium</vt:lpstr>
      <vt:lpstr>Trispace SemiBold</vt:lpstr>
      <vt:lpstr>Cloud Computing Minitheme by Slidesgo</vt:lpstr>
      <vt:lpstr>PING A megújult régi szórakozás</vt:lpstr>
      <vt:lpstr>Miért pont PING?</vt:lpstr>
      <vt:lpstr>A HTML-ünkről egy kicsit</vt:lpstr>
      <vt:lpstr>A CSS-ünkről egy kicsit</vt:lpstr>
      <vt:lpstr>A Javascript-ünkről egy kicsit</vt:lpstr>
      <vt:lpstr>PowerPoint-bemutató</vt:lpstr>
      <vt:lpstr>Infók és statisztikák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Izé… egyszer</dc:title>
  <dc:creator>Prumüller Tamás</dc:creator>
  <cp:lastModifiedBy>Baracskai Dóra</cp:lastModifiedBy>
  <cp:revision>17</cp:revision>
  <dcterms:modified xsi:type="dcterms:W3CDTF">2023-04-28T06:08:37Z</dcterms:modified>
</cp:coreProperties>
</file>